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5" r:id="rId2"/>
    <p:sldId id="266" r:id="rId3"/>
    <p:sldId id="335" r:id="rId4"/>
    <p:sldId id="347" r:id="rId5"/>
    <p:sldId id="363" r:id="rId6"/>
    <p:sldId id="364" r:id="rId7"/>
    <p:sldId id="336" r:id="rId8"/>
    <p:sldId id="355" r:id="rId9"/>
    <p:sldId id="365" r:id="rId10"/>
    <p:sldId id="366" r:id="rId11"/>
    <p:sldId id="362" r:id="rId12"/>
    <p:sldId id="356" r:id="rId13"/>
    <p:sldId id="367" r:id="rId14"/>
    <p:sldId id="340" r:id="rId15"/>
    <p:sldId id="341" r:id="rId16"/>
    <p:sldId id="333" r:id="rId17"/>
    <p:sldId id="368" r:id="rId18"/>
    <p:sldId id="345" r:id="rId1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9" autoAdjust="0"/>
    <p:restoredTop sz="94660"/>
  </p:normalViewPr>
  <p:slideViewPr>
    <p:cSldViewPr>
      <p:cViewPr varScale="1">
        <p:scale>
          <a:sx n="108" d="100"/>
          <a:sy n="108" d="100"/>
        </p:scale>
        <p:origin x="677" y="72"/>
      </p:cViewPr>
      <p:guideLst>
        <p:guide orient="horz" pos="1621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55CF8-6833-4208-B620-CF5477A7652B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94062-B43C-459B-8DB1-0ECD05292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5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4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4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85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28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57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82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49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0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0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1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4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96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6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03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2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48CA556-735B-496B-8CB4-38C09E419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教学背景</a:t>
            </a:r>
          </a:p>
        </p:txBody>
      </p:sp>
    </p:spTree>
    <p:extLst>
      <p:ext uri="{BB962C8B-B14F-4D97-AF65-F5344CB8AC3E}">
        <p14:creationId xmlns:p14="http://schemas.microsoft.com/office/powerpoint/2010/main" val="106441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5823B3C-2F91-45F6-A0C1-4B94BA33F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教学分析</a:t>
            </a:r>
          </a:p>
        </p:txBody>
      </p:sp>
    </p:spTree>
    <p:extLst>
      <p:ext uri="{BB962C8B-B14F-4D97-AF65-F5344CB8AC3E}">
        <p14:creationId xmlns:p14="http://schemas.microsoft.com/office/powerpoint/2010/main" val="140850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249E823-B89C-402A-9913-708E1AB76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教学过程</a:t>
            </a:r>
          </a:p>
        </p:txBody>
      </p:sp>
    </p:spTree>
    <p:extLst>
      <p:ext uri="{BB962C8B-B14F-4D97-AF65-F5344CB8AC3E}">
        <p14:creationId xmlns:p14="http://schemas.microsoft.com/office/powerpoint/2010/main" val="226701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63C8B4E-50D5-49E2-9858-BD5264B9D1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板书设计</a:t>
            </a:r>
          </a:p>
        </p:txBody>
      </p:sp>
    </p:spTree>
    <p:extLst>
      <p:ext uri="{BB962C8B-B14F-4D97-AF65-F5344CB8AC3E}">
        <p14:creationId xmlns:p14="http://schemas.microsoft.com/office/powerpoint/2010/main" val="373782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2021/8/28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2021/8/28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762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70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2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547"/>
            <a:ext cx="3250704" cy="395759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0" y="195546"/>
            <a:ext cx="360040" cy="36015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624"/>
            <a:ext cx="290264" cy="2903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722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58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D18E-2C87-472D-9D6F-1ED03D8B57B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6" r:id="rId8"/>
    <p:sldLayoutId id="2147483667" r:id="rId9"/>
    <p:sldLayoutId id="2147483668" r:id="rId10"/>
    <p:sldLayoutId id="2147483669" r:id="rId11"/>
    <p:sldLayoutId id="2147483677" r:id="rId12"/>
    <p:sldLayoutId id="2147483678" r:id="rId13"/>
    <p:sldLayoutId id="2147483679" r:id="rId14"/>
    <p:sldLayoutId id="2147483680" r:id="rId15"/>
    <p:sldLayoutId id="2147483656" r:id="rId16"/>
    <p:sldLayoutId id="2147483657" r:id="rId17"/>
    <p:sldLayoutId id="2147483658" r:id="rId18"/>
    <p:sldLayoutId id="2147483659" r:id="rId19"/>
    <p:sldLayoutId id="2147483660" r:id="rId20"/>
    <p:sldLayoutId id="2147483662" r:id="rId21"/>
    <p:sldLayoutId id="2147483664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335117" y="1923160"/>
            <a:ext cx="7020780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If for try</a:t>
            </a: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第四讲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4AE1A4-FFA6-460D-966A-D2E335F5A9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6222244" y="3264304"/>
            <a:ext cx="2670235" cy="168323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3B1B05-1AC1-471B-9D13-11CCFE0F6B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0" y="3364632"/>
            <a:ext cx="2670235" cy="16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49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</a:t>
            </a:r>
          </a:p>
          <a:p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例二：求和</a:t>
            </a:r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#1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的和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例三：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统计列表中重复的数，并打印出下标的方法</a:t>
            </a:r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 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#count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统计元素出现次数，如果次数大于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，则说明有重复的数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1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395536" y="349889"/>
            <a:ext cx="49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</a:t>
            </a:r>
          </a:p>
          <a:p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例四：冒泡排序</a:t>
            </a:r>
            <a:r>
              <a:rPr lang="en-US" altLang="zh-CN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4196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923928" y="2283641"/>
            <a:ext cx="4824536" cy="576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03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31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45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try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程序的语法是正确的，在运行它的时候，也有可能发生错误。运行期检测到的错误被称为异常。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如果发生</a:t>
            </a:r>
            <a:r>
              <a:rPr lang="en-US" altLang="zh-C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异常，则执行下面的语句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数字与字符串不能相加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#Exception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所有异常的父类，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数字与字符串不能相加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#Exception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所有异常的父类，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数字与字符串不能相加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04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1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986" y="-163760"/>
            <a:ext cx="9901100" cy="5724636"/>
          </a:xfrm>
          <a:prstGeom prst="rect">
            <a:avLst/>
          </a:prstGeom>
        </p:spPr>
      </p:pic>
      <p:sp>
        <p:nvSpPr>
          <p:cNvPr id="48" name="Rectangle 13" descr="FD1DDF730CE4456e89755B07FE1653D0# #Rectangle 13">
            <a:extLst>
              <a:ext uri="{FF2B5EF4-FFF2-40B4-BE49-F238E27FC236}">
                <a16:creationId xmlns:a16="http://schemas.microsoft.com/office/drawing/2014/main" id="{703FF398-3F41-45ED-89F0-EEAECDAC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851" y="3122771"/>
            <a:ext cx="14591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913EB27-7339-495A-9B0D-AB46557D33C5}"/>
              </a:ext>
            </a:extLst>
          </p:cNvPr>
          <p:cNvSpPr txBox="1"/>
          <p:nvPr/>
        </p:nvSpPr>
        <p:spPr>
          <a:xfrm>
            <a:off x="143508" y="159401"/>
            <a:ext cx="89289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课后作业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手写</a:t>
            </a:r>
            <a:endParaRPr lang="en-US" altLang="zh-CN" sz="16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练习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例一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例二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例三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例四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3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63760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67844" y="1924472"/>
            <a:ext cx="5473302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添加小助手微信</a:t>
            </a:r>
            <a:endParaRPr lang="en-US" altLang="zh-CN" sz="4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ea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获取本堂课视频回放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6D9CE2-D981-415E-991A-73631385D7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524363"/>
            <a:ext cx="2096362" cy="20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5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0A606B6-7174-4193-BDAB-3AE94704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grpSp>
        <p:nvGrpSpPr>
          <p:cNvPr id="2" name="组合 27"/>
          <p:cNvGrpSpPr/>
          <p:nvPr/>
        </p:nvGrpSpPr>
        <p:grpSpPr>
          <a:xfrm>
            <a:off x="1654423" y="2467620"/>
            <a:ext cx="470000" cy="464421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7744" y="2530449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函数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1654423" y="3152833"/>
            <a:ext cx="470000" cy="464421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43555" y="3214767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闭包</a:t>
            </a:r>
          </a:p>
        </p:txBody>
      </p:sp>
      <p:grpSp>
        <p:nvGrpSpPr>
          <p:cNvPr id="4" name="组合 46"/>
          <p:cNvGrpSpPr/>
          <p:nvPr/>
        </p:nvGrpSpPr>
        <p:grpSpPr>
          <a:xfrm>
            <a:off x="5290827" y="2471522"/>
            <a:ext cx="470000" cy="464421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68144" y="252533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装饰器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00092" y="1240396"/>
            <a:ext cx="1261884" cy="523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2881875" y="1317388"/>
            <a:ext cx="2446854" cy="36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   PAGE </a:t>
            </a: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F5E686BE-F984-406E-9D02-BCB0034A0499}"/>
              </a:ext>
            </a:extLst>
          </p:cNvPr>
          <p:cNvSpPr txBox="1"/>
          <p:nvPr/>
        </p:nvSpPr>
        <p:spPr>
          <a:xfrm>
            <a:off x="5866221" y="322655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4CA89ED2-BE21-4B75-BE21-B85CF1B9781B}"/>
              </a:ext>
            </a:extLst>
          </p:cNvPr>
          <p:cNvGrpSpPr/>
          <p:nvPr/>
        </p:nvGrpSpPr>
        <p:grpSpPr>
          <a:xfrm>
            <a:off x="5290132" y="3152239"/>
            <a:ext cx="470000" cy="464421"/>
            <a:chOff x="4965079" y="546100"/>
            <a:chExt cx="588369" cy="58102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D12643AF-9B1B-48C7-B24F-294AE53D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260143C-996A-48AB-8154-CBDFE2A9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4"/>
              <a:ext cx="588369" cy="500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63760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31840" y="2084021"/>
            <a:ext cx="3456384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18197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0A606B6-7174-4193-BDAB-3AE94704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grpSp>
        <p:nvGrpSpPr>
          <p:cNvPr id="2" name="组合 27"/>
          <p:cNvGrpSpPr/>
          <p:nvPr/>
        </p:nvGrpSpPr>
        <p:grpSpPr>
          <a:xfrm>
            <a:off x="1654423" y="2467620"/>
            <a:ext cx="470000" cy="464421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7744" y="2530449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if</a:t>
            </a:r>
            <a:endParaRPr lang="zh-CN" altLang="en-US" sz="2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3" name="组合 31"/>
          <p:cNvGrpSpPr/>
          <p:nvPr/>
        </p:nvGrpSpPr>
        <p:grpSpPr>
          <a:xfrm>
            <a:off x="1654423" y="3152833"/>
            <a:ext cx="470000" cy="464421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67744" y="3215662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For</a:t>
            </a:r>
            <a:endParaRPr lang="zh-CN" altLang="en-US" sz="2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4" name="组合 46"/>
          <p:cNvGrpSpPr/>
          <p:nvPr/>
        </p:nvGrpSpPr>
        <p:grpSpPr>
          <a:xfrm>
            <a:off x="5290827" y="2471522"/>
            <a:ext cx="470000" cy="464421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66220" y="2467620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try</a:t>
            </a:r>
            <a:endParaRPr lang="zh-CN" altLang="en-US" sz="20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0092" y="1240396"/>
            <a:ext cx="1261884" cy="523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2881875" y="1317388"/>
            <a:ext cx="2446854" cy="36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   PAGE </a:t>
            </a: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F5E686BE-F984-406E-9D02-BCB0034A0499}"/>
              </a:ext>
            </a:extLst>
          </p:cNvPr>
          <p:cNvSpPr txBox="1"/>
          <p:nvPr/>
        </p:nvSpPr>
        <p:spPr>
          <a:xfrm>
            <a:off x="5866221" y="322655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4CA89ED2-BE21-4B75-BE21-B85CF1B9781B}"/>
              </a:ext>
            </a:extLst>
          </p:cNvPr>
          <p:cNvGrpSpPr/>
          <p:nvPr/>
        </p:nvGrpSpPr>
        <p:grpSpPr>
          <a:xfrm>
            <a:off x="5290132" y="3152239"/>
            <a:ext cx="470000" cy="464421"/>
            <a:chOff x="4965079" y="546100"/>
            <a:chExt cx="588369" cy="58102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D12643AF-9B1B-48C7-B24F-294AE53D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260143C-996A-48AB-8154-CBDFE2A9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4"/>
              <a:ext cx="588369" cy="500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3348372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If </a:t>
            </a:r>
            <a:endParaRPr lang="zh-CN" altLang="en-US" sz="4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01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20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59559" y="-173051"/>
            <a:ext cx="9901100" cy="5724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49CC0-3D59-40E7-9672-3B915667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753328"/>
            <a:ext cx="869496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EA6A0-8589-42E1-8998-488895F7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14CE0A-D130-4166-8A60-05191270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82" y="320546"/>
            <a:ext cx="7371474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一</a:t>
            </a:r>
            <a:r>
              <a:rPr lang="en-US" altLang="zh-CN" sz="2000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.If</a:t>
            </a:r>
          </a:p>
          <a:p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CN" alt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条件控制语句</a:t>
            </a:r>
            <a:endParaRPr lang="en-US" altLang="zh-CN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如果 表达式为真，则执行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print('111')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'111'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#1==1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为真，所以执行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print('111')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'111'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#1==2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为假，所以不执行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print('111')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'111'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#and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代表并且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为真，所以执行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print('111’)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'111'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#and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代表并且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为假，所以不执行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print('111')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'111'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6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59559" y="-173051"/>
            <a:ext cx="9901100" cy="5724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49CC0-3D59-40E7-9672-3B915667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753328"/>
            <a:ext cx="869496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EA6A0-8589-42E1-8998-488895F7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14CE0A-D130-4166-8A60-05191270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82" y="243602"/>
            <a:ext cx="7371474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一</a:t>
            </a:r>
            <a:r>
              <a:rPr lang="en-US" altLang="zh-CN" sz="2000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.If</a:t>
            </a:r>
          </a:p>
          <a:p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CN" alt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条件控制语句</a:t>
            </a:r>
            <a:endParaRPr lang="en-US" altLang="zh-CN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#or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代表或者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为真，所以执行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print('111')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'111'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#!= ,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不等于，为真，所以执行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print('111')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'111'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aaaa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in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表示包含，</a:t>
            </a:r>
            <a:r>
              <a:rPr lang="en-US" altLang="zh-C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aaaa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包含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a,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为真，所以执行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print('111')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'111'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aaaa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#not in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不包含，为假，所以不执行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print('111')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'111'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aaaa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bbbb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'ccc'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不包含，为假，所以不执行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print('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包含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包含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1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59559" y="-91752"/>
            <a:ext cx="9901100" cy="5724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49CC0-3D59-40E7-9672-3B915667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753328"/>
            <a:ext cx="869496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EA6A0-8589-42E1-8998-488895F7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14CE0A-D130-4166-8A60-05191270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12194"/>
            <a:ext cx="737147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一</a:t>
            </a:r>
            <a:r>
              <a:rPr lang="en-US" altLang="zh-CN" sz="2000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.If</a:t>
            </a:r>
          </a:p>
          <a:p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CN" alt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条件控制语句</a:t>
            </a:r>
            <a:endParaRPr lang="en-US" altLang="zh-CN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"xiaowang"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xiaowang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比较的是键并不是值，为假，所以不执行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print('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包含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包含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这是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大于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不是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也不是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6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923928" y="2283641"/>
            <a:ext cx="4824536" cy="576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for</a:t>
            </a:r>
            <a:endParaRPr lang="zh-CN" altLang="en-US" sz="4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zh-CN" altLang="en-US" sz="4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02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8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4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循环结构是在一定条件下反复执行某段程序的流程结构，被反复执行的程序被称为循环体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循环语句是由循环体及循环的终止条件两部分组成的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简单来讲，就是重复做一件事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例一：输出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到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100</a:t>
            </a:r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....</a:t>
            </a:r>
          </a:p>
          <a:p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  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循环输出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，初始值为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，当 </a:t>
            </a:r>
            <a:r>
              <a:rPr lang="en-US" altLang="zh-C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等于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时循环终止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9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359532" y="520316"/>
            <a:ext cx="70848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遍历列表</a:t>
            </a:r>
            <a:endParaRPr lang="en-US" altLang="zh-CN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ccca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dddd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遍历字典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王五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男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{dict1[key]}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9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1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88E"/>
      </a:accent1>
      <a:accent2>
        <a:srgbClr val="8CBF03"/>
      </a:accent2>
      <a:accent3>
        <a:srgbClr val="5AA88E"/>
      </a:accent3>
      <a:accent4>
        <a:srgbClr val="8CBF03"/>
      </a:accent4>
      <a:accent5>
        <a:srgbClr val="5AA88E"/>
      </a:accent5>
      <a:accent6>
        <a:srgbClr val="8CBF0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1037</Words>
  <Application>Microsoft Office PowerPoint</Application>
  <PresentationFormat>自定义</PresentationFormat>
  <Paragraphs>162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DotumChe</vt:lpstr>
      <vt:lpstr>方正粗黑宋简体</vt:lpstr>
      <vt:lpstr>隶书</vt:lpstr>
      <vt:lpstr>微软雅黑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 </cp:lastModifiedBy>
  <cp:revision>187</cp:revision>
  <dcterms:created xsi:type="dcterms:W3CDTF">2017-06-18T08:54:36Z</dcterms:created>
  <dcterms:modified xsi:type="dcterms:W3CDTF">2021-08-28T04:49:05Z</dcterms:modified>
</cp:coreProperties>
</file>