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379" r:id="rId3"/>
    <p:sldId id="335" r:id="rId4"/>
    <p:sldId id="359" r:id="rId5"/>
    <p:sldId id="381" r:id="rId6"/>
    <p:sldId id="369" r:id="rId7"/>
    <p:sldId id="360" r:id="rId8"/>
    <p:sldId id="383" r:id="rId9"/>
    <p:sldId id="370" r:id="rId10"/>
    <p:sldId id="361" r:id="rId11"/>
    <p:sldId id="384" r:id="rId12"/>
    <p:sldId id="385" r:id="rId13"/>
    <p:sldId id="386" r:id="rId14"/>
    <p:sldId id="387" r:id="rId15"/>
    <p:sldId id="389" r:id="rId16"/>
    <p:sldId id="388" r:id="rId17"/>
    <p:sldId id="391" r:id="rId18"/>
    <p:sldId id="390" r:id="rId19"/>
    <p:sldId id="392" r:id="rId20"/>
    <p:sldId id="393" r:id="rId21"/>
    <p:sldId id="394" r:id="rId22"/>
    <p:sldId id="395" r:id="rId23"/>
    <p:sldId id="340" r:id="rId24"/>
    <p:sldId id="341" r:id="rId25"/>
    <p:sldId id="364" r:id="rId26"/>
    <p:sldId id="333" r:id="rId27"/>
    <p:sldId id="345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13FD-D3C8-49AA-94C6-79447E9C83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FCB298-FC41-4CAF-9645-BE3F45955C46}">
      <dgm:prSet phldrT="[文本]"/>
      <dgm:spPr/>
      <dgm:t>
        <a:bodyPr/>
        <a:lstStyle/>
        <a:p>
          <a:r>
            <a:rPr lang="zh-CN" altLang="en-US" dirty="0"/>
            <a:t>需求评审</a:t>
          </a:r>
        </a:p>
      </dgm:t>
    </dgm:pt>
    <dgm:pt modelId="{B0DD35B9-17FA-4121-BEC4-B4BC327E929D}" type="parTrans" cxnId="{62C807B2-5E0B-4650-A300-E57C87F61FF9}">
      <dgm:prSet/>
      <dgm:spPr/>
      <dgm:t>
        <a:bodyPr/>
        <a:lstStyle/>
        <a:p>
          <a:endParaRPr lang="zh-CN" altLang="en-US"/>
        </a:p>
      </dgm:t>
    </dgm:pt>
    <dgm:pt modelId="{E6F252AB-2EBA-49B7-9012-3E1476169A5E}" type="sibTrans" cxnId="{62C807B2-5E0B-4650-A300-E57C87F61FF9}">
      <dgm:prSet/>
      <dgm:spPr/>
      <dgm:t>
        <a:bodyPr/>
        <a:lstStyle/>
        <a:p>
          <a:endParaRPr lang="zh-CN" altLang="en-US"/>
        </a:p>
      </dgm:t>
    </dgm:pt>
    <dgm:pt modelId="{551667C0-E498-48DF-9C60-E40611C8DF69}">
      <dgm:prSet phldrT="[文本]"/>
      <dgm:spPr/>
      <dgm:t>
        <a:bodyPr/>
        <a:lstStyle/>
        <a:p>
          <a:r>
            <a:rPr lang="zh-CN" altLang="en-US" dirty="0"/>
            <a:t>开发提测</a:t>
          </a:r>
        </a:p>
      </dgm:t>
    </dgm:pt>
    <dgm:pt modelId="{69504FD1-155B-4EB1-94DE-BFF9AE86CA53}" type="parTrans" cxnId="{57F32A50-5D11-4586-8921-DF3AE866A348}">
      <dgm:prSet/>
      <dgm:spPr/>
      <dgm:t>
        <a:bodyPr/>
        <a:lstStyle/>
        <a:p>
          <a:endParaRPr lang="zh-CN" altLang="en-US"/>
        </a:p>
      </dgm:t>
    </dgm:pt>
    <dgm:pt modelId="{FA5E02F0-773E-4042-ABB0-5C62F476CD44}" type="sibTrans" cxnId="{57F32A50-5D11-4586-8921-DF3AE866A348}">
      <dgm:prSet/>
      <dgm:spPr/>
      <dgm:t>
        <a:bodyPr/>
        <a:lstStyle/>
        <a:p>
          <a:endParaRPr lang="zh-CN" altLang="en-US"/>
        </a:p>
      </dgm:t>
    </dgm:pt>
    <dgm:pt modelId="{6E43E150-1BA3-4D25-A9B0-811FEF5C53E5}">
      <dgm:prSet phldrT="[文本]"/>
      <dgm:spPr/>
      <dgm:t>
        <a:bodyPr/>
        <a:lstStyle/>
        <a:p>
          <a:r>
            <a:rPr lang="zh-CN" altLang="en-US" dirty="0"/>
            <a:t>自动化冒烟测试</a:t>
          </a:r>
        </a:p>
      </dgm:t>
    </dgm:pt>
    <dgm:pt modelId="{967191AE-FDCF-4223-B40E-46122B988EEF}" type="parTrans" cxnId="{34A43877-4976-4F2F-96A5-D11BC383C04F}">
      <dgm:prSet/>
      <dgm:spPr/>
      <dgm:t>
        <a:bodyPr/>
        <a:lstStyle/>
        <a:p>
          <a:endParaRPr lang="zh-CN" altLang="en-US"/>
        </a:p>
      </dgm:t>
    </dgm:pt>
    <dgm:pt modelId="{70CFDB0A-614B-493C-9F1C-C5DD1BEF7549}" type="sibTrans" cxnId="{34A43877-4976-4F2F-96A5-D11BC383C04F}">
      <dgm:prSet/>
      <dgm:spPr/>
      <dgm:t>
        <a:bodyPr/>
        <a:lstStyle/>
        <a:p>
          <a:endParaRPr lang="zh-CN" altLang="en-US"/>
        </a:p>
      </dgm:t>
    </dgm:pt>
    <dgm:pt modelId="{6F16FCC2-FD9E-44BD-AC29-C7E9C79C2F52}">
      <dgm:prSet phldrT="[文本]"/>
      <dgm:spPr/>
      <dgm:t>
        <a:bodyPr/>
        <a:lstStyle/>
        <a:p>
          <a:r>
            <a:rPr lang="zh-CN" altLang="en-US" dirty="0"/>
            <a:t>功能测试</a:t>
          </a:r>
        </a:p>
      </dgm:t>
    </dgm:pt>
    <dgm:pt modelId="{707CFA3A-2BC1-4315-9531-20846FC3DA7A}" type="parTrans" cxnId="{0367D21B-E5FA-4D92-81A1-C9C8EB4AAB51}">
      <dgm:prSet/>
      <dgm:spPr/>
      <dgm:t>
        <a:bodyPr/>
        <a:lstStyle/>
        <a:p>
          <a:endParaRPr lang="zh-CN" altLang="en-US"/>
        </a:p>
      </dgm:t>
    </dgm:pt>
    <dgm:pt modelId="{1EEB3555-C402-4E33-9F1E-DCB359F0C9D7}" type="sibTrans" cxnId="{0367D21B-E5FA-4D92-81A1-C9C8EB4AAB51}">
      <dgm:prSet/>
      <dgm:spPr/>
      <dgm:t>
        <a:bodyPr/>
        <a:lstStyle/>
        <a:p>
          <a:endParaRPr lang="zh-CN" altLang="en-US"/>
        </a:p>
      </dgm:t>
    </dgm:pt>
    <dgm:pt modelId="{CA2DE074-CB0D-4BE8-85EC-C031C8D17C20}">
      <dgm:prSet phldrT="[文本]"/>
      <dgm:spPr/>
      <dgm:t>
        <a:bodyPr/>
        <a:lstStyle/>
        <a:p>
          <a:r>
            <a:rPr lang="zh-CN" altLang="en-US" dirty="0"/>
            <a:t>自动化验收测试</a:t>
          </a:r>
        </a:p>
      </dgm:t>
    </dgm:pt>
    <dgm:pt modelId="{ED025842-9744-4058-818F-D4247D4D63CF}" type="parTrans" cxnId="{C3A406FD-A29D-4D0C-8385-414A592A98C5}">
      <dgm:prSet/>
      <dgm:spPr/>
      <dgm:t>
        <a:bodyPr/>
        <a:lstStyle/>
        <a:p>
          <a:endParaRPr lang="zh-CN" altLang="en-US"/>
        </a:p>
      </dgm:t>
    </dgm:pt>
    <dgm:pt modelId="{868A05F6-16E5-4DCB-951D-8ADB0A123A03}" type="sibTrans" cxnId="{C3A406FD-A29D-4D0C-8385-414A592A98C5}">
      <dgm:prSet/>
      <dgm:spPr/>
      <dgm:t>
        <a:bodyPr/>
        <a:lstStyle/>
        <a:p>
          <a:endParaRPr lang="zh-CN" altLang="en-US"/>
        </a:p>
      </dgm:t>
    </dgm:pt>
    <dgm:pt modelId="{54FA58A8-E53E-4B6C-82F2-21A2F5D1E356}" type="pres">
      <dgm:prSet presAssocID="{9A9713FD-D3C8-49AA-94C6-79447E9C83B7}" presName="Name0" presStyleCnt="0">
        <dgm:presLayoutVars>
          <dgm:dir/>
          <dgm:resizeHandles val="exact"/>
        </dgm:presLayoutVars>
      </dgm:prSet>
      <dgm:spPr/>
    </dgm:pt>
    <dgm:pt modelId="{0024748A-6729-4F78-B1A9-E51126FCDA1D}" type="pres">
      <dgm:prSet presAssocID="{DDFCB298-FC41-4CAF-9645-BE3F45955C46}" presName="node" presStyleLbl="node1" presStyleIdx="0" presStyleCnt="5">
        <dgm:presLayoutVars>
          <dgm:bulletEnabled val="1"/>
        </dgm:presLayoutVars>
      </dgm:prSet>
      <dgm:spPr/>
    </dgm:pt>
    <dgm:pt modelId="{16B7460D-84A2-4F5A-BD35-BBC45FB3E13D}" type="pres">
      <dgm:prSet presAssocID="{E6F252AB-2EBA-49B7-9012-3E1476169A5E}" presName="sibTrans" presStyleLbl="sibTrans2D1" presStyleIdx="0" presStyleCnt="4"/>
      <dgm:spPr/>
    </dgm:pt>
    <dgm:pt modelId="{636D3E73-10E8-48FF-B0BA-68F6930BA508}" type="pres">
      <dgm:prSet presAssocID="{E6F252AB-2EBA-49B7-9012-3E1476169A5E}" presName="connectorText" presStyleLbl="sibTrans2D1" presStyleIdx="0" presStyleCnt="4"/>
      <dgm:spPr/>
    </dgm:pt>
    <dgm:pt modelId="{5D5B5A6D-582C-44EA-999B-1C2250E34DCE}" type="pres">
      <dgm:prSet presAssocID="{551667C0-E498-48DF-9C60-E40611C8DF69}" presName="node" presStyleLbl="node1" presStyleIdx="1" presStyleCnt="5">
        <dgm:presLayoutVars>
          <dgm:bulletEnabled val="1"/>
        </dgm:presLayoutVars>
      </dgm:prSet>
      <dgm:spPr/>
    </dgm:pt>
    <dgm:pt modelId="{469B5F0A-7760-4099-B876-0F2D2DDDBEA3}" type="pres">
      <dgm:prSet presAssocID="{FA5E02F0-773E-4042-ABB0-5C62F476CD44}" presName="sibTrans" presStyleLbl="sibTrans2D1" presStyleIdx="1" presStyleCnt="4"/>
      <dgm:spPr/>
    </dgm:pt>
    <dgm:pt modelId="{3C1DA25C-0087-4958-B5AF-112F2D7F65F0}" type="pres">
      <dgm:prSet presAssocID="{FA5E02F0-773E-4042-ABB0-5C62F476CD44}" presName="connectorText" presStyleLbl="sibTrans2D1" presStyleIdx="1" presStyleCnt="4"/>
      <dgm:spPr/>
    </dgm:pt>
    <dgm:pt modelId="{F8912D35-A652-4398-B347-985538BBD78B}" type="pres">
      <dgm:prSet presAssocID="{6E43E150-1BA3-4D25-A9B0-811FEF5C53E5}" presName="node" presStyleLbl="node1" presStyleIdx="2" presStyleCnt="5" custScaleX="110578" custLinFactNeighborX="-15744" custLinFactNeighborY="1471">
        <dgm:presLayoutVars>
          <dgm:bulletEnabled val="1"/>
        </dgm:presLayoutVars>
      </dgm:prSet>
      <dgm:spPr/>
    </dgm:pt>
    <dgm:pt modelId="{D43CBE4E-4E42-4C58-8D96-381EF8A2160E}" type="pres">
      <dgm:prSet presAssocID="{70CFDB0A-614B-493C-9F1C-C5DD1BEF7549}" presName="sibTrans" presStyleLbl="sibTrans2D1" presStyleIdx="2" presStyleCnt="4"/>
      <dgm:spPr/>
    </dgm:pt>
    <dgm:pt modelId="{45B693FB-3640-4F79-9CC9-75C0516A6DEF}" type="pres">
      <dgm:prSet presAssocID="{70CFDB0A-614B-493C-9F1C-C5DD1BEF7549}" presName="connectorText" presStyleLbl="sibTrans2D1" presStyleIdx="2" presStyleCnt="4"/>
      <dgm:spPr/>
    </dgm:pt>
    <dgm:pt modelId="{F58FCA73-8812-4FB4-B8A4-F62C6FDC3004}" type="pres">
      <dgm:prSet presAssocID="{6F16FCC2-FD9E-44BD-AC29-C7E9C79C2F52}" presName="node" presStyleLbl="node1" presStyleIdx="3" presStyleCnt="5" custScaleX="106322" custLinFactNeighborX="-15744" custLinFactNeighborY="1471">
        <dgm:presLayoutVars>
          <dgm:bulletEnabled val="1"/>
        </dgm:presLayoutVars>
      </dgm:prSet>
      <dgm:spPr/>
    </dgm:pt>
    <dgm:pt modelId="{D9998589-EA20-48C8-923B-043B59056373}" type="pres">
      <dgm:prSet presAssocID="{1EEB3555-C402-4E33-9F1E-DCB359F0C9D7}" presName="sibTrans" presStyleLbl="sibTrans2D1" presStyleIdx="3" presStyleCnt="4"/>
      <dgm:spPr/>
    </dgm:pt>
    <dgm:pt modelId="{B62A5414-ECB1-40C6-9126-4D66C9EE1DC7}" type="pres">
      <dgm:prSet presAssocID="{1EEB3555-C402-4E33-9F1E-DCB359F0C9D7}" presName="connectorText" presStyleLbl="sibTrans2D1" presStyleIdx="3" presStyleCnt="4"/>
      <dgm:spPr/>
    </dgm:pt>
    <dgm:pt modelId="{6E1589D2-F31E-4B0C-85E6-8DC2827FC657}" type="pres">
      <dgm:prSet presAssocID="{CA2DE074-CB0D-4BE8-85EC-C031C8D17C20}" presName="node" presStyleLbl="node1" presStyleIdx="4" presStyleCnt="5" custScaleX="125606" custLinFactNeighborX="-15744" custLinFactNeighborY="1471">
        <dgm:presLayoutVars>
          <dgm:bulletEnabled val="1"/>
        </dgm:presLayoutVars>
      </dgm:prSet>
      <dgm:spPr/>
    </dgm:pt>
  </dgm:ptLst>
  <dgm:cxnLst>
    <dgm:cxn modelId="{0A137C01-54C0-4DB8-9C8A-10400900642C}" type="presOf" srcId="{1EEB3555-C402-4E33-9F1E-DCB359F0C9D7}" destId="{B62A5414-ECB1-40C6-9126-4D66C9EE1DC7}" srcOrd="1" destOrd="0" presId="urn:microsoft.com/office/officeart/2005/8/layout/process1"/>
    <dgm:cxn modelId="{05BBDD08-1C07-4413-8997-2982367C6E02}" type="presOf" srcId="{E6F252AB-2EBA-49B7-9012-3E1476169A5E}" destId="{16B7460D-84A2-4F5A-BD35-BBC45FB3E13D}" srcOrd="0" destOrd="0" presId="urn:microsoft.com/office/officeart/2005/8/layout/process1"/>
    <dgm:cxn modelId="{0367D21B-E5FA-4D92-81A1-C9C8EB4AAB51}" srcId="{9A9713FD-D3C8-49AA-94C6-79447E9C83B7}" destId="{6F16FCC2-FD9E-44BD-AC29-C7E9C79C2F52}" srcOrd="3" destOrd="0" parTransId="{707CFA3A-2BC1-4315-9531-20846FC3DA7A}" sibTransId="{1EEB3555-C402-4E33-9F1E-DCB359F0C9D7}"/>
    <dgm:cxn modelId="{AF89242B-539A-487C-B777-2F4D8F79FA16}" type="presOf" srcId="{CA2DE074-CB0D-4BE8-85EC-C031C8D17C20}" destId="{6E1589D2-F31E-4B0C-85E6-8DC2827FC657}" srcOrd="0" destOrd="0" presId="urn:microsoft.com/office/officeart/2005/8/layout/process1"/>
    <dgm:cxn modelId="{3AE80D30-4594-4A87-94DB-458DB9F68D5D}" type="presOf" srcId="{E6F252AB-2EBA-49B7-9012-3E1476169A5E}" destId="{636D3E73-10E8-48FF-B0BA-68F6930BA508}" srcOrd="1" destOrd="0" presId="urn:microsoft.com/office/officeart/2005/8/layout/process1"/>
    <dgm:cxn modelId="{70F0B269-38D7-438E-9E23-B97ABE5EA7A7}" type="presOf" srcId="{DDFCB298-FC41-4CAF-9645-BE3F45955C46}" destId="{0024748A-6729-4F78-B1A9-E51126FCDA1D}" srcOrd="0" destOrd="0" presId="urn:microsoft.com/office/officeart/2005/8/layout/process1"/>
    <dgm:cxn modelId="{B88E954E-A718-4D1C-94A7-470AEA039B4C}" type="presOf" srcId="{70CFDB0A-614B-493C-9F1C-C5DD1BEF7549}" destId="{45B693FB-3640-4F79-9CC9-75C0516A6DEF}" srcOrd="1" destOrd="0" presId="urn:microsoft.com/office/officeart/2005/8/layout/process1"/>
    <dgm:cxn modelId="{57F32A50-5D11-4586-8921-DF3AE866A348}" srcId="{9A9713FD-D3C8-49AA-94C6-79447E9C83B7}" destId="{551667C0-E498-48DF-9C60-E40611C8DF69}" srcOrd="1" destOrd="0" parTransId="{69504FD1-155B-4EB1-94DE-BFF9AE86CA53}" sibTransId="{FA5E02F0-773E-4042-ABB0-5C62F476CD44}"/>
    <dgm:cxn modelId="{34A43877-4976-4F2F-96A5-D11BC383C04F}" srcId="{9A9713FD-D3C8-49AA-94C6-79447E9C83B7}" destId="{6E43E150-1BA3-4D25-A9B0-811FEF5C53E5}" srcOrd="2" destOrd="0" parTransId="{967191AE-FDCF-4223-B40E-46122B988EEF}" sibTransId="{70CFDB0A-614B-493C-9F1C-C5DD1BEF7549}"/>
    <dgm:cxn modelId="{ABAFB659-8461-45CA-B93D-4C552E943BB8}" type="presOf" srcId="{FA5E02F0-773E-4042-ABB0-5C62F476CD44}" destId="{469B5F0A-7760-4099-B876-0F2D2DDDBEA3}" srcOrd="0" destOrd="0" presId="urn:microsoft.com/office/officeart/2005/8/layout/process1"/>
    <dgm:cxn modelId="{2A82FC5A-846B-4384-9B24-0FB9A387E720}" type="presOf" srcId="{1EEB3555-C402-4E33-9F1E-DCB359F0C9D7}" destId="{D9998589-EA20-48C8-923B-043B59056373}" srcOrd="0" destOrd="0" presId="urn:microsoft.com/office/officeart/2005/8/layout/process1"/>
    <dgm:cxn modelId="{3801B77C-24C1-43F4-8908-7311CED6CE08}" type="presOf" srcId="{6E43E150-1BA3-4D25-A9B0-811FEF5C53E5}" destId="{F8912D35-A652-4398-B347-985538BBD78B}" srcOrd="0" destOrd="0" presId="urn:microsoft.com/office/officeart/2005/8/layout/process1"/>
    <dgm:cxn modelId="{4F2A5081-EB2C-46FF-829C-56621A72557D}" type="presOf" srcId="{551667C0-E498-48DF-9C60-E40611C8DF69}" destId="{5D5B5A6D-582C-44EA-999B-1C2250E34DCE}" srcOrd="0" destOrd="0" presId="urn:microsoft.com/office/officeart/2005/8/layout/process1"/>
    <dgm:cxn modelId="{0884A198-37BD-4B40-81F2-66B8CAA67442}" type="presOf" srcId="{6F16FCC2-FD9E-44BD-AC29-C7E9C79C2F52}" destId="{F58FCA73-8812-4FB4-B8A4-F62C6FDC3004}" srcOrd="0" destOrd="0" presId="urn:microsoft.com/office/officeart/2005/8/layout/process1"/>
    <dgm:cxn modelId="{264BCA9E-EB5A-4AF6-9E34-3ED7B2A87CD4}" type="presOf" srcId="{70CFDB0A-614B-493C-9F1C-C5DD1BEF7549}" destId="{D43CBE4E-4E42-4C58-8D96-381EF8A2160E}" srcOrd="0" destOrd="0" presId="urn:microsoft.com/office/officeart/2005/8/layout/process1"/>
    <dgm:cxn modelId="{7A7AEFAB-5DCF-4C1F-BF37-C806A369BC8B}" type="presOf" srcId="{9A9713FD-D3C8-49AA-94C6-79447E9C83B7}" destId="{54FA58A8-E53E-4B6C-82F2-21A2F5D1E356}" srcOrd="0" destOrd="0" presId="urn:microsoft.com/office/officeart/2005/8/layout/process1"/>
    <dgm:cxn modelId="{62C807B2-5E0B-4650-A300-E57C87F61FF9}" srcId="{9A9713FD-D3C8-49AA-94C6-79447E9C83B7}" destId="{DDFCB298-FC41-4CAF-9645-BE3F45955C46}" srcOrd="0" destOrd="0" parTransId="{B0DD35B9-17FA-4121-BEC4-B4BC327E929D}" sibTransId="{E6F252AB-2EBA-49B7-9012-3E1476169A5E}"/>
    <dgm:cxn modelId="{FDEA1DF8-C1D0-4182-A962-BDD411C621C6}" type="presOf" srcId="{FA5E02F0-773E-4042-ABB0-5C62F476CD44}" destId="{3C1DA25C-0087-4958-B5AF-112F2D7F65F0}" srcOrd="1" destOrd="0" presId="urn:microsoft.com/office/officeart/2005/8/layout/process1"/>
    <dgm:cxn modelId="{C3A406FD-A29D-4D0C-8385-414A592A98C5}" srcId="{9A9713FD-D3C8-49AA-94C6-79447E9C83B7}" destId="{CA2DE074-CB0D-4BE8-85EC-C031C8D17C20}" srcOrd="4" destOrd="0" parTransId="{ED025842-9744-4058-818F-D4247D4D63CF}" sibTransId="{868A05F6-16E5-4DCB-951D-8ADB0A123A03}"/>
    <dgm:cxn modelId="{BE7037B3-8E31-4587-BBD9-6C375D8BEC29}" type="presParOf" srcId="{54FA58A8-E53E-4B6C-82F2-21A2F5D1E356}" destId="{0024748A-6729-4F78-B1A9-E51126FCDA1D}" srcOrd="0" destOrd="0" presId="urn:microsoft.com/office/officeart/2005/8/layout/process1"/>
    <dgm:cxn modelId="{1106E4D0-9B26-423D-B86A-60A49536FC1A}" type="presParOf" srcId="{54FA58A8-E53E-4B6C-82F2-21A2F5D1E356}" destId="{16B7460D-84A2-4F5A-BD35-BBC45FB3E13D}" srcOrd="1" destOrd="0" presId="urn:microsoft.com/office/officeart/2005/8/layout/process1"/>
    <dgm:cxn modelId="{E9FD74BC-9F17-4D87-A5A3-7B106C921CE8}" type="presParOf" srcId="{16B7460D-84A2-4F5A-BD35-BBC45FB3E13D}" destId="{636D3E73-10E8-48FF-B0BA-68F6930BA508}" srcOrd="0" destOrd="0" presId="urn:microsoft.com/office/officeart/2005/8/layout/process1"/>
    <dgm:cxn modelId="{2F1FD4AF-4C34-4053-A222-8DB36FF9C32C}" type="presParOf" srcId="{54FA58A8-E53E-4B6C-82F2-21A2F5D1E356}" destId="{5D5B5A6D-582C-44EA-999B-1C2250E34DCE}" srcOrd="2" destOrd="0" presId="urn:microsoft.com/office/officeart/2005/8/layout/process1"/>
    <dgm:cxn modelId="{E6696C62-F0C9-47A8-A13D-484146715841}" type="presParOf" srcId="{54FA58A8-E53E-4B6C-82F2-21A2F5D1E356}" destId="{469B5F0A-7760-4099-B876-0F2D2DDDBEA3}" srcOrd="3" destOrd="0" presId="urn:microsoft.com/office/officeart/2005/8/layout/process1"/>
    <dgm:cxn modelId="{34B4DFAE-D12A-430A-BC0B-3B0454D08B9F}" type="presParOf" srcId="{469B5F0A-7760-4099-B876-0F2D2DDDBEA3}" destId="{3C1DA25C-0087-4958-B5AF-112F2D7F65F0}" srcOrd="0" destOrd="0" presId="urn:microsoft.com/office/officeart/2005/8/layout/process1"/>
    <dgm:cxn modelId="{4FC9D8F4-CD21-4328-AABC-B65E46710B2C}" type="presParOf" srcId="{54FA58A8-E53E-4B6C-82F2-21A2F5D1E356}" destId="{F8912D35-A652-4398-B347-985538BBD78B}" srcOrd="4" destOrd="0" presId="urn:microsoft.com/office/officeart/2005/8/layout/process1"/>
    <dgm:cxn modelId="{CF98EEA4-5190-4B95-8DEA-502EA09D16E0}" type="presParOf" srcId="{54FA58A8-E53E-4B6C-82F2-21A2F5D1E356}" destId="{D43CBE4E-4E42-4C58-8D96-381EF8A2160E}" srcOrd="5" destOrd="0" presId="urn:microsoft.com/office/officeart/2005/8/layout/process1"/>
    <dgm:cxn modelId="{FBEFA2DC-92FB-4E75-8AFE-B401A90B426A}" type="presParOf" srcId="{D43CBE4E-4E42-4C58-8D96-381EF8A2160E}" destId="{45B693FB-3640-4F79-9CC9-75C0516A6DEF}" srcOrd="0" destOrd="0" presId="urn:microsoft.com/office/officeart/2005/8/layout/process1"/>
    <dgm:cxn modelId="{7CBD3DFC-3B71-4C56-A9AF-14E24711684D}" type="presParOf" srcId="{54FA58A8-E53E-4B6C-82F2-21A2F5D1E356}" destId="{F58FCA73-8812-4FB4-B8A4-F62C6FDC3004}" srcOrd="6" destOrd="0" presId="urn:microsoft.com/office/officeart/2005/8/layout/process1"/>
    <dgm:cxn modelId="{4367EB04-36D6-4260-A04D-52F594F67BE8}" type="presParOf" srcId="{54FA58A8-E53E-4B6C-82F2-21A2F5D1E356}" destId="{D9998589-EA20-48C8-923B-043B59056373}" srcOrd="7" destOrd="0" presId="urn:microsoft.com/office/officeart/2005/8/layout/process1"/>
    <dgm:cxn modelId="{02C74932-25E6-4ACB-82A3-27957560C075}" type="presParOf" srcId="{D9998589-EA20-48C8-923B-043B59056373}" destId="{B62A5414-ECB1-40C6-9126-4D66C9EE1DC7}" srcOrd="0" destOrd="0" presId="urn:microsoft.com/office/officeart/2005/8/layout/process1"/>
    <dgm:cxn modelId="{8BD36C3A-C1EB-471E-AEE8-94411399E680}" type="presParOf" srcId="{54FA58A8-E53E-4B6C-82F2-21A2F5D1E356}" destId="{6E1589D2-F31E-4B0C-85E6-8DC2827FC65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13FD-D3C8-49AA-94C6-79447E9C83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FCB298-FC41-4CAF-9645-BE3F45955C46}">
      <dgm:prSet phldrT="[文本]"/>
      <dgm:spPr/>
      <dgm:t>
        <a:bodyPr/>
        <a:lstStyle/>
        <a:p>
          <a:r>
            <a:rPr lang="zh-CN" altLang="en-US" dirty="0"/>
            <a:t>需求评审</a:t>
          </a:r>
          <a:endParaRPr lang="en-US" altLang="zh-CN" dirty="0"/>
        </a:p>
        <a:p>
          <a:r>
            <a:rPr lang="zh-CN" altLang="en-US" dirty="0"/>
            <a:t>有哪些接口变动</a:t>
          </a:r>
          <a:endParaRPr lang="en-US" altLang="zh-CN" dirty="0"/>
        </a:p>
      </dgm:t>
    </dgm:pt>
    <dgm:pt modelId="{B0DD35B9-17FA-4121-BEC4-B4BC327E929D}" type="parTrans" cxnId="{62C807B2-5E0B-4650-A300-E57C87F61FF9}">
      <dgm:prSet/>
      <dgm:spPr/>
      <dgm:t>
        <a:bodyPr/>
        <a:lstStyle/>
        <a:p>
          <a:endParaRPr lang="zh-CN" altLang="en-US"/>
        </a:p>
      </dgm:t>
    </dgm:pt>
    <dgm:pt modelId="{E6F252AB-2EBA-49B7-9012-3E1476169A5E}" type="sibTrans" cxnId="{62C807B2-5E0B-4650-A300-E57C87F61FF9}">
      <dgm:prSet/>
      <dgm:spPr/>
      <dgm:t>
        <a:bodyPr/>
        <a:lstStyle/>
        <a:p>
          <a:endParaRPr lang="zh-CN" altLang="en-US"/>
        </a:p>
      </dgm:t>
    </dgm:pt>
    <dgm:pt modelId="{551667C0-E498-48DF-9C60-E40611C8DF69}">
      <dgm:prSet phldrT="[文本]"/>
      <dgm:spPr/>
      <dgm:t>
        <a:bodyPr/>
        <a:lstStyle/>
        <a:p>
          <a:r>
            <a:rPr lang="zh-CN" altLang="en-US" dirty="0"/>
            <a:t>更新自动化脚本</a:t>
          </a:r>
        </a:p>
      </dgm:t>
    </dgm:pt>
    <dgm:pt modelId="{69504FD1-155B-4EB1-94DE-BFF9AE86CA53}" type="parTrans" cxnId="{57F32A50-5D11-4586-8921-DF3AE866A348}">
      <dgm:prSet/>
      <dgm:spPr/>
      <dgm:t>
        <a:bodyPr/>
        <a:lstStyle/>
        <a:p>
          <a:endParaRPr lang="zh-CN" altLang="en-US"/>
        </a:p>
      </dgm:t>
    </dgm:pt>
    <dgm:pt modelId="{FA5E02F0-773E-4042-ABB0-5C62F476CD44}" type="sibTrans" cxnId="{57F32A50-5D11-4586-8921-DF3AE866A348}">
      <dgm:prSet/>
      <dgm:spPr/>
      <dgm:t>
        <a:bodyPr/>
        <a:lstStyle/>
        <a:p>
          <a:endParaRPr lang="zh-CN" altLang="en-US"/>
        </a:p>
      </dgm:t>
    </dgm:pt>
    <dgm:pt modelId="{6E43E150-1BA3-4D25-A9B0-811FEF5C53E5}">
      <dgm:prSet phldrT="[文本]"/>
      <dgm:spPr/>
      <dgm:t>
        <a:bodyPr/>
        <a:lstStyle/>
        <a:p>
          <a:r>
            <a:rPr lang="zh-CN" altLang="en-US" dirty="0"/>
            <a:t>自动化测试</a:t>
          </a:r>
        </a:p>
      </dgm:t>
    </dgm:pt>
    <dgm:pt modelId="{967191AE-FDCF-4223-B40E-46122B988EEF}" type="parTrans" cxnId="{34A43877-4976-4F2F-96A5-D11BC383C04F}">
      <dgm:prSet/>
      <dgm:spPr/>
      <dgm:t>
        <a:bodyPr/>
        <a:lstStyle/>
        <a:p>
          <a:endParaRPr lang="zh-CN" altLang="en-US"/>
        </a:p>
      </dgm:t>
    </dgm:pt>
    <dgm:pt modelId="{70CFDB0A-614B-493C-9F1C-C5DD1BEF7549}" type="sibTrans" cxnId="{34A43877-4976-4F2F-96A5-D11BC383C04F}">
      <dgm:prSet/>
      <dgm:spPr/>
      <dgm:t>
        <a:bodyPr/>
        <a:lstStyle/>
        <a:p>
          <a:endParaRPr lang="zh-CN" altLang="en-US" dirty="0"/>
        </a:p>
      </dgm:t>
    </dgm:pt>
    <dgm:pt modelId="{6F16FCC2-FD9E-44BD-AC29-C7E9C79C2F52}">
      <dgm:prSet phldrT="[文本]"/>
      <dgm:spPr/>
      <dgm:t>
        <a:bodyPr/>
        <a:lstStyle/>
        <a:p>
          <a:r>
            <a:rPr lang="zh-CN" altLang="en-US" dirty="0"/>
            <a:t>功能测试</a:t>
          </a:r>
        </a:p>
      </dgm:t>
    </dgm:pt>
    <dgm:pt modelId="{707CFA3A-2BC1-4315-9531-20846FC3DA7A}" type="parTrans" cxnId="{0367D21B-E5FA-4D92-81A1-C9C8EB4AAB51}">
      <dgm:prSet/>
      <dgm:spPr/>
      <dgm:t>
        <a:bodyPr/>
        <a:lstStyle/>
        <a:p>
          <a:endParaRPr lang="zh-CN" altLang="en-US"/>
        </a:p>
      </dgm:t>
    </dgm:pt>
    <dgm:pt modelId="{1EEB3555-C402-4E33-9F1E-DCB359F0C9D7}" type="sibTrans" cxnId="{0367D21B-E5FA-4D92-81A1-C9C8EB4AAB51}">
      <dgm:prSet/>
      <dgm:spPr/>
      <dgm:t>
        <a:bodyPr/>
        <a:lstStyle/>
        <a:p>
          <a:endParaRPr lang="zh-CN" altLang="en-US"/>
        </a:p>
      </dgm:t>
    </dgm:pt>
    <dgm:pt modelId="{CA2DE074-CB0D-4BE8-85EC-C031C8D17C20}">
      <dgm:prSet phldrT="[文本]"/>
      <dgm:spPr/>
      <dgm:t>
        <a:bodyPr/>
        <a:lstStyle/>
        <a:p>
          <a:r>
            <a:rPr lang="zh-CN" altLang="en-US" dirty="0"/>
            <a:t>自动化验收测试</a:t>
          </a:r>
        </a:p>
      </dgm:t>
    </dgm:pt>
    <dgm:pt modelId="{ED025842-9744-4058-818F-D4247D4D63CF}" type="parTrans" cxnId="{C3A406FD-A29D-4D0C-8385-414A592A98C5}">
      <dgm:prSet/>
      <dgm:spPr/>
      <dgm:t>
        <a:bodyPr/>
        <a:lstStyle/>
        <a:p>
          <a:endParaRPr lang="zh-CN" altLang="en-US"/>
        </a:p>
      </dgm:t>
    </dgm:pt>
    <dgm:pt modelId="{868A05F6-16E5-4DCB-951D-8ADB0A123A03}" type="sibTrans" cxnId="{C3A406FD-A29D-4D0C-8385-414A592A98C5}">
      <dgm:prSet/>
      <dgm:spPr/>
      <dgm:t>
        <a:bodyPr/>
        <a:lstStyle/>
        <a:p>
          <a:endParaRPr lang="zh-CN" altLang="en-US"/>
        </a:p>
      </dgm:t>
    </dgm:pt>
    <dgm:pt modelId="{0A0E5486-FB76-4649-97F7-A9B628AEAE2B}">
      <dgm:prSet phldrT="[文本]"/>
      <dgm:spPr/>
      <dgm:t>
        <a:bodyPr/>
        <a:lstStyle/>
        <a:p>
          <a:r>
            <a:rPr lang="zh-CN" altLang="en-US" dirty="0"/>
            <a:t>开发提测</a:t>
          </a:r>
        </a:p>
      </dgm:t>
    </dgm:pt>
    <dgm:pt modelId="{F0481351-D6AC-4F4D-941F-63847276E88D}" type="parTrans" cxnId="{5B64348B-F9F7-4C12-8B5E-46F16D3BADCF}">
      <dgm:prSet/>
      <dgm:spPr/>
      <dgm:t>
        <a:bodyPr/>
        <a:lstStyle/>
        <a:p>
          <a:endParaRPr lang="zh-CN" altLang="en-US"/>
        </a:p>
      </dgm:t>
    </dgm:pt>
    <dgm:pt modelId="{D4D7FDA7-2596-4A17-9448-F30DCC9C62DC}" type="sibTrans" cxnId="{5B64348B-F9F7-4C12-8B5E-46F16D3BADCF}">
      <dgm:prSet/>
      <dgm:spPr/>
      <dgm:t>
        <a:bodyPr/>
        <a:lstStyle/>
        <a:p>
          <a:endParaRPr lang="zh-CN" altLang="en-US"/>
        </a:p>
      </dgm:t>
    </dgm:pt>
    <dgm:pt modelId="{54FA58A8-E53E-4B6C-82F2-21A2F5D1E356}" type="pres">
      <dgm:prSet presAssocID="{9A9713FD-D3C8-49AA-94C6-79447E9C83B7}" presName="Name0" presStyleCnt="0">
        <dgm:presLayoutVars>
          <dgm:dir/>
          <dgm:resizeHandles val="exact"/>
        </dgm:presLayoutVars>
      </dgm:prSet>
      <dgm:spPr/>
    </dgm:pt>
    <dgm:pt modelId="{0024748A-6729-4F78-B1A9-E51126FCDA1D}" type="pres">
      <dgm:prSet presAssocID="{DDFCB298-FC41-4CAF-9645-BE3F45955C46}" presName="node" presStyleLbl="node1" presStyleIdx="0" presStyleCnt="6" custLinFactY="-38146" custLinFactNeighborX="27980" custLinFactNeighborY="-100000">
        <dgm:presLayoutVars>
          <dgm:bulletEnabled val="1"/>
        </dgm:presLayoutVars>
      </dgm:prSet>
      <dgm:spPr/>
    </dgm:pt>
    <dgm:pt modelId="{16B7460D-84A2-4F5A-BD35-BBC45FB3E13D}" type="pres">
      <dgm:prSet presAssocID="{E6F252AB-2EBA-49B7-9012-3E1476169A5E}" presName="sibTrans" presStyleLbl="sibTrans2D1" presStyleIdx="0" presStyleCnt="5"/>
      <dgm:spPr/>
    </dgm:pt>
    <dgm:pt modelId="{636D3E73-10E8-48FF-B0BA-68F6930BA508}" type="pres">
      <dgm:prSet presAssocID="{E6F252AB-2EBA-49B7-9012-3E1476169A5E}" presName="connectorText" presStyleLbl="sibTrans2D1" presStyleIdx="0" presStyleCnt="5"/>
      <dgm:spPr/>
    </dgm:pt>
    <dgm:pt modelId="{5D5B5A6D-582C-44EA-999B-1C2250E34DCE}" type="pres">
      <dgm:prSet presAssocID="{551667C0-E498-48DF-9C60-E40611C8DF69}" presName="node" presStyleLbl="node1" presStyleIdx="1" presStyleCnt="6" custLinFactY="-37872" custLinFactNeighborX="65365" custLinFactNeighborY="-100000">
        <dgm:presLayoutVars>
          <dgm:bulletEnabled val="1"/>
        </dgm:presLayoutVars>
      </dgm:prSet>
      <dgm:spPr/>
    </dgm:pt>
    <dgm:pt modelId="{469B5F0A-7760-4099-B876-0F2D2DDDBEA3}" type="pres">
      <dgm:prSet presAssocID="{FA5E02F0-773E-4042-ABB0-5C62F476CD44}" presName="sibTrans" presStyleLbl="sibTrans2D1" presStyleIdx="1" presStyleCnt="5"/>
      <dgm:spPr/>
    </dgm:pt>
    <dgm:pt modelId="{3C1DA25C-0087-4958-B5AF-112F2D7F65F0}" type="pres">
      <dgm:prSet presAssocID="{FA5E02F0-773E-4042-ABB0-5C62F476CD44}" presName="connectorText" presStyleLbl="sibTrans2D1" presStyleIdx="1" presStyleCnt="5"/>
      <dgm:spPr/>
    </dgm:pt>
    <dgm:pt modelId="{697D7754-42CC-4736-AFCF-36D31827B5B6}" type="pres">
      <dgm:prSet presAssocID="{0A0E5486-FB76-4649-97F7-A9B628AEAE2B}" presName="node" presStyleLbl="node1" presStyleIdx="2" presStyleCnt="6" custLinFactX="3143" custLinFactY="-36865" custLinFactNeighborX="100000" custLinFactNeighborY="-100000">
        <dgm:presLayoutVars>
          <dgm:bulletEnabled val="1"/>
        </dgm:presLayoutVars>
      </dgm:prSet>
      <dgm:spPr/>
    </dgm:pt>
    <dgm:pt modelId="{926325E5-9743-4260-B88D-9B4F297132D8}" type="pres">
      <dgm:prSet presAssocID="{D4D7FDA7-2596-4A17-9448-F30DCC9C62DC}" presName="sibTrans" presStyleLbl="sibTrans2D1" presStyleIdx="2" presStyleCnt="5"/>
      <dgm:spPr/>
    </dgm:pt>
    <dgm:pt modelId="{3E167A94-3932-4F43-A35F-8F9FE720AE6E}" type="pres">
      <dgm:prSet presAssocID="{D4D7FDA7-2596-4A17-9448-F30DCC9C62DC}" presName="connectorText" presStyleLbl="sibTrans2D1" presStyleIdx="2" presStyleCnt="5"/>
      <dgm:spPr/>
    </dgm:pt>
    <dgm:pt modelId="{F8912D35-A652-4398-B347-985538BBD78B}" type="pres">
      <dgm:prSet presAssocID="{6E43E150-1BA3-4D25-A9B0-811FEF5C53E5}" presName="node" presStyleLbl="node1" presStyleIdx="3" presStyleCnt="6" custScaleX="110578" custLinFactX="4716" custLinFactY="-36865" custLinFactNeighborX="100000" custLinFactNeighborY="-100000">
        <dgm:presLayoutVars>
          <dgm:bulletEnabled val="1"/>
        </dgm:presLayoutVars>
      </dgm:prSet>
      <dgm:spPr/>
    </dgm:pt>
    <dgm:pt modelId="{D43CBE4E-4E42-4C58-8D96-381EF8A2160E}" type="pres">
      <dgm:prSet presAssocID="{70CFDB0A-614B-493C-9F1C-C5DD1BEF7549}" presName="sibTrans" presStyleLbl="sibTrans2D1" presStyleIdx="3" presStyleCnt="5"/>
      <dgm:spPr/>
    </dgm:pt>
    <dgm:pt modelId="{45B693FB-3640-4F79-9CC9-75C0516A6DEF}" type="pres">
      <dgm:prSet presAssocID="{70CFDB0A-614B-493C-9F1C-C5DD1BEF7549}" presName="connectorText" presStyleLbl="sibTrans2D1" presStyleIdx="3" presStyleCnt="5"/>
      <dgm:spPr/>
    </dgm:pt>
    <dgm:pt modelId="{F58FCA73-8812-4FB4-B8A4-F62C6FDC3004}" type="pres">
      <dgm:prSet presAssocID="{6F16FCC2-FD9E-44BD-AC29-C7E9C79C2F52}" presName="node" presStyleLbl="node1" presStyleIdx="4" presStyleCnt="6" custScaleX="106322" custLinFactX="9092" custLinFactY="-36865" custLinFactNeighborX="100000" custLinFactNeighborY="-100000">
        <dgm:presLayoutVars>
          <dgm:bulletEnabled val="1"/>
        </dgm:presLayoutVars>
      </dgm:prSet>
      <dgm:spPr/>
    </dgm:pt>
    <dgm:pt modelId="{D9998589-EA20-48C8-923B-043B59056373}" type="pres">
      <dgm:prSet presAssocID="{1EEB3555-C402-4E33-9F1E-DCB359F0C9D7}" presName="sibTrans" presStyleLbl="sibTrans2D1" presStyleIdx="4" presStyleCnt="5" custLinFactNeighborX="1740" custLinFactNeighborY="-49352"/>
      <dgm:spPr/>
    </dgm:pt>
    <dgm:pt modelId="{B62A5414-ECB1-40C6-9126-4D66C9EE1DC7}" type="pres">
      <dgm:prSet presAssocID="{1EEB3555-C402-4E33-9F1E-DCB359F0C9D7}" presName="connectorText" presStyleLbl="sibTrans2D1" presStyleIdx="4" presStyleCnt="5"/>
      <dgm:spPr/>
    </dgm:pt>
    <dgm:pt modelId="{6E1589D2-F31E-4B0C-85E6-8DC2827FC657}" type="pres">
      <dgm:prSet presAssocID="{CA2DE074-CB0D-4BE8-85EC-C031C8D17C20}" presName="node" presStyleLbl="node1" presStyleIdx="5" presStyleCnt="6" custScaleX="125606" custLinFactX="-57230" custLinFactNeighborX="-100000" custLinFactNeighborY="55693">
        <dgm:presLayoutVars>
          <dgm:bulletEnabled val="1"/>
        </dgm:presLayoutVars>
      </dgm:prSet>
      <dgm:spPr/>
    </dgm:pt>
  </dgm:ptLst>
  <dgm:cxnLst>
    <dgm:cxn modelId="{0A137C01-54C0-4DB8-9C8A-10400900642C}" type="presOf" srcId="{1EEB3555-C402-4E33-9F1E-DCB359F0C9D7}" destId="{B62A5414-ECB1-40C6-9126-4D66C9EE1DC7}" srcOrd="1" destOrd="0" presId="urn:microsoft.com/office/officeart/2005/8/layout/process1"/>
    <dgm:cxn modelId="{05BBDD08-1C07-4413-8997-2982367C6E02}" type="presOf" srcId="{E6F252AB-2EBA-49B7-9012-3E1476169A5E}" destId="{16B7460D-84A2-4F5A-BD35-BBC45FB3E13D}" srcOrd="0" destOrd="0" presId="urn:microsoft.com/office/officeart/2005/8/layout/process1"/>
    <dgm:cxn modelId="{0367D21B-E5FA-4D92-81A1-C9C8EB4AAB51}" srcId="{9A9713FD-D3C8-49AA-94C6-79447E9C83B7}" destId="{6F16FCC2-FD9E-44BD-AC29-C7E9C79C2F52}" srcOrd="4" destOrd="0" parTransId="{707CFA3A-2BC1-4315-9531-20846FC3DA7A}" sibTransId="{1EEB3555-C402-4E33-9F1E-DCB359F0C9D7}"/>
    <dgm:cxn modelId="{AF89242B-539A-487C-B777-2F4D8F79FA16}" type="presOf" srcId="{CA2DE074-CB0D-4BE8-85EC-C031C8D17C20}" destId="{6E1589D2-F31E-4B0C-85E6-8DC2827FC657}" srcOrd="0" destOrd="0" presId="urn:microsoft.com/office/officeart/2005/8/layout/process1"/>
    <dgm:cxn modelId="{3AE80D30-4594-4A87-94DB-458DB9F68D5D}" type="presOf" srcId="{E6F252AB-2EBA-49B7-9012-3E1476169A5E}" destId="{636D3E73-10E8-48FF-B0BA-68F6930BA508}" srcOrd="1" destOrd="0" presId="urn:microsoft.com/office/officeart/2005/8/layout/process1"/>
    <dgm:cxn modelId="{B15FB05C-5CEA-48F8-BCA3-B27BBE28BA86}" type="presOf" srcId="{0A0E5486-FB76-4649-97F7-A9B628AEAE2B}" destId="{697D7754-42CC-4736-AFCF-36D31827B5B6}" srcOrd="0" destOrd="0" presId="urn:microsoft.com/office/officeart/2005/8/layout/process1"/>
    <dgm:cxn modelId="{308C8F49-0AE8-456B-9536-432B3CA06955}" type="presOf" srcId="{D4D7FDA7-2596-4A17-9448-F30DCC9C62DC}" destId="{926325E5-9743-4260-B88D-9B4F297132D8}" srcOrd="0" destOrd="0" presId="urn:microsoft.com/office/officeart/2005/8/layout/process1"/>
    <dgm:cxn modelId="{70F0B269-38D7-438E-9E23-B97ABE5EA7A7}" type="presOf" srcId="{DDFCB298-FC41-4CAF-9645-BE3F45955C46}" destId="{0024748A-6729-4F78-B1A9-E51126FCDA1D}" srcOrd="0" destOrd="0" presId="urn:microsoft.com/office/officeart/2005/8/layout/process1"/>
    <dgm:cxn modelId="{B88E954E-A718-4D1C-94A7-470AEA039B4C}" type="presOf" srcId="{70CFDB0A-614B-493C-9F1C-C5DD1BEF7549}" destId="{45B693FB-3640-4F79-9CC9-75C0516A6DEF}" srcOrd="1" destOrd="0" presId="urn:microsoft.com/office/officeart/2005/8/layout/process1"/>
    <dgm:cxn modelId="{57F32A50-5D11-4586-8921-DF3AE866A348}" srcId="{9A9713FD-D3C8-49AA-94C6-79447E9C83B7}" destId="{551667C0-E498-48DF-9C60-E40611C8DF69}" srcOrd="1" destOrd="0" parTransId="{69504FD1-155B-4EB1-94DE-BFF9AE86CA53}" sibTransId="{FA5E02F0-773E-4042-ABB0-5C62F476CD44}"/>
    <dgm:cxn modelId="{34A43877-4976-4F2F-96A5-D11BC383C04F}" srcId="{9A9713FD-D3C8-49AA-94C6-79447E9C83B7}" destId="{6E43E150-1BA3-4D25-A9B0-811FEF5C53E5}" srcOrd="3" destOrd="0" parTransId="{967191AE-FDCF-4223-B40E-46122B988EEF}" sibTransId="{70CFDB0A-614B-493C-9F1C-C5DD1BEF7549}"/>
    <dgm:cxn modelId="{ABAFB659-8461-45CA-B93D-4C552E943BB8}" type="presOf" srcId="{FA5E02F0-773E-4042-ABB0-5C62F476CD44}" destId="{469B5F0A-7760-4099-B876-0F2D2DDDBEA3}" srcOrd="0" destOrd="0" presId="urn:microsoft.com/office/officeart/2005/8/layout/process1"/>
    <dgm:cxn modelId="{2A82FC5A-846B-4384-9B24-0FB9A387E720}" type="presOf" srcId="{1EEB3555-C402-4E33-9F1E-DCB359F0C9D7}" destId="{D9998589-EA20-48C8-923B-043B59056373}" srcOrd="0" destOrd="0" presId="urn:microsoft.com/office/officeart/2005/8/layout/process1"/>
    <dgm:cxn modelId="{3801B77C-24C1-43F4-8908-7311CED6CE08}" type="presOf" srcId="{6E43E150-1BA3-4D25-A9B0-811FEF5C53E5}" destId="{F8912D35-A652-4398-B347-985538BBD78B}" srcOrd="0" destOrd="0" presId="urn:microsoft.com/office/officeart/2005/8/layout/process1"/>
    <dgm:cxn modelId="{4F2A5081-EB2C-46FF-829C-56621A72557D}" type="presOf" srcId="{551667C0-E498-48DF-9C60-E40611C8DF69}" destId="{5D5B5A6D-582C-44EA-999B-1C2250E34DCE}" srcOrd="0" destOrd="0" presId="urn:microsoft.com/office/officeart/2005/8/layout/process1"/>
    <dgm:cxn modelId="{5B64348B-F9F7-4C12-8B5E-46F16D3BADCF}" srcId="{9A9713FD-D3C8-49AA-94C6-79447E9C83B7}" destId="{0A0E5486-FB76-4649-97F7-A9B628AEAE2B}" srcOrd="2" destOrd="0" parTransId="{F0481351-D6AC-4F4D-941F-63847276E88D}" sibTransId="{D4D7FDA7-2596-4A17-9448-F30DCC9C62DC}"/>
    <dgm:cxn modelId="{0884A198-37BD-4B40-81F2-66B8CAA67442}" type="presOf" srcId="{6F16FCC2-FD9E-44BD-AC29-C7E9C79C2F52}" destId="{F58FCA73-8812-4FB4-B8A4-F62C6FDC3004}" srcOrd="0" destOrd="0" presId="urn:microsoft.com/office/officeart/2005/8/layout/process1"/>
    <dgm:cxn modelId="{264BCA9E-EB5A-4AF6-9E34-3ED7B2A87CD4}" type="presOf" srcId="{70CFDB0A-614B-493C-9F1C-C5DD1BEF7549}" destId="{D43CBE4E-4E42-4C58-8D96-381EF8A2160E}" srcOrd="0" destOrd="0" presId="urn:microsoft.com/office/officeart/2005/8/layout/process1"/>
    <dgm:cxn modelId="{7A7AEFAB-5DCF-4C1F-BF37-C806A369BC8B}" type="presOf" srcId="{9A9713FD-D3C8-49AA-94C6-79447E9C83B7}" destId="{54FA58A8-E53E-4B6C-82F2-21A2F5D1E356}" srcOrd="0" destOrd="0" presId="urn:microsoft.com/office/officeart/2005/8/layout/process1"/>
    <dgm:cxn modelId="{869691B0-220A-45DF-9015-CEAE5433183F}" type="presOf" srcId="{D4D7FDA7-2596-4A17-9448-F30DCC9C62DC}" destId="{3E167A94-3932-4F43-A35F-8F9FE720AE6E}" srcOrd="1" destOrd="0" presId="urn:microsoft.com/office/officeart/2005/8/layout/process1"/>
    <dgm:cxn modelId="{62C807B2-5E0B-4650-A300-E57C87F61FF9}" srcId="{9A9713FD-D3C8-49AA-94C6-79447E9C83B7}" destId="{DDFCB298-FC41-4CAF-9645-BE3F45955C46}" srcOrd="0" destOrd="0" parTransId="{B0DD35B9-17FA-4121-BEC4-B4BC327E929D}" sibTransId="{E6F252AB-2EBA-49B7-9012-3E1476169A5E}"/>
    <dgm:cxn modelId="{FDEA1DF8-C1D0-4182-A962-BDD411C621C6}" type="presOf" srcId="{FA5E02F0-773E-4042-ABB0-5C62F476CD44}" destId="{3C1DA25C-0087-4958-B5AF-112F2D7F65F0}" srcOrd="1" destOrd="0" presId="urn:microsoft.com/office/officeart/2005/8/layout/process1"/>
    <dgm:cxn modelId="{C3A406FD-A29D-4D0C-8385-414A592A98C5}" srcId="{9A9713FD-D3C8-49AA-94C6-79447E9C83B7}" destId="{CA2DE074-CB0D-4BE8-85EC-C031C8D17C20}" srcOrd="5" destOrd="0" parTransId="{ED025842-9744-4058-818F-D4247D4D63CF}" sibTransId="{868A05F6-16E5-4DCB-951D-8ADB0A123A03}"/>
    <dgm:cxn modelId="{BE7037B3-8E31-4587-BBD9-6C375D8BEC29}" type="presParOf" srcId="{54FA58A8-E53E-4B6C-82F2-21A2F5D1E356}" destId="{0024748A-6729-4F78-B1A9-E51126FCDA1D}" srcOrd="0" destOrd="0" presId="urn:microsoft.com/office/officeart/2005/8/layout/process1"/>
    <dgm:cxn modelId="{1106E4D0-9B26-423D-B86A-60A49536FC1A}" type="presParOf" srcId="{54FA58A8-E53E-4B6C-82F2-21A2F5D1E356}" destId="{16B7460D-84A2-4F5A-BD35-BBC45FB3E13D}" srcOrd="1" destOrd="0" presId="urn:microsoft.com/office/officeart/2005/8/layout/process1"/>
    <dgm:cxn modelId="{E9FD74BC-9F17-4D87-A5A3-7B106C921CE8}" type="presParOf" srcId="{16B7460D-84A2-4F5A-BD35-BBC45FB3E13D}" destId="{636D3E73-10E8-48FF-B0BA-68F6930BA508}" srcOrd="0" destOrd="0" presId="urn:microsoft.com/office/officeart/2005/8/layout/process1"/>
    <dgm:cxn modelId="{2F1FD4AF-4C34-4053-A222-8DB36FF9C32C}" type="presParOf" srcId="{54FA58A8-E53E-4B6C-82F2-21A2F5D1E356}" destId="{5D5B5A6D-582C-44EA-999B-1C2250E34DCE}" srcOrd="2" destOrd="0" presId="urn:microsoft.com/office/officeart/2005/8/layout/process1"/>
    <dgm:cxn modelId="{E6696C62-F0C9-47A8-A13D-484146715841}" type="presParOf" srcId="{54FA58A8-E53E-4B6C-82F2-21A2F5D1E356}" destId="{469B5F0A-7760-4099-B876-0F2D2DDDBEA3}" srcOrd="3" destOrd="0" presId="urn:microsoft.com/office/officeart/2005/8/layout/process1"/>
    <dgm:cxn modelId="{34B4DFAE-D12A-430A-BC0B-3B0454D08B9F}" type="presParOf" srcId="{469B5F0A-7760-4099-B876-0F2D2DDDBEA3}" destId="{3C1DA25C-0087-4958-B5AF-112F2D7F65F0}" srcOrd="0" destOrd="0" presId="urn:microsoft.com/office/officeart/2005/8/layout/process1"/>
    <dgm:cxn modelId="{AD451D07-57C4-4B07-ACBA-6B41785DA270}" type="presParOf" srcId="{54FA58A8-E53E-4B6C-82F2-21A2F5D1E356}" destId="{697D7754-42CC-4736-AFCF-36D31827B5B6}" srcOrd="4" destOrd="0" presId="urn:microsoft.com/office/officeart/2005/8/layout/process1"/>
    <dgm:cxn modelId="{7C789194-0A35-45D7-8BF7-1F723196F310}" type="presParOf" srcId="{54FA58A8-E53E-4B6C-82F2-21A2F5D1E356}" destId="{926325E5-9743-4260-B88D-9B4F297132D8}" srcOrd="5" destOrd="0" presId="urn:microsoft.com/office/officeart/2005/8/layout/process1"/>
    <dgm:cxn modelId="{09E6239D-EB6A-4801-8F89-22792DD681DC}" type="presParOf" srcId="{926325E5-9743-4260-B88D-9B4F297132D8}" destId="{3E167A94-3932-4F43-A35F-8F9FE720AE6E}" srcOrd="0" destOrd="0" presId="urn:microsoft.com/office/officeart/2005/8/layout/process1"/>
    <dgm:cxn modelId="{4FC9D8F4-CD21-4328-AABC-B65E46710B2C}" type="presParOf" srcId="{54FA58A8-E53E-4B6C-82F2-21A2F5D1E356}" destId="{F8912D35-A652-4398-B347-985538BBD78B}" srcOrd="6" destOrd="0" presId="urn:microsoft.com/office/officeart/2005/8/layout/process1"/>
    <dgm:cxn modelId="{CF98EEA4-5190-4B95-8DEA-502EA09D16E0}" type="presParOf" srcId="{54FA58A8-E53E-4B6C-82F2-21A2F5D1E356}" destId="{D43CBE4E-4E42-4C58-8D96-381EF8A2160E}" srcOrd="7" destOrd="0" presId="urn:microsoft.com/office/officeart/2005/8/layout/process1"/>
    <dgm:cxn modelId="{FBEFA2DC-92FB-4E75-8AFE-B401A90B426A}" type="presParOf" srcId="{D43CBE4E-4E42-4C58-8D96-381EF8A2160E}" destId="{45B693FB-3640-4F79-9CC9-75C0516A6DEF}" srcOrd="0" destOrd="0" presId="urn:microsoft.com/office/officeart/2005/8/layout/process1"/>
    <dgm:cxn modelId="{7CBD3DFC-3B71-4C56-A9AF-14E24711684D}" type="presParOf" srcId="{54FA58A8-E53E-4B6C-82F2-21A2F5D1E356}" destId="{F58FCA73-8812-4FB4-B8A4-F62C6FDC3004}" srcOrd="8" destOrd="0" presId="urn:microsoft.com/office/officeart/2005/8/layout/process1"/>
    <dgm:cxn modelId="{4367EB04-36D6-4260-A04D-52F594F67BE8}" type="presParOf" srcId="{54FA58A8-E53E-4B6C-82F2-21A2F5D1E356}" destId="{D9998589-EA20-48C8-923B-043B59056373}" srcOrd="9" destOrd="0" presId="urn:microsoft.com/office/officeart/2005/8/layout/process1"/>
    <dgm:cxn modelId="{02C74932-25E6-4ACB-82A3-27957560C075}" type="presParOf" srcId="{D9998589-EA20-48C8-923B-043B59056373}" destId="{B62A5414-ECB1-40C6-9126-4D66C9EE1DC7}" srcOrd="0" destOrd="0" presId="urn:microsoft.com/office/officeart/2005/8/layout/process1"/>
    <dgm:cxn modelId="{8BD36C3A-C1EB-471E-AEE8-94411399E680}" type="presParOf" srcId="{54FA58A8-E53E-4B6C-82F2-21A2F5D1E356}" destId="{6E1589D2-F31E-4B0C-85E6-8DC2827FC65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4748A-6729-4F78-B1A9-E51126FCDA1D}">
      <dsp:nvSpPr>
        <dsp:cNvPr id="0" name=""/>
        <dsp:cNvSpPr/>
      </dsp:nvSpPr>
      <dsp:spPr>
        <a:xfrm>
          <a:off x="382" y="549082"/>
          <a:ext cx="1142784" cy="71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需求评审</a:t>
          </a:r>
        </a:p>
      </dsp:txBody>
      <dsp:txXfrm>
        <a:off x="21406" y="570106"/>
        <a:ext cx="1100736" cy="675763"/>
      </dsp:txXfrm>
    </dsp:sp>
    <dsp:sp modelId="{16B7460D-84A2-4F5A-BD35-BBC45FB3E13D}">
      <dsp:nvSpPr>
        <dsp:cNvPr id="0" name=""/>
        <dsp:cNvSpPr/>
      </dsp:nvSpPr>
      <dsp:spPr>
        <a:xfrm>
          <a:off x="1257444" y="766282"/>
          <a:ext cx="242270" cy="283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57444" y="822964"/>
        <a:ext cx="169589" cy="170046"/>
      </dsp:txXfrm>
    </dsp:sp>
    <dsp:sp modelId="{5D5B5A6D-582C-44EA-999B-1C2250E34DCE}">
      <dsp:nvSpPr>
        <dsp:cNvPr id="0" name=""/>
        <dsp:cNvSpPr/>
      </dsp:nvSpPr>
      <dsp:spPr>
        <a:xfrm>
          <a:off x="1600280" y="549082"/>
          <a:ext cx="1142784" cy="71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开发提测</a:t>
          </a:r>
        </a:p>
      </dsp:txBody>
      <dsp:txXfrm>
        <a:off x="1621304" y="570106"/>
        <a:ext cx="1100736" cy="675763"/>
      </dsp:txXfrm>
    </dsp:sp>
    <dsp:sp modelId="{469B5F0A-7760-4099-B876-0F2D2DDDBEA3}">
      <dsp:nvSpPr>
        <dsp:cNvPr id="0" name=""/>
        <dsp:cNvSpPr/>
      </dsp:nvSpPr>
      <dsp:spPr>
        <a:xfrm rot="22853">
          <a:off x="2839348" y="771399"/>
          <a:ext cx="204131" cy="283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39349" y="827877"/>
        <a:ext cx="142892" cy="170046"/>
      </dsp:txXfrm>
    </dsp:sp>
    <dsp:sp modelId="{F8912D35-A652-4398-B347-985538BBD78B}">
      <dsp:nvSpPr>
        <dsp:cNvPr id="0" name=""/>
        <dsp:cNvSpPr/>
      </dsp:nvSpPr>
      <dsp:spPr>
        <a:xfrm>
          <a:off x="3128210" y="559641"/>
          <a:ext cx="1263667" cy="71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自动化冒烟测试</a:t>
          </a:r>
        </a:p>
      </dsp:txBody>
      <dsp:txXfrm>
        <a:off x="3149234" y="580665"/>
        <a:ext cx="1221619" cy="675763"/>
      </dsp:txXfrm>
    </dsp:sp>
    <dsp:sp modelId="{D43CBE4E-4E42-4C58-8D96-381EF8A2160E}">
      <dsp:nvSpPr>
        <dsp:cNvPr id="0" name=""/>
        <dsp:cNvSpPr/>
      </dsp:nvSpPr>
      <dsp:spPr>
        <a:xfrm>
          <a:off x="4506156" y="776841"/>
          <a:ext cx="242270" cy="283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506156" y="833523"/>
        <a:ext cx="169589" cy="170046"/>
      </dsp:txXfrm>
    </dsp:sp>
    <dsp:sp modelId="{F58FCA73-8812-4FB4-B8A4-F62C6FDC3004}">
      <dsp:nvSpPr>
        <dsp:cNvPr id="0" name=""/>
        <dsp:cNvSpPr/>
      </dsp:nvSpPr>
      <dsp:spPr>
        <a:xfrm>
          <a:off x="4848991" y="559641"/>
          <a:ext cx="1215031" cy="71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功能测试</a:t>
          </a:r>
        </a:p>
      </dsp:txBody>
      <dsp:txXfrm>
        <a:off x="4870015" y="580665"/>
        <a:ext cx="1172983" cy="675763"/>
      </dsp:txXfrm>
    </dsp:sp>
    <dsp:sp modelId="{D9998589-EA20-48C8-923B-043B59056373}">
      <dsp:nvSpPr>
        <dsp:cNvPr id="0" name=""/>
        <dsp:cNvSpPr/>
      </dsp:nvSpPr>
      <dsp:spPr>
        <a:xfrm>
          <a:off x="6178301" y="776841"/>
          <a:ext cx="242270" cy="283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178301" y="833523"/>
        <a:ext cx="169589" cy="170046"/>
      </dsp:txXfrm>
    </dsp:sp>
    <dsp:sp modelId="{6E1589D2-F31E-4B0C-85E6-8DC2827FC657}">
      <dsp:nvSpPr>
        <dsp:cNvPr id="0" name=""/>
        <dsp:cNvSpPr/>
      </dsp:nvSpPr>
      <dsp:spPr>
        <a:xfrm>
          <a:off x="6521136" y="559641"/>
          <a:ext cx="1435405" cy="71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自动化验收测试</a:t>
          </a:r>
        </a:p>
      </dsp:txBody>
      <dsp:txXfrm>
        <a:off x="6542160" y="580665"/>
        <a:ext cx="1393357" cy="67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4748A-6729-4F78-B1A9-E51126FCDA1D}">
      <dsp:nvSpPr>
        <dsp:cNvPr id="0" name=""/>
        <dsp:cNvSpPr/>
      </dsp:nvSpPr>
      <dsp:spPr>
        <a:xfrm>
          <a:off x="108012" y="134538"/>
          <a:ext cx="952646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需求评审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有哪些接口变动</a:t>
          </a:r>
          <a:endParaRPr lang="en-US" altLang="zh-CN" sz="1500" kern="1200" dirty="0"/>
        </a:p>
      </dsp:txBody>
      <dsp:txXfrm>
        <a:off x="135740" y="162266"/>
        <a:ext cx="897190" cy="891236"/>
      </dsp:txXfrm>
    </dsp:sp>
    <dsp:sp modelId="{16B7460D-84A2-4F5A-BD35-BBC45FB3E13D}">
      <dsp:nvSpPr>
        <dsp:cNvPr id="0" name=""/>
        <dsp:cNvSpPr/>
      </dsp:nvSpPr>
      <dsp:spPr>
        <a:xfrm rot="6041">
          <a:off x="1191538" y="491067"/>
          <a:ext cx="277464" cy="23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91538" y="538256"/>
        <a:ext cx="206587" cy="141754"/>
      </dsp:txXfrm>
    </dsp:sp>
    <dsp:sp modelId="{5D5B5A6D-582C-44EA-999B-1C2250E34DCE}">
      <dsp:nvSpPr>
        <dsp:cNvPr id="0" name=""/>
        <dsp:cNvSpPr/>
      </dsp:nvSpPr>
      <dsp:spPr>
        <a:xfrm>
          <a:off x="1584177" y="137132"/>
          <a:ext cx="952646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更新自动化脚本</a:t>
          </a:r>
        </a:p>
      </dsp:txBody>
      <dsp:txXfrm>
        <a:off x="1611905" y="164860"/>
        <a:ext cx="897190" cy="891236"/>
      </dsp:txXfrm>
    </dsp:sp>
    <dsp:sp modelId="{469B5F0A-7760-4099-B876-0F2D2DDDBEA3}">
      <dsp:nvSpPr>
        <dsp:cNvPr id="0" name=""/>
        <dsp:cNvSpPr/>
      </dsp:nvSpPr>
      <dsp:spPr>
        <a:xfrm rot="21912">
          <a:off x="2672566" y="497168"/>
          <a:ext cx="287785" cy="23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672567" y="544193"/>
        <a:ext cx="216908" cy="141754"/>
      </dsp:txXfrm>
    </dsp:sp>
    <dsp:sp modelId="{697D7754-42CC-4736-AFCF-36D31827B5B6}">
      <dsp:nvSpPr>
        <dsp:cNvPr id="0" name=""/>
        <dsp:cNvSpPr/>
      </dsp:nvSpPr>
      <dsp:spPr>
        <a:xfrm>
          <a:off x="3079804" y="146665"/>
          <a:ext cx="952646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开发提测</a:t>
          </a:r>
        </a:p>
      </dsp:txBody>
      <dsp:txXfrm>
        <a:off x="3107532" y="174393"/>
        <a:ext cx="897190" cy="891236"/>
      </dsp:txXfrm>
    </dsp:sp>
    <dsp:sp modelId="{926325E5-9743-4260-B88D-9B4F297132D8}">
      <dsp:nvSpPr>
        <dsp:cNvPr id="0" name=""/>
        <dsp:cNvSpPr/>
      </dsp:nvSpPr>
      <dsp:spPr>
        <a:xfrm>
          <a:off x="4131461" y="501883"/>
          <a:ext cx="209903" cy="23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131461" y="549134"/>
        <a:ext cx="146932" cy="141754"/>
      </dsp:txXfrm>
    </dsp:sp>
    <dsp:sp modelId="{F8912D35-A652-4398-B347-985538BBD78B}">
      <dsp:nvSpPr>
        <dsp:cNvPr id="0" name=""/>
        <dsp:cNvSpPr/>
      </dsp:nvSpPr>
      <dsp:spPr>
        <a:xfrm>
          <a:off x="4428494" y="146665"/>
          <a:ext cx="1053417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自动化测试</a:t>
          </a:r>
        </a:p>
      </dsp:txBody>
      <dsp:txXfrm>
        <a:off x="4456222" y="174393"/>
        <a:ext cx="997961" cy="891236"/>
      </dsp:txXfrm>
    </dsp:sp>
    <dsp:sp modelId="{D43CBE4E-4E42-4C58-8D96-381EF8A2160E}">
      <dsp:nvSpPr>
        <dsp:cNvPr id="0" name=""/>
        <dsp:cNvSpPr/>
      </dsp:nvSpPr>
      <dsp:spPr>
        <a:xfrm>
          <a:off x="5587599" y="501883"/>
          <a:ext cx="224055" cy="23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5587599" y="549134"/>
        <a:ext cx="156839" cy="141754"/>
      </dsp:txXfrm>
    </dsp:sp>
    <dsp:sp modelId="{F58FCA73-8812-4FB4-B8A4-F62C6FDC3004}">
      <dsp:nvSpPr>
        <dsp:cNvPr id="0" name=""/>
        <dsp:cNvSpPr/>
      </dsp:nvSpPr>
      <dsp:spPr>
        <a:xfrm>
          <a:off x="5904659" y="146665"/>
          <a:ext cx="1012873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功能测试</a:t>
          </a:r>
        </a:p>
      </dsp:txBody>
      <dsp:txXfrm>
        <a:off x="5932387" y="174393"/>
        <a:ext cx="957417" cy="891236"/>
      </dsp:txXfrm>
    </dsp:sp>
    <dsp:sp modelId="{D9998589-EA20-48C8-923B-043B59056373}">
      <dsp:nvSpPr>
        <dsp:cNvPr id="0" name=""/>
        <dsp:cNvSpPr/>
      </dsp:nvSpPr>
      <dsp:spPr>
        <a:xfrm rot="5226925">
          <a:off x="6233278" y="1309896"/>
          <a:ext cx="464996" cy="23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266933" y="1321753"/>
        <a:ext cx="394119" cy="141754"/>
      </dsp:txXfrm>
    </dsp:sp>
    <dsp:sp modelId="{6E1589D2-F31E-4B0C-85E6-8DC2827FC657}">
      <dsp:nvSpPr>
        <dsp:cNvPr id="0" name=""/>
        <dsp:cNvSpPr/>
      </dsp:nvSpPr>
      <dsp:spPr>
        <a:xfrm>
          <a:off x="5904659" y="1969598"/>
          <a:ext cx="1196581" cy="946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自动化验收测试</a:t>
          </a:r>
        </a:p>
      </dsp:txBody>
      <dsp:txXfrm>
        <a:off x="5932387" y="1997326"/>
        <a:ext cx="1141125" cy="891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6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4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5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7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2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56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2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6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1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4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54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3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67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3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1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自动化流程</a:t>
            </a:r>
            <a:endParaRPr lang="en-US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第九讲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新建项目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DAC8CC-32F2-4E95-A28F-EF572476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808348"/>
            <a:ext cx="7063001" cy="36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仓库配置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FAAA7D-063E-44E0-9B3F-110DF402B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808348"/>
            <a:ext cx="6480720" cy="40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7DC777-BAF1-4115-8BE6-06A8B579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637620"/>
            <a:ext cx="7560840" cy="40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安装插件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E273C-6916-43E6-B19E-9CFAF2B4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719221"/>
            <a:ext cx="8120817" cy="3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E273C-6916-43E6-B19E-9CFAF2B4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719221"/>
            <a:ext cx="8120817" cy="3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1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266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安装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Allure Jenkins Plugin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0A27E2-4E71-4EF8-BA0C-16F6730C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844352"/>
            <a:ext cx="7408758" cy="36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313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全局配置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Allure Jenkins Plugin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BDAF4-A1CB-4042-BF04-6CA94ADC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772344"/>
            <a:ext cx="7092788" cy="37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313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全局配置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Allure Jenkins Plugin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BDAF4-A1CB-4042-BF04-6CA94ADC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772344"/>
            <a:ext cx="7092788" cy="37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5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构建后生成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allure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报告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FDDC5-C631-4431-A8F2-E8EADBB36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82908"/>
            <a:ext cx="7632848" cy="37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Allure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报告配置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B4937A-12A5-46F8-B650-D488D86E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19221"/>
            <a:ext cx="7812868" cy="38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40623" y="-131814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自动化测试的流程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目地和产出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1" y="2505196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Jenkins</a:t>
            </a:r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上的构建</a:t>
            </a:r>
            <a:endParaRPr lang="en-US" altLang="zh-CN" sz="2000" b="1" i="0" dirty="0">
              <a:solidFill>
                <a:schemeClr val="bg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68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邮件发送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C45B69-50BF-461C-87B8-831F93ED1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719220"/>
            <a:ext cx="7848872" cy="38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邮件发送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2C500-448B-44A0-8DF1-1F8A33E3A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808348"/>
            <a:ext cx="7560840" cy="36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8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邮件发送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4FFAF8-A146-4C6C-9024-B1A9DECB1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669935"/>
            <a:ext cx="8269884" cy="39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215008" y="135781"/>
            <a:ext cx="892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完成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case</a:t>
            </a:r>
            <a:r>
              <a:rPr lang="zh-CN" altLang="en-US" sz="1600">
                <a:solidFill>
                  <a:srgbClr val="DCDCAA"/>
                </a:solidFill>
                <a:latin typeface="Consolas" panose="020B0609020204030204" pitchFamily="49" charset="0"/>
              </a:rPr>
              <a:t>编写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编码规范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Git 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提交规范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63021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Jenkins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参数化构建</a:t>
            </a:r>
            <a:endParaRPr lang="zh-CN" altLang="zh-CN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46449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自动化测试的流程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1.0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1583668" y="1545979"/>
            <a:ext cx="8568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E4CD38E-C534-48A9-B57D-D6B3ED18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0440"/>
              </p:ext>
            </p:extLst>
          </p:nvPr>
        </p:nvGraphicFramePr>
        <p:xfrm>
          <a:off x="539552" y="757362"/>
          <a:ext cx="8028892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90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2.0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36340"/>
            <a:ext cx="8568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2409B6B-41EC-4648-ABBB-135836822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84994"/>
              </p:ext>
            </p:extLst>
          </p:nvPr>
        </p:nvGraphicFramePr>
        <p:xfrm>
          <a:off x="539552" y="757362"/>
          <a:ext cx="8028892" cy="383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759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目地和产出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9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目地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最终的目地都是增加能效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简单的来说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减少功能测试的工作量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减少回归测试的时间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保证回归测试的稳定，准确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产出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00336"/>
            <a:ext cx="85689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自动化测试报告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通常用邮件的形式发送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问题定位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结论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反馈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1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i="0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Jenkins</a:t>
            </a:r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上的构建</a:t>
            </a:r>
            <a:endParaRPr lang="en-US" altLang="zh-CN" sz="4000" b="1" i="0" dirty="0">
              <a:solidFill>
                <a:schemeClr val="bg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6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229</Words>
  <Application>Microsoft Office PowerPoint</Application>
  <PresentationFormat>自定义</PresentationFormat>
  <Paragraphs>102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224</cp:revision>
  <dcterms:created xsi:type="dcterms:W3CDTF">2017-06-18T08:54:36Z</dcterms:created>
  <dcterms:modified xsi:type="dcterms:W3CDTF">2021-10-23T11:16:36Z</dcterms:modified>
</cp:coreProperties>
</file>