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5" r:id="rId2"/>
    <p:sldId id="368" r:id="rId3"/>
    <p:sldId id="335" r:id="rId4"/>
    <p:sldId id="358" r:id="rId5"/>
    <p:sldId id="359" r:id="rId6"/>
    <p:sldId id="371" r:id="rId7"/>
    <p:sldId id="369" r:id="rId8"/>
    <p:sldId id="360" r:id="rId9"/>
    <p:sldId id="370" r:id="rId10"/>
    <p:sldId id="361" r:id="rId11"/>
    <p:sldId id="340" r:id="rId12"/>
    <p:sldId id="341" r:id="rId13"/>
    <p:sldId id="364" r:id="rId14"/>
    <p:sldId id="333" r:id="rId15"/>
    <p:sldId id="345" r:id="rId1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9" autoAdjust="0"/>
    <p:restoredTop sz="94660"/>
  </p:normalViewPr>
  <p:slideViewPr>
    <p:cSldViewPr>
      <p:cViewPr varScale="1">
        <p:scale>
          <a:sx n="108" d="100"/>
          <a:sy n="108" d="100"/>
        </p:scale>
        <p:origin x="677" y="206"/>
      </p:cViewPr>
      <p:guideLst>
        <p:guide orient="horz" pos="1621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CF8-6833-4208-B620-CF5477A7652B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4062-B43C-459B-8DB1-0ECD0529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6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7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0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7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3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8CA556-735B-496B-8CB4-38C09E419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</a:p>
        </p:txBody>
      </p:sp>
    </p:spTree>
    <p:extLst>
      <p:ext uri="{BB962C8B-B14F-4D97-AF65-F5344CB8AC3E}">
        <p14:creationId xmlns:p14="http://schemas.microsoft.com/office/powerpoint/2010/main" val="106441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823B3C-2F91-45F6-A0C1-4B94BA33F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</a:p>
        </p:txBody>
      </p:sp>
    </p:spTree>
    <p:extLst>
      <p:ext uri="{BB962C8B-B14F-4D97-AF65-F5344CB8AC3E}">
        <p14:creationId xmlns:p14="http://schemas.microsoft.com/office/powerpoint/2010/main" val="140850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49E823-B89C-402A-9913-708E1AB76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</a:p>
        </p:txBody>
      </p:sp>
    </p:spTree>
    <p:extLst>
      <p:ext uri="{BB962C8B-B14F-4D97-AF65-F5344CB8AC3E}">
        <p14:creationId xmlns:p14="http://schemas.microsoft.com/office/powerpoint/2010/main" val="22670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3C8B4E-50D5-49E2-9858-BD5264B9D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</a:p>
        </p:txBody>
      </p:sp>
    </p:spTree>
    <p:extLst>
      <p:ext uri="{BB962C8B-B14F-4D97-AF65-F5344CB8AC3E}">
        <p14:creationId xmlns:p14="http://schemas.microsoft.com/office/powerpoint/2010/main" val="37378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62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547"/>
            <a:ext cx="3250704" cy="395759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546"/>
            <a:ext cx="360040" cy="36015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624"/>
            <a:ext cx="290264" cy="2903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722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D18E-2C87-472D-9D6F-1ED03D8B57B0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  <p:sldLayoutId id="2147483680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2" r:id="rId21"/>
    <p:sldLayoutId id="2147483664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5117" y="1923160"/>
            <a:ext cx="702078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函数</a:t>
            </a:r>
            <a:endParaRPr lang="en-US" altLang="zh-CN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第五讲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222244" y="3264304"/>
            <a:ext cx="2670235" cy="16832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3B1B05-1AC1-471B-9D13-11CCFE0F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0" y="3364632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装饰器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让其他函数在不需要做任何代码变动的前提下增加额外功能，原理就是闭包，调用时把方法本身做为参数传给装饰器的方法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方法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@test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4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986" y="-163760"/>
            <a:ext cx="9901100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143508" y="159401"/>
            <a:ext cx="892899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课后作业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手写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例一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例二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申请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帐号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https://github.com/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面向对象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继承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0" y="2467620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Requests</a:t>
            </a:r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基本</a:t>
            </a:r>
            <a:r>
              <a:rPr lang="zh-CN" altLang="en-US" sz="2000" b="1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使用</a:t>
            </a:r>
            <a:endParaRPr lang="zh-CN" altLang="en-US" sz="2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67844" y="1924472"/>
            <a:ext cx="547330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添加小助手微信</a:t>
            </a:r>
            <a:endParaRPr lang="en-US" altLang="zh-CN" sz="4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获取本堂课视频回放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D9CE2-D981-415E-991A-73631385D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524363"/>
            <a:ext cx="2096362" cy="20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1840" y="2084021"/>
            <a:ext cx="345638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819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43555" y="3214767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闭包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8144" y="252533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装饰器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3348372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0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函数是组织好的，可重复使用的，用来实现单一，或相关联功能的代码段。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nn-NO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</a:t>
            </a:r>
            <a:r>
              <a:rPr lang="nn-NO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ride(10,2)</a:t>
            </a:r>
          </a:p>
          <a:p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有返回值的函数</a:t>
            </a:r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 print(ride(10,2))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</a:p>
          <a:p>
            <a:endParaRPr lang="en-US" altLang="zh-CN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带默认值的函数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print(ride(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=2))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n-NO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n-NO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不定长参数</a:t>
            </a:r>
            <a:endParaRPr lang="en-US" altLang="zh-CN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    #</a:t>
            </a: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以元组的方式导入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ride(1)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print(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ride(1,2)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     #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字典的方式传入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递归</a:t>
            </a:r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6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503548" y="749999"/>
            <a:ext cx="85689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例一 求和</a:t>
            </a:r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例二 两数之和</a:t>
            </a:r>
            <a:endParaRPr lang="en-US" altLang="zh-CN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two_sum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例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y=7 list=[1,3,5,4,7,8] 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找出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中相加等于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的数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 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7-i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包含在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7-3=4 4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闭包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98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闭包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在一个内部函数中，对外部作用域的变量进行引用，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并且一般外部函数的返回值为内部函数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，那么内部函数就被认为是闭包。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外方法返回内方法，内方法可以使用外法的参数</a:t>
            </a:r>
            <a:endParaRPr lang="en-US" altLang="zh-C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装饰器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76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88E"/>
      </a:accent1>
      <a:accent2>
        <a:srgbClr val="8CBF03"/>
      </a:accent2>
      <a:accent3>
        <a:srgbClr val="5AA88E"/>
      </a:accent3>
      <a:accent4>
        <a:srgbClr val="8CBF03"/>
      </a:accent4>
      <a:accent5>
        <a:srgbClr val="5AA88E"/>
      </a:accent5>
      <a:accent6>
        <a:srgbClr val="8CBF0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607</Words>
  <Application>Microsoft Office PowerPoint</Application>
  <PresentationFormat>自定义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DotumChe</vt:lpstr>
      <vt:lpstr>方正粗黑宋简体</vt:lpstr>
      <vt:lpstr>隶书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193</cp:revision>
  <dcterms:created xsi:type="dcterms:W3CDTF">2017-06-18T08:54:36Z</dcterms:created>
  <dcterms:modified xsi:type="dcterms:W3CDTF">2021-09-04T11:43:00Z</dcterms:modified>
</cp:coreProperties>
</file>