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7" r:id="rId2"/>
    <p:sldId id="257" r:id="rId3"/>
    <p:sldId id="258" r:id="rId4"/>
    <p:sldId id="259" r:id="rId5"/>
    <p:sldId id="261" r:id="rId6"/>
    <p:sldId id="298" r:id="rId7"/>
    <p:sldId id="357" r:id="rId8"/>
    <p:sldId id="358" r:id="rId9"/>
    <p:sldId id="359" r:id="rId10"/>
    <p:sldId id="360" r:id="rId11"/>
    <p:sldId id="283" r:id="rId12"/>
    <p:sldId id="299" r:id="rId13"/>
    <p:sldId id="361" r:id="rId14"/>
    <p:sldId id="363" r:id="rId15"/>
    <p:sldId id="362" r:id="rId16"/>
    <p:sldId id="365" r:id="rId17"/>
    <p:sldId id="284" r:id="rId18"/>
    <p:sldId id="366" r:id="rId19"/>
    <p:sldId id="368" r:id="rId20"/>
    <p:sldId id="369" r:id="rId21"/>
    <p:sldId id="370" r:id="rId22"/>
    <p:sldId id="371" r:id="rId23"/>
    <p:sldId id="372" r:id="rId24"/>
    <p:sldId id="373" r:id="rId25"/>
    <p:sldId id="374" r:id="rId26"/>
    <p:sldId id="375" r:id="rId27"/>
    <p:sldId id="376" r:id="rId28"/>
    <p:sldId id="296" r:id="rId29"/>
    <p:sldId id="378" r:id="rId30"/>
    <p:sldId id="379" r:id="rId31"/>
    <p:sldId id="380" r:id="rId32"/>
    <p:sldId id="377" r:id="rId33"/>
    <p:sldId id="382" r:id="rId34"/>
    <p:sldId id="383" r:id="rId35"/>
    <p:sldId id="384" r:id="rId36"/>
    <p:sldId id="385" r:id="rId37"/>
    <p:sldId id="367" r:id="rId3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BA53"/>
    <a:srgbClr val="FAC88E"/>
    <a:srgbClr val="E6E6E6"/>
    <a:srgbClr val="0AA223"/>
    <a:srgbClr val="DF9093"/>
    <a:srgbClr val="F47914"/>
    <a:srgbClr val="F8E292"/>
    <a:srgbClr val="4CB5E3"/>
    <a:srgbClr val="99C9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79" autoAdjust="0"/>
    <p:restoredTop sz="94660"/>
  </p:normalViewPr>
  <p:slideViewPr>
    <p:cSldViewPr>
      <p:cViewPr varScale="1">
        <p:scale>
          <a:sx n="72" d="100"/>
          <a:sy n="72" d="100"/>
        </p:scale>
        <p:origin x="5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6464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6464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64646"/>
                </a:solidFill>
                <a:latin typeface="Arial"/>
                <a:cs typeface="Arial"/>
              </a:defRPr>
            </a:lvl1pPr>
          </a:lstStyle>
          <a:p>
            <a:endParaRPr/>
          </a:p>
        </p:txBody>
      </p:sp>
      <p:sp>
        <p:nvSpPr>
          <p:cNvPr id="3" name="Holder 3"/>
          <p:cNvSpPr>
            <a:spLocks noGrp="1"/>
          </p:cNvSpPr>
          <p:nvPr>
            <p:ph sz="half" idx="2"/>
          </p:nvPr>
        </p:nvSpPr>
        <p:spPr>
          <a:xfrm>
            <a:off x="585952" y="1197061"/>
            <a:ext cx="3729990" cy="4659630"/>
          </a:xfrm>
          <a:prstGeom prst="rect">
            <a:avLst/>
          </a:prstGeom>
        </p:spPr>
        <p:txBody>
          <a:bodyPr wrap="square" lIns="0" tIns="0" rIns="0" bIns="0">
            <a:spAutoFit/>
          </a:bodyPr>
          <a:lstStyle>
            <a:lvl1pPr>
              <a:defRPr sz="1600" b="0" i="0">
                <a:solidFill>
                  <a:srgbClr val="FFC80D"/>
                </a:solidFill>
                <a:latin typeface="Arial"/>
                <a:cs typeface="Arial"/>
              </a:defRPr>
            </a:lvl1pPr>
          </a:lstStyle>
          <a:p>
            <a:endParaRPr/>
          </a:p>
        </p:txBody>
      </p:sp>
      <p:sp>
        <p:nvSpPr>
          <p:cNvPr id="4" name="Holder 4"/>
          <p:cNvSpPr>
            <a:spLocks noGrp="1"/>
          </p:cNvSpPr>
          <p:nvPr>
            <p:ph sz="half" idx="3"/>
          </p:nvPr>
        </p:nvSpPr>
        <p:spPr>
          <a:xfrm>
            <a:off x="6830537" y="2371222"/>
            <a:ext cx="2818129" cy="3537585"/>
          </a:xfrm>
          <a:prstGeom prst="rect">
            <a:avLst/>
          </a:prstGeom>
        </p:spPr>
        <p:txBody>
          <a:bodyPr wrap="square" lIns="0" tIns="0" rIns="0" bIns="0">
            <a:spAutoFit/>
          </a:bodyPr>
          <a:lstStyle>
            <a:lvl1pPr>
              <a:defRPr sz="1600" b="0" i="0">
                <a:solidFill>
                  <a:srgbClr val="464646"/>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6464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205564" y="311737"/>
            <a:ext cx="664845" cy="675005"/>
          </a:xfrm>
          <a:custGeom>
            <a:avLst/>
            <a:gdLst/>
            <a:ahLst/>
            <a:cxnLst/>
            <a:rect l="l" t="t" r="r" b="b"/>
            <a:pathLst>
              <a:path w="664845" h="675005">
                <a:moveTo>
                  <a:pt x="352380" y="674903"/>
                </a:moveTo>
                <a:lnTo>
                  <a:pt x="311665" y="674575"/>
                </a:lnTo>
                <a:lnTo>
                  <a:pt x="269995" y="668320"/>
                </a:lnTo>
                <a:lnTo>
                  <a:pt x="227939" y="655225"/>
                </a:lnTo>
                <a:lnTo>
                  <a:pt x="186065" y="634380"/>
                </a:lnTo>
                <a:lnTo>
                  <a:pt x="144944" y="604872"/>
                </a:lnTo>
                <a:lnTo>
                  <a:pt x="105146" y="565789"/>
                </a:lnTo>
                <a:lnTo>
                  <a:pt x="67238" y="516219"/>
                </a:lnTo>
                <a:lnTo>
                  <a:pt x="36021" y="462660"/>
                </a:lnTo>
                <a:lnTo>
                  <a:pt x="15028" y="411957"/>
                </a:lnTo>
                <a:lnTo>
                  <a:pt x="3331" y="364104"/>
                </a:lnTo>
                <a:lnTo>
                  <a:pt x="0" y="319097"/>
                </a:lnTo>
                <a:lnTo>
                  <a:pt x="4103" y="276931"/>
                </a:lnTo>
                <a:lnTo>
                  <a:pt x="14713" y="237602"/>
                </a:lnTo>
                <a:lnTo>
                  <a:pt x="30898" y="201105"/>
                </a:lnTo>
                <a:lnTo>
                  <a:pt x="51730" y="167435"/>
                </a:lnTo>
                <a:lnTo>
                  <a:pt x="76278" y="136588"/>
                </a:lnTo>
                <a:lnTo>
                  <a:pt x="103612" y="108559"/>
                </a:lnTo>
                <a:lnTo>
                  <a:pt x="132803" y="83344"/>
                </a:lnTo>
                <a:lnTo>
                  <a:pt x="193035" y="41336"/>
                </a:lnTo>
                <a:lnTo>
                  <a:pt x="231450" y="20674"/>
                </a:lnTo>
                <a:lnTo>
                  <a:pt x="268560" y="6709"/>
                </a:lnTo>
                <a:lnTo>
                  <a:pt x="304905" y="0"/>
                </a:lnTo>
                <a:lnTo>
                  <a:pt x="341026" y="1103"/>
                </a:lnTo>
                <a:lnTo>
                  <a:pt x="414753" y="28975"/>
                </a:lnTo>
                <a:lnTo>
                  <a:pt x="453440" y="56859"/>
                </a:lnTo>
                <a:lnTo>
                  <a:pt x="494062" y="94784"/>
                </a:lnTo>
                <a:lnTo>
                  <a:pt x="537160" y="143307"/>
                </a:lnTo>
                <a:lnTo>
                  <a:pt x="583273" y="202986"/>
                </a:lnTo>
                <a:lnTo>
                  <a:pt x="620317" y="260045"/>
                </a:lnTo>
                <a:lnTo>
                  <a:pt x="645395" y="312119"/>
                </a:lnTo>
                <a:lnTo>
                  <a:pt x="659792" y="359493"/>
                </a:lnTo>
                <a:lnTo>
                  <a:pt x="664794" y="402452"/>
                </a:lnTo>
                <a:lnTo>
                  <a:pt x="661686" y="441281"/>
                </a:lnTo>
                <a:lnTo>
                  <a:pt x="636280" y="507688"/>
                </a:lnTo>
                <a:lnTo>
                  <a:pt x="593858" y="560994"/>
                </a:lnTo>
                <a:lnTo>
                  <a:pt x="544700" y="603479"/>
                </a:lnTo>
                <a:lnTo>
                  <a:pt x="494288" y="635186"/>
                </a:lnTo>
                <a:lnTo>
                  <a:pt x="428662" y="661426"/>
                </a:lnTo>
                <a:lnTo>
                  <a:pt x="391568" y="670216"/>
                </a:lnTo>
                <a:lnTo>
                  <a:pt x="352380" y="674903"/>
                </a:lnTo>
                <a:close/>
              </a:path>
            </a:pathLst>
          </a:custGeom>
          <a:solidFill>
            <a:srgbClr val="FFC80D">
              <a:alpha val="9803"/>
            </a:srgbClr>
          </a:solidFill>
        </p:spPr>
        <p:txBody>
          <a:bodyPr wrap="square" lIns="0" tIns="0" rIns="0" bIns="0" rtlCol="0"/>
          <a:lstStyle/>
          <a:p>
            <a:endParaRPr/>
          </a:p>
        </p:txBody>
      </p:sp>
      <p:sp>
        <p:nvSpPr>
          <p:cNvPr id="17" name="bk object 17"/>
          <p:cNvSpPr/>
          <p:nvPr/>
        </p:nvSpPr>
        <p:spPr>
          <a:xfrm>
            <a:off x="11288052" y="347481"/>
            <a:ext cx="626745" cy="674370"/>
          </a:xfrm>
          <a:custGeom>
            <a:avLst/>
            <a:gdLst/>
            <a:ahLst/>
            <a:cxnLst/>
            <a:rect l="l" t="t" r="r" b="b"/>
            <a:pathLst>
              <a:path w="626745" h="674369">
                <a:moveTo>
                  <a:pt x="328467" y="673938"/>
                </a:moveTo>
                <a:lnTo>
                  <a:pt x="262408" y="662976"/>
                </a:lnTo>
                <a:lnTo>
                  <a:pt x="205309" y="644660"/>
                </a:lnTo>
                <a:lnTo>
                  <a:pt x="147087" y="613900"/>
                </a:lnTo>
                <a:lnTo>
                  <a:pt x="88926" y="567398"/>
                </a:lnTo>
                <a:lnTo>
                  <a:pt x="62545" y="538091"/>
                </a:lnTo>
                <a:lnTo>
                  <a:pt x="39391" y="504665"/>
                </a:lnTo>
                <a:lnTo>
                  <a:pt x="20535" y="467060"/>
                </a:lnTo>
                <a:lnTo>
                  <a:pt x="7048" y="425213"/>
                </a:lnTo>
                <a:lnTo>
                  <a:pt x="0" y="379064"/>
                </a:lnTo>
                <a:lnTo>
                  <a:pt x="461" y="328552"/>
                </a:lnTo>
                <a:lnTo>
                  <a:pt x="9503" y="273616"/>
                </a:lnTo>
                <a:lnTo>
                  <a:pt x="28196" y="214194"/>
                </a:lnTo>
                <a:lnTo>
                  <a:pt x="53909" y="157653"/>
                </a:lnTo>
                <a:lnTo>
                  <a:pt x="83198" y="111147"/>
                </a:lnTo>
                <a:lnTo>
                  <a:pt x="115527" y="73910"/>
                </a:lnTo>
                <a:lnTo>
                  <a:pt x="150362" y="45179"/>
                </a:lnTo>
                <a:lnTo>
                  <a:pt x="187170" y="24187"/>
                </a:lnTo>
                <a:lnTo>
                  <a:pt x="225414" y="10170"/>
                </a:lnTo>
                <a:lnTo>
                  <a:pt x="264562" y="2362"/>
                </a:lnTo>
                <a:lnTo>
                  <a:pt x="304077" y="0"/>
                </a:lnTo>
                <a:lnTo>
                  <a:pt x="343425" y="2316"/>
                </a:lnTo>
                <a:lnTo>
                  <a:pt x="382073" y="8547"/>
                </a:lnTo>
                <a:lnTo>
                  <a:pt x="419484" y="17927"/>
                </a:lnTo>
                <a:lnTo>
                  <a:pt x="488462" y="43074"/>
                </a:lnTo>
                <a:lnTo>
                  <a:pt x="527513" y="62525"/>
                </a:lnTo>
                <a:lnTo>
                  <a:pt x="560343" y="84808"/>
                </a:lnTo>
                <a:lnTo>
                  <a:pt x="606749" y="140876"/>
                </a:lnTo>
                <a:lnTo>
                  <a:pt x="626499" y="217291"/>
                </a:lnTo>
                <a:lnTo>
                  <a:pt x="626008" y="265007"/>
                </a:lnTo>
                <a:lnTo>
                  <a:pt x="618409" y="320064"/>
                </a:lnTo>
                <a:lnTo>
                  <a:pt x="603556" y="383215"/>
                </a:lnTo>
                <a:lnTo>
                  <a:pt x="581300" y="455210"/>
                </a:lnTo>
                <a:lnTo>
                  <a:pt x="556067" y="518206"/>
                </a:lnTo>
                <a:lnTo>
                  <a:pt x="527990" y="568600"/>
                </a:lnTo>
                <a:lnTo>
                  <a:pt x="497581" y="607599"/>
                </a:lnTo>
                <a:lnTo>
                  <a:pt x="465352" y="636410"/>
                </a:lnTo>
                <a:lnTo>
                  <a:pt x="431814" y="656243"/>
                </a:lnTo>
                <a:lnTo>
                  <a:pt x="362859" y="673799"/>
                </a:lnTo>
                <a:lnTo>
                  <a:pt x="328467" y="673938"/>
                </a:lnTo>
                <a:close/>
              </a:path>
            </a:pathLst>
          </a:custGeom>
          <a:solidFill>
            <a:srgbClr val="FFC80D">
              <a:alpha val="29803"/>
            </a:srgbClr>
          </a:solidFill>
        </p:spPr>
        <p:txBody>
          <a:bodyPr wrap="square" lIns="0" tIns="0" rIns="0" bIns="0" rtlCol="0"/>
          <a:lstStyle/>
          <a:p>
            <a:endParaRPr/>
          </a:p>
        </p:txBody>
      </p:sp>
      <p:sp>
        <p:nvSpPr>
          <p:cNvPr id="18" name="bk object 18"/>
          <p:cNvSpPr/>
          <p:nvPr/>
        </p:nvSpPr>
        <p:spPr>
          <a:xfrm>
            <a:off x="11182650" y="400969"/>
            <a:ext cx="671195" cy="522605"/>
          </a:xfrm>
          <a:custGeom>
            <a:avLst/>
            <a:gdLst/>
            <a:ahLst/>
            <a:cxnLst/>
            <a:rect l="l" t="t" r="r" b="b"/>
            <a:pathLst>
              <a:path w="671195" h="522605">
                <a:moveTo>
                  <a:pt x="371956" y="522316"/>
                </a:moveTo>
                <a:lnTo>
                  <a:pt x="302053" y="519558"/>
                </a:lnTo>
                <a:lnTo>
                  <a:pt x="239724" y="511801"/>
                </a:lnTo>
                <a:lnTo>
                  <a:pt x="184855" y="499587"/>
                </a:lnTo>
                <a:lnTo>
                  <a:pt x="137329" y="483458"/>
                </a:lnTo>
                <a:lnTo>
                  <a:pt x="97034" y="463956"/>
                </a:lnTo>
                <a:lnTo>
                  <a:pt x="63855" y="441623"/>
                </a:lnTo>
                <a:lnTo>
                  <a:pt x="18383" y="390629"/>
                </a:lnTo>
                <a:lnTo>
                  <a:pt x="0" y="334812"/>
                </a:lnTo>
                <a:lnTo>
                  <a:pt x="679" y="306449"/>
                </a:lnTo>
                <a:lnTo>
                  <a:pt x="23270" y="242971"/>
                </a:lnTo>
                <a:lnTo>
                  <a:pt x="44908" y="207771"/>
                </a:lnTo>
                <a:lnTo>
                  <a:pt x="72601" y="171849"/>
                </a:lnTo>
                <a:lnTo>
                  <a:pt x="105721" y="136393"/>
                </a:lnTo>
                <a:lnTo>
                  <a:pt x="143639" y="102592"/>
                </a:lnTo>
                <a:lnTo>
                  <a:pt x="185727" y="71634"/>
                </a:lnTo>
                <a:lnTo>
                  <a:pt x="231354" y="44707"/>
                </a:lnTo>
                <a:lnTo>
                  <a:pt x="279893" y="23000"/>
                </a:lnTo>
                <a:lnTo>
                  <a:pt x="330715" y="7701"/>
                </a:lnTo>
                <a:lnTo>
                  <a:pt x="383189" y="0"/>
                </a:lnTo>
                <a:lnTo>
                  <a:pt x="436689" y="1083"/>
                </a:lnTo>
                <a:lnTo>
                  <a:pt x="475028" y="8187"/>
                </a:lnTo>
                <a:lnTo>
                  <a:pt x="542332" y="37902"/>
                </a:lnTo>
                <a:lnTo>
                  <a:pt x="596415" y="84506"/>
                </a:lnTo>
                <a:lnTo>
                  <a:pt x="636415" y="143450"/>
                </a:lnTo>
                <a:lnTo>
                  <a:pt x="661468" y="210186"/>
                </a:lnTo>
                <a:lnTo>
                  <a:pt x="670710" y="280165"/>
                </a:lnTo>
                <a:lnTo>
                  <a:pt x="669133" y="314950"/>
                </a:lnTo>
                <a:lnTo>
                  <a:pt x="653041" y="381267"/>
                </a:lnTo>
                <a:lnTo>
                  <a:pt x="618980" y="439458"/>
                </a:lnTo>
                <a:lnTo>
                  <a:pt x="566086" y="484974"/>
                </a:lnTo>
                <a:lnTo>
                  <a:pt x="493497" y="513266"/>
                </a:lnTo>
                <a:lnTo>
                  <a:pt x="449547" y="519533"/>
                </a:lnTo>
                <a:lnTo>
                  <a:pt x="371956" y="522316"/>
                </a:lnTo>
                <a:close/>
              </a:path>
            </a:pathLst>
          </a:custGeom>
          <a:solidFill>
            <a:srgbClr val="FFC80D">
              <a:alpha val="49803"/>
            </a:srgbClr>
          </a:solidFill>
        </p:spPr>
        <p:txBody>
          <a:bodyPr wrap="square" lIns="0" tIns="0" rIns="0" bIns="0" rtlCol="0"/>
          <a:lstStyle/>
          <a:p>
            <a:endParaRPr/>
          </a:p>
        </p:txBody>
      </p:sp>
      <p:sp>
        <p:nvSpPr>
          <p:cNvPr id="2" name="Holder 2"/>
          <p:cNvSpPr>
            <a:spLocks noGrp="1"/>
          </p:cNvSpPr>
          <p:nvPr>
            <p:ph type="title"/>
          </p:nvPr>
        </p:nvSpPr>
        <p:spPr>
          <a:xfrm>
            <a:off x="3016994" y="586885"/>
            <a:ext cx="6158011" cy="1083945"/>
          </a:xfrm>
          <a:prstGeom prst="rect">
            <a:avLst/>
          </a:prstGeom>
        </p:spPr>
        <p:txBody>
          <a:bodyPr wrap="square" lIns="0" tIns="0" rIns="0" bIns="0">
            <a:spAutoFit/>
          </a:bodyPr>
          <a:lstStyle>
            <a:lvl1pPr>
              <a:defRPr sz="4800" b="0" i="0">
                <a:solidFill>
                  <a:srgbClr val="464646"/>
                </a:solidFill>
                <a:latin typeface="Arial"/>
                <a:cs typeface="Arial"/>
              </a:defRPr>
            </a:lvl1pPr>
          </a:lstStyle>
          <a:p>
            <a:endParaRPr/>
          </a:p>
        </p:txBody>
      </p:sp>
      <p:sp>
        <p:nvSpPr>
          <p:cNvPr id="3" name="Holder 3"/>
          <p:cNvSpPr>
            <a:spLocks noGrp="1"/>
          </p:cNvSpPr>
          <p:nvPr>
            <p:ph type="body" idx="1"/>
          </p:nvPr>
        </p:nvSpPr>
        <p:spPr>
          <a:xfrm>
            <a:off x="1255666" y="2158230"/>
            <a:ext cx="9680666" cy="1664970"/>
          </a:xfrm>
          <a:prstGeom prst="rect">
            <a:avLst/>
          </a:prstGeom>
        </p:spPr>
        <p:txBody>
          <a:bodyPr wrap="square" lIns="0" tIns="0" rIns="0" bIns="0">
            <a:spAutoFit/>
          </a:bodyPr>
          <a:lstStyle>
            <a:lvl1pPr>
              <a:defRPr sz="2000" b="0" i="0">
                <a:solidFill>
                  <a:srgbClr val="464646"/>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2/18/2020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9.jp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8.jp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5" Type="http://schemas.openxmlformats.org/officeDocument/2006/relationships/image" Target="../media/image42.jpeg"/><Relationship Id="rId4" Type="http://schemas.openxmlformats.org/officeDocument/2006/relationships/image" Target="../media/image41.jp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5" Type="http://schemas.openxmlformats.org/officeDocument/2006/relationships/image" Target="../media/image46.jpeg"/><Relationship Id="rId4" Type="http://schemas.openxmlformats.org/officeDocument/2006/relationships/image" Target="../media/image45.jp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9.gif"/><Relationship Id="rId5" Type="http://schemas.openxmlformats.org/officeDocument/2006/relationships/image" Target="../media/image48.jpeg"/><Relationship Id="rId4" Type="http://schemas.openxmlformats.org/officeDocument/2006/relationships/image" Target="../media/image47.jp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50.emf"/></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5.jpeg"/><Relationship Id="rId7" Type="http://schemas.openxmlformats.org/officeDocument/2006/relationships/image" Target="../media/image59.jpg"/><Relationship Id="rId2" Type="http://schemas.openxmlformats.org/officeDocument/2006/relationships/image" Target="../media/image54.jpg"/><Relationship Id="rId1" Type="http://schemas.openxmlformats.org/officeDocument/2006/relationships/slideLayout" Target="../slideLayouts/slideLayout4.xml"/><Relationship Id="rId6" Type="http://schemas.openxmlformats.org/officeDocument/2006/relationships/image" Target="../media/image58.jpeg"/><Relationship Id="rId5" Type="http://schemas.openxmlformats.org/officeDocument/2006/relationships/image" Target="../media/image57.jpg"/><Relationship Id="rId4" Type="http://schemas.openxmlformats.org/officeDocument/2006/relationships/image" Target="../media/image56.jp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04133-1F7C-49B3-8ADC-6A0D9B58337F}"/>
              </a:ext>
            </a:extLst>
          </p:cNvPr>
          <p:cNvPicPr>
            <a:picLocks noChangeAspect="1"/>
          </p:cNvPicPr>
          <p:nvPr/>
        </p:nvPicPr>
        <p:blipFill>
          <a:blip r:embed="rId2"/>
          <a:stretch>
            <a:fillRect/>
          </a:stretch>
        </p:blipFill>
        <p:spPr>
          <a:xfrm>
            <a:off x="0" y="-1"/>
            <a:ext cx="12192000" cy="6858001"/>
          </a:xfrm>
          <a:prstGeom prst="rect">
            <a:avLst/>
          </a:prstGeom>
          <a:ln>
            <a:solidFill>
              <a:srgbClr val="FABA53"/>
            </a:solidFill>
          </a:ln>
        </p:spPr>
      </p:pic>
      <p:pic>
        <p:nvPicPr>
          <p:cNvPr id="4" name="Immagine 3">
            <a:extLst>
              <a:ext uri="{FF2B5EF4-FFF2-40B4-BE49-F238E27FC236}">
                <a16:creationId xmlns:a16="http://schemas.microsoft.com/office/drawing/2014/main" id="{9A2EFD1E-B475-4892-956B-4E8B44BC09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5951" y="177939"/>
            <a:ext cx="867410" cy="867410"/>
          </a:xfrm>
          <a:prstGeom prst="rect">
            <a:avLst/>
          </a:prstGeom>
          <a:noFill/>
        </p:spPr>
      </p:pic>
      <p:sp>
        <p:nvSpPr>
          <p:cNvPr id="5" name="CasellaDiTesto 4">
            <a:extLst>
              <a:ext uri="{FF2B5EF4-FFF2-40B4-BE49-F238E27FC236}">
                <a16:creationId xmlns:a16="http://schemas.microsoft.com/office/drawing/2014/main" id="{5ED34DE7-981C-4508-9F3C-49F83792DC0D}"/>
              </a:ext>
            </a:extLst>
          </p:cNvPr>
          <p:cNvSpPr txBox="1"/>
          <p:nvPr/>
        </p:nvSpPr>
        <p:spPr>
          <a:xfrm>
            <a:off x="999849" y="273090"/>
            <a:ext cx="5619565" cy="338554"/>
          </a:xfrm>
          <a:prstGeom prst="rect">
            <a:avLst/>
          </a:prstGeom>
          <a:noFill/>
        </p:spPr>
        <p:txBody>
          <a:bodyPr wrap="square" rtlCol="0">
            <a:spAutoFit/>
          </a:bodyPr>
          <a:lstStyle/>
          <a:p>
            <a:r>
              <a:rPr lang="it-IT" sz="1600" b="1" dirty="0"/>
              <a:t>Laurea Triennale in Informatica - Università di Salerno</a:t>
            </a:r>
          </a:p>
        </p:txBody>
      </p:sp>
      <p:sp>
        <p:nvSpPr>
          <p:cNvPr id="6" name="CasellaDiTesto 5">
            <a:extLst>
              <a:ext uri="{FF2B5EF4-FFF2-40B4-BE49-F238E27FC236}">
                <a16:creationId xmlns:a16="http://schemas.microsoft.com/office/drawing/2014/main" id="{B2318C98-13A4-4215-B846-064AABBA3BBB}"/>
              </a:ext>
            </a:extLst>
          </p:cNvPr>
          <p:cNvSpPr txBox="1"/>
          <p:nvPr/>
        </p:nvSpPr>
        <p:spPr>
          <a:xfrm>
            <a:off x="1033361" y="537518"/>
            <a:ext cx="5619565" cy="307777"/>
          </a:xfrm>
          <a:prstGeom prst="rect">
            <a:avLst/>
          </a:prstGeom>
          <a:noFill/>
        </p:spPr>
        <p:txBody>
          <a:bodyPr wrap="square" rtlCol="0">
            <a:spAutoFit/>
          </a:bodyPr>
          <a:lstStyle/>
          <a:p>
            <a:r>
              <a:rPr lang="it-IT" sz="1400" b="1" dirty="0"/>
              <a:t>Corso di </a:t>
            </a:r>
            <a:r>
              <a:rPr lang="it-IT" sz="1400" b="1" i="1" dirty="0"/>
              <a:t>Ingegneria del Software</a:t>
            </a:r>
            <a:r>
              <a:rPr lang="it-IT" sz="1400" b="1" dirty="0"/>
              <a:t>- Prof. De Lucia</a:t>
            </a:r>
          </a:p>
        </p:txBody>
      </p:sp>
      <p:sp>
        <p:nvSpPr>
          <p:cNvPr id="2" name="Rettangolo 1">
            <a:extLst>
              <a:ext uri="{FF2B5EF4-FFF2-40B4-BE49-F238E27FC236}">
                <a16:creationId xmlns:a16="http://schemas.microsoft.com/office/drawing/2014/main" id="{660C8DF6-6BE0-4280-959C-7F01F72FB923}"/>
              </a:ext>
            </a:extLst>
          </p:cNvPr>
          <p:cNvSpPr/>
          <p:nvPr/>
        </p:nvSpPr>
        <p:spPr>
          <a:xfrm>
            <a:off x="7372177" y="4344267"/>
            <a:ext cx="3585085" cy="646331"/>
          </a:xfrm>
          <a:prstGeom prst="rect">
            <a:avLst/>
          </a:prstGeom>
          <a:solidFill>
            <a:srgbClr val="FFFFFF"/>
          </a:solidFill>
        </p:spPr>
        <p:txBody>
          <a:bodyPr wrap="none" lIns="91440" tIns="45720" rIns="91440" bIns="45720">
            <a:spAutoFit/>
          </a:bodyPr>
          <a:lstStyle/>
          <a:p>
            <a:pPr algn="ctr"/>
            <a:r>
              <a:rPr lang="it-IT" sz="3600" b="0" cap="none" spc="0" dirty="0">
                <a:ln w="0"/>
                <a:solidFill>
                  <a:srgbClr val="FFC000"/>
                </a:solidFill>
                <a:effectLst>
                  <a:outerShdw blurRad="38100" dist="25400" dir="5400000" algn="ctr" rotWithShape="0">
                    <a:srgbClr val="6E747A">
                      <a:alpha val="43000"/>
                    </a:srgbClr>
                  </a:outerShdw>
                </a:effectLst>
              </a:rPr>
              <a:t>Amoroso Gaetano</a:t>
            </a:r>
          </a:p>
        </p:txBody>
      </p:sp>
      <p:sp>
        <p:nvSpPr>
          <p:cNvPr id="10" name="Rettangolo 9">
            <a:extLst>
              <a:ext uri="{FF2B5EF4-FFF2-40B4-BE49-F238E27FC236}">
                <a16:creationId xmlns:a16="http://schemas.microsoft.com/office/drawing/2014/main" id="{607370D0-9F36-4F87-803E-5CD9C7C32AAD}"/>
              </a:ext>
            </a:extLst>
          </p:cNvPr>
          <p:cNvSpPr/>
          <p:nvPr/>
        </p:nvSpPr>
        <p:spPr>
          <a:xfrm>
            <a:off x="7285060" y="4989610"/>
            <a:ext cx="3672202" cy="646331"/>
          </a:xfrm>
          <a:prstGeom prst="rect">
            <a:avLst/>
          </a:prstGeom>
          <a:noFill/>
        </p:spPr>
        <p:txBody>
          <a:bodyPr wrap="square" lIns="91440" tIns="45720" rIns="91440" bIns="45720">
            <a:spAutoFit/>
          </a:bodyPr>
          <a:lstStyle/>
          <a:p>
            <a:pPr algn="ctr"/>
            <a:r>
              <a:rPr lang="it-IT" sz="3600" dirty="0">
                <a:ln w="0"/>
                <a:solidFill>
                  <a:srgbClr val="FFC000"/>
                </a:solidFill>
                <a:effectLst>
                  <a:outerShdw blurRad="38100" dist="25400" dir="5400000" algn="ctr" rotWithShape="0">
                    <a:srgbClr val="6E747A">
                      <a:alpha val="43000"/>
                    </a:srgbClr>
                  </a:outerShdw>
                </a:effectLst>
              </a:rPr>
              <a:t>Tranquillo Andrea</a:t>
            </a:r>
            <a:endParaRPr lang="it-IT" sz="3600" b="0" cap="none" spc="0" dirty="0">
              <a:ln w="0"/>
              <a:solidFill>
                <a:srgbClr val="FFC000"/>
              </a:solidFill>
              <a:effectLst>
                <a:outerShdw blurRad="38100" dist="25400" dir="5400000" algn="ctr" rotWithShape="0">
                  <a:srgbClr val="6E747A">
                    <a:alpha val="43000"/>
                  </a:srgbClr>
                </a:outerShdw>
              </a:effectLst>
            </a:endParaRPr>
          </a:p>
        </p:txBody>
      </p:sp>
      <p:pic>
        <p:nvPicPr>
          <p:cNvPr id="8" name="Immagine 7">
            <a:extLst>
              <a:ext uri="{FF2B5EF4-FFF2-40B4-BE49-F238E27FC236}">
                <a16:creationId xmlns:a16="http://schemas.microsoft.com/office/drawing/2014/main" id="{5B9319E6-53D3-4D87-BA3E-C2ECE1204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607202"/>
            <a:ext cx="2895600" cy="2895600"/>
          </a:xfrm>
          <a:prstGeom prst="rect">
            <a:avLst/>
          </a:prstGeom>
        </p:spPr>
      </p:pic>
      <p:sp>
        <p:nvSpPr>
          <p:cNvPr id="13" name="CasellaDiTesto 12">
            <a:extLst>
              <a:ext uri="{FF2B5EF4-FFF2-40B4-BE49-F238E27FC236}">
                <a16:creationId xmlns:a16="http://schemas.microsoft.com/office/drawing/2014/main" id="{A6A31B63-25B9-4E57-B55A-2E7982D508F0}"/>
              </a:ext>
            </a:extLst>
          </p:cNvPr>
          <p:cNvSpPr txBox="1"/>
          <p:nvPr/>
        </p:nvSpPr>
        <p:spPr>
          <a:xfrm>
            <a:off x="7051840" y="3428999"/>
            <a:ext cx="4225760" cy="984885"/>
          </a:xfrm>
          <a:prstGeom prst="rect">
            <a:avLst/>
          </a:prstGeom>
          <a:noFill/>
        </p:spPr>
        <p:txBody>
          <a:bodyPr wrap="square" rtlCol="0">
            <a:spAutoFit/>
          </a:bodyPr>
          <a:lstStyle/>
          <a:p>
            <a:r>
              <a:rPr lang="en-GB" sz="4000" b="1" dirty="0">
                <a:effectLst>
                  <a:reflection blurRad="6350" stA="55000" endA="300" endPos="45500" dir="5400000" sy="-100000" algn="bl"/>
                </a:effectLst>
              </a:rPr>
              <a:t>RECIPE MANAGER</a:t>
            </a:r>
            <a:endParaRPr lang="it-IT" sz="4000" b="1" dirty="0"/>
          </a:p>
          <a:p>
            <a:endParaRPr lang="it-IT" dirty="0"/>
          </a:p>
        </p:txBody>
      </p:sp>
    </p:spTree>
    <p:extLst>
      <p:ext uri="{BB962C8B-B14F-4D97-AF65-F5344CB8AC3E}">
        <p14:creationId xmlns:p14="http://schemas.microsoft.com/office/powerpoint/2010/main" val="763491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8247CCA-4A1A-4A6C-8B31-52B30AACD29F}"/>
              </a:ext>
            </a:extLst>
          </p:cNvPr>
          <p:cNvPicPr>
            <a:picLocks noChangeAspect="1"/>
          </p:cNvPicPr>
          <p:nvPr/>
        </p:nvPicPr>
        <p:blipFill>
          <a:blip r:embed="rId2"/>
          <a:stretch>
            <a:fillRect/>
          </a:stretch>
        </p:blipFill>
        <p:spPr>
          <a:xfrm>
            <a:off x="237236" y="5502"/>
            <a:ext cx="11717528" cy="6852498"/>
          </a:xfrm>
          <a:prstGeom prst="rect">
            <a:avLst/>
          </a:prstGeom>
        </p:spPr>
      </p:pic>
      <p:sp>
        <p:nvSpPr>
          <p:cNvPr id="3" name="Rettangolo 2">
            <a:extLst>
              <a:ext uri="{FF2B5EF4-FFF2-40B4-BE49-F238E27FC236}">
                <a16:creationId xmlns:a16="http://schemas.microsoft.com/office/drawing/2014/main" id="{65616486-1138-432B-A010-2C3FBF198033}"/>
              </a:ext>
            </a:extLst>
          </p:cNvPr>
          <p:cNvSpPr/>
          <p:nvPr/>
        </p:nvSpPr>
        <p:spPr>
          <a:xfrm>
            <a:off x="609600" y="2819400"/>
            <a:ext cx="6019800"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CasellaDiTesto 3">
            <a:extLst>
              <a:ext uri="{FF2B5EF4-FFF2-40B4-BE49-F238E27FC236}">
                <a16:creationId xmlns:a16="http://schemas.microsoft.com/office/drawing/2014/main" id="{3775CBB8-2B65-4181-A5EF-46E0E15F7B02}"/>
              </a:ext>
            </a:extLst>
          </p:cNvPr>
          <p:cNvSpPr txBox="1"/>
          <p:nvPr/>
        </p:nvSpPr>
        <p:spPr>
          <a:xfrm>
            <a:off x="237236" y="279392"/>
            <a:ext cx="6324600" cy="769441"/>
          </a:xfrm>
          <a:prstGeom prst="rect">
            <a:avLst/>
          </a:prstGeom>
          <a:noFill/>
        </p:spPr>
        <p:txBody>
          <a:bodyPr wrap="square" rtlCol="0">
            <a:spAutoFit/>
          </a:bodyPr>
          <a:lstStyle/>
          <a:p>
            <a:r>
              <a:rPr lang="en-GB" sz="4400" spc="65" dirty="0">
                <a:solidFill>
                  <a:srgbClr val="FFC80D"/>
                </a:solidFill>
                <a:latin typeface="Microsoft Sans Serif"/>
                <a:cs typeface="Microsoft Sans Serif"/>
              </a:rPr>
              <a:t>Requisiti funzionali (4)</a:t>
            </a:r>
          </a:p>
        </p:txBody>
      </p:sp>
      <p:sp>
        <p:nvSpPr>
          <p:cNvPr id="5" name="CasellaDiTesto 4">
            <a:extLst>
              <a:ext uri="{FF2B5EF4-FFF2-40B4-BE49-F238E27FC236}">
                <a16:creationId xmlns:a16="http://schemas.microsoft.com/office/drawing/2014/main" id="{D459F0A9-68EB-4BD2-A505-FB16E24C97E1}"/>
              </a:ext>
            </a:extLst>
          </p:cNvPr>
          <p:cNvSpPr txBox="1"/>
          <p:nvPr/>
        </p:nvSpPr>
        <p:spPr>
          <a:xfrm>
            <a:off x="237236" y="1371600"/>
            <a:ext cx="6019800" cy="2308324"/>
          </a:xfrm>
          <a:prstGeom prst="rect">
            <a:avLst/>
          </a:prstGeom>
          <a:noFill/>
        </p:spPr>
        <p:txBody>
          <a:bodyPr wrap="square" rtlCol="0">
            <a:spAutoFit/>
          </a:bodyPr>
          <a:lstStyle/>
          <a:p>
            <a:pPr marL="285750" indent="-285750">
              <a:buFont typeface="Wingdings" panose="05000000000000000000" pitchFamily="2" charset="2"/>
              <a:buChar char="ü"/>
            </a:pPr>
            <a:r>
              <a:rPr lang="en-GB" sz="3600" dirty="0" err="1"/>
              <a:t>Aggiunta</a:t>
            </a:r>
            <a:r>
              <a:rPr lang="en-GB" sz="3600" dirty="0"/>
              <a:t> </a:t>
            </a:r>
            <a:r>
              <a:rPr lang="en-GB" sz="3600" dirty="0" err="1"/>
              <a:t>Ruolo</a:t>
            </a:r>
            <a:endParaRPr lang="en-GB" sz="3600" dirty="0"/>
          </a:p>
          <a:p>
            <a:pPr marL="285750" indent="-285750">
              <a:buFont typeface="Wingdings" panose="05000000000000000000" pitchFamily="2" charset="2"/>
              <a:buChar char="ü"/>
            </a:pPr>
            <a:r>
              <a:rPr lang="en-GB" sz="3600" dirty="0" err="1"/>
              <a:t>Rimozione</a:t>
            </a:r>
            <a:r>
              <a:rPr lang="en-GB" sz="3600" dirty="0"/>
              <a:t> </a:t>
            </a:r>
            <a:r>
              <a:rPr lang="en-GB" sz="3600" dirty="0" err="1"/>
              <a:t>Ruolo</a:t>
            </a:r>
            <a:endParaRPr lang="en-GB" sz="3600" dirty="0"/>
          </a:p>
          <a:p>
            <a:pPr marL="285750" indent="-285750">
              <a:buFont typeface="Wingdings" panose="05000000000000000000" pitchFamily="2" charset="2"/>
              <a:buChar char="ü"/>
            </a:pPr>
            <a:r>
              <a:rPr lang="en-GB" sz="3600" dirty="0"/>
              <a:t>Aggiunta </a:t>
            </a:r>
            <a:r>
              <a:rPr lang="en-GB" sz="3600" dirty="0" err="1"/>
              <a:t>della</a:t>
            </a:r>
            <a:r>
              <a:rPr lang="en-GB" sz="3600" dirty="0"/>
              <a:t> </a:t>
            </a:r>
            <a:r>
              <a:rPr lang="en-GB" sz="3600" dirty="0" err="1"/>
              <a:t>categoria</a:t>
            </a:r>
            <a:endParaRPr lang="en-GB" sz="3600" dirty="0"/>
          </a:p>
          <a:p>
            <a:pPr marL="285750" indent="-285750">
              <a:buFont typeface="Wingdings" panose="05000000000000000000" pitchFamily="2" charset="2"/>
              <a:buChar char="ü"/>
            </a:pPr>
            <a:r>
              <a:rPr lang="en-GB" sz="3600" dirty="0" err="1"/>
              <a:t>Rimozione</a:t>
            </a:r>
            <a:r>
              <a:rPr lang="en-GB" sz="3600" dirty="0"/>
              <a:t> </a:t>
            </a:r>
            <a:r>
              <a:rPr lang="en-GB" sz="3600" dirty="0" err="1"/>
              <a:t>della</a:t>
            </a:r>
            <a:r>
              <a:rPr lang="en-GB" sz="3600" dirty="0"/>
              <a:t> </a:t>
            </a:r>
            <a:r>
              <a:rPr lang="en-GB" sz="3600" dirty="0" err="1"/>
              <a:t>categoria</a:t>
            </a:r>
            <a:endParaRPr lang="en-GB" sz="3600" dirty="0"/>
          </a:p>
        </p:txBody>
      </p:sp>
    </p:spTree>
    <p:extLst>
      <p:ext uri="{BB962C8B-B14F-4D97-AF65-F5344CB8AC3E}">
        <p14:creationId xmlns:p14="http://schemas.microsoft.com/office/powerpoint/2010/main" val="14384133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62001" y="2426868"/>
            <a:ext cx="3731197" cy="443113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48315" y="2272616"/>
            <a:ext cx="2566368" cy="2566368"/>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00750" y="2325049"/>
            <a:ext cx="2407920" cy="2407920"/>
          </a:xfrm>
          <a:custGeom>
            <a:avLst/>
            <a:gdLst/>
            <a:ahLst/>
            <a:cxnLst/>
            <a:rect l="l" t="t" r="r" b="b"/>
            <a:pathLst>
              <a:path w="2407920" h="2407920">
                <a:moveTo>
                  <a:pt x="1203808" y="2407617"/>
                </a:move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2" y="2101495"/>
                </a:lnTo>
                <a:lnTo>
                  <a:pt x="368675" y="2070821"/>
                </a:lnTo>
                <a:lnTo>
                  <a:pt x="336796" y="2038942"/>
                </a:lnTo>
                <a:lnTo>
                  <a:pt x="306122" y="2005895"/>
                </a:lnTo>
                <a:lnTo>
                  <a:pt x="276689" y="1971716"/>
                </a:lnTo>
                <a:lnTo>
                  <a:pt x="248531" y="1936440"/>
                </a:lnTo>
                <a:lnTo>
                  <a:pt x="221687" y="1900103"/>
                </a:lnTo>
                <a:lnTo>
                  <a:pt x="196190" y="1862741"/>
                </a:lnTo>
                <a:lnTo>
                  <a:pt x="172078" y="1824391"/>
                </a:lnTo>
                <a:lnTo>
                  <a:pt x="149386" y="1785088"/>
                </a:lnTo>
                <a:lnTo>
                  <a:pt x="128151" y="1744868"/>
                </a:lnTo>
                <a:lnTo>
                  <a:pt x="108407" y="1703767"/>
                </a:lnTo>
                <a:lnTo>
                  <a:pt x="90192" y="1661822"/>
                </a:lnTo>
                <a:lnTo>
                  <a:pt x="73541" y="1619067"/>
                </a:lnTo>
                <a:lnTo>
                  <a:pt x="58490" y="1575540"/>
                </a:lnTo>
                <a:lnTo>
                  <a:pt x="45075" y="1531275"/>
                </a:lnTo>
                <a:lnTo>
                  <a:pt x="33332" y="1486310"/>
                </a:lnTo>
                <a:lnTo>
                  <a:pt x="23297" y="1440679"/>
                </a:lnTo>
                <a:lnTo>
                  <a:pt x="15006" y="1394419"/>
                </a:lnTo>
                <a:lnTo>
                  <a:pt x="8494" y="1347566"/>
                </a:lnTo>
                <a:lnTo>
                  <a:pt x="3799" y="1300156"/>
                </a:lnTo>
                <a:lnTo>
                  <a:pt x="955" y="1252225"/>
                </a:lnTo>
                <a:lnTo>
                  <a:pt x="0" y="1203808"/>
                </a:lnTo>
                <a:lnTo>
                  <a:pt x="955" y="1155392"/>
                </a:lnTo>
                <a:lnTo>
                  <a:pt x="3799" y="1107461"/>
                </a:lnTo>
                <a:lnTo>
                  <a:pt x="8494" y="1060051"/>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8" y="0"/>
                </a:lnTo>
                <a:lnTo>
                  <a:pt x="1254101" y="1049"/>
                </a:lnTo>
                <a:lnTo>
                  <a:pt x="1304117" y="4183"/>
                </a:lnTo>
                <a:lnTo>
                  <a:pt x="1353799"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8"/>
                </a:lnTo>
                <a:lnTo>
                  <a:pt x="2212198" y="546300"/>
                </a:lnTo>
                <a:lnTo>
                  <a:pt x="2238431" y="588406"/>
                </a:lnTo>
                <a:lnTo>
                  <a:pt x="2262873" y="631494"/>
                </a:lnTo>
                <a:lnTo>
                  <a:pt x="2285500" y="675507"/>
                </a:lnTo>
                <a:lnTo>
                  <a:pt x="2306287" y="720385"/>
                </a:lnTo>
                <a:lnTo>
                  <a:pt x="2325210" y="766070"/>
                </a:lnTo>
                <a:lnTo>
                  <a:pt x="2342245" y="812503"/>
                </a:lnTo>
                <a:lnTo>
                  <a:pt x="2357367" y="859624"/>
                </a:lnTo>
                <a:lnTo>
                  <a:pt x="2370553" y="907375"/>
                </a:lnTo>
                <a:lnTo>
                  <a:pt x="2381776" y="955698"/>
                </a:lnTo>
                <a:lnTo>
                  <a:pt x="2391014" y="1004531"/>
                </a:lnTo>
                <a:lnTo>
                  <a:pt x="2398241" y="1053819"/>
                </a:lnTo>
                <a:lnTo>
                  <a:pt x="2403434" y="1103500"/>
                </a:lnTo>
                <a:lnTo>
                  <a:pt x="2406568" y="1153516"/>
                </a:lnTo>
                <a:lnTo>
                  <a:pt x="2407617" y="1203808"/>
                </a:lnTo>
                <a:lnTo>
                  <a:pt x="2406662" y="1252225"/>
                </a:lnTo>
                <a:lnTo>
                  <a:pt x="2403818" y="1300156"/>
                </a:lnTo>
                <a:lnTo>
                  <a:pt x="2399123" y="1347566"/>
                </a:lnTo>
                <a:lnTo>
                  <a:pt x="2392611" y="1394419"/>
                </a:lnTo>
                <a:lnTo>
                  <a:pt x="2384320" y="1440679"/>
                </a:lnTo>
                <a:lnTo>
                  <a:pt x="2374285" y="1486310"/>
                </a:lnTo>
                <a:lnTo>
                  <a:pt x="2362542" y="1531275"/>
                </a:lnTo>
                <a:lnTo>
                  <a:pt x="2349127" y="1575540"/>
                </a:lnTo>
                <a:lnTo>
                  <a:pt x="2334076" y="1619067"/>
                </a:lnTo>
                <a:lnTo>
                  <a:pt x="2317425" y="1661822"/>
                </a:lnTo>
                <a:lnTo>
                  <a:pt x="2299210" y="1703767"/>
                </a:lnTo>
                <a:lnTo>
                  <a:pt x="2279466" y="1744868"/>
                </a:lnTo>
                <a:lnTo>
                  <a:pt x="2258231" y="1785088"/>
                </a:lnTo>
                <a:lnTo>
                  <a:pt x="2235539" y="1824391"/>
                </a:lnTo>
                <a:lnTo>
                  <a:pt x="2211427" y="1862741"/>
                </a:lnTo>
                <a:lnTo>
                  <a:pt x="2185930" y="1900103"/>
                </a:lnTo>
                <a:lnTo>
                  <a:pt x="2159086" y="1936440"/>
                </a:lnTo>
                <a:lnTo>
                  <a:pt x="2130928" y="1971716"/>
                </a:lnTo>
                <a:lnTo>
                  <a:pt x="2101495" y="2005895"/>
                </a:lnTo>
                <a:lnTo>
                  <a:pt x="2070821" y="2038942"/>
                </a:lnTo>
                <a:lnTo>
                  <a:pt x="2038942" y="2070821"/>
                </a:lnTo>
                <a:lnTo>
                  <a:pt x="2005895" y="2101495"/>
                </a:lnTo>
                <a:lnTo>
                  <a:pt x="1971716" y="2130928"/>
                </a:lnTo>
                <a:lnTo>
                  <a:pt x="1936440" y="2159086"/>
                </a:lnTo>
                <a:lnTo>
                  <a:pt x="1900103" y="2185930"/>
                </a:lnTo>
                <a:lnTo>
                  <a:pt x="1862741" y="2211427"/>
                </a:lnTo>
                <a:lnTo>
                  <a:pt x="1824391" y="2235539"/>
                </a:lnTo>
                <a:lnTo>
                  <a:pt x="1785088" y="2258231"/>
                </a:lnTo>
                <a:lnTo>
                  <a:pt x="1744868" y="2279466"/>
                </a:lnTo>
                <a:lnTo>
                  <a:pt x="1703767" y="2299210"/>
                </a:lnTo>
                <a:lnTo>
                  <a:pt x="1661822" y="2317425"/>
                </a:lnTo>
                <a:lnTo>
                  <a:pt x="1619067" y="2334076"/>
                </a:lnTo>
                <a:lnTo>
                  <a:pt x="1575540" y="2349127"/>
                </a:lnTo>
                <a:lnTo>
                  <a:pt x="1531275" y="2362542"/>
                </a:lnTo>
                <a:lnTo>
                  <a:pt x="1486310" y="2374285"/>
                </a:lnTo>
                <a:lnTo>
                  <a:pt x="1440679" y="2384320"/>
                </a:lnTo>
                <a:lnTo>
                  <a:pt x="1394419" y="2392611"/>
                </a:lnTo>
                <a:lnTo>
                  <a:pt x="1347566" y="2399123"/>
                </a:lnTo>
                <a:lnTo>
                  <a:pt x="1300156" y="2403818"/>
                </a:lnTo>
                <a:lnTo>
                  <a:pt x="1252225" y="2406662"/>
                </a:lnTo>
                <a:lnTo>
                  <a:pt x="1203808" y="2407617"/>
                </a:lnTo>
                <a:close/>
              </a:path>
            </a:pathLst>
          </a:custGeom>
          <a:solidFill>
            <a:srgbClr val="FFC80D"/>
          </a:solidFill>
        </p:spPr>
        <p:txBody>
          <a:bodyPr wrap="square" lIns="0" tIns="0" rIns="0" bIns="0" rtlCol="0"/>
          <a:lstStyle/>
          <a:p>
            <a:endParaRPr/>
          </a:p>
        </p:txBody>
      </p:sp>
      <p:sp>
        <p:nvSpPr>
          <p:cNvPr id="12" name="object 12"/>
          <p:cNvSpPr/>
          <p:nvPr/>
        </p:nvSpPr>
        <p:spPr>
          <a:xfrm>
            <a:off x="700750" y="2325049"/>
            <a:ext cx="2407920" cy="2407920"/>
          </a:xfrm>
          <a:custGeom>
            <a:avLst/>
            <a:gdLst/>
            <a:ahLst/>
            <a:cxnLst/>
            <a:rect l="l" t="t" r="r" b="b"/>
            <a:pathLst>
              <a:path w="2407920" h="2407920">
                <a:moveTo>
                  <a:pt x="0" y="1203808"/>
                </a:moveTo>
                <a:lnTo>
                  <a:pt x="955" y="1155392"/>
                </a:lnTo>
                <a:lnTo>
                  <a:pt x="3799" y="1107461"/>
                </a:lnTo>
                <a:lnTo>
                  <a:pt x="8494" y="1060051"/>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8" y="0"/>
                </a:lnTo>
                <a:lnTo>
                  <a:pt x="1254101" y="1049"/>
                </a:lnTo>
                <a:lnTo>
                  <a:pt x="1304117" y="4183"/>
                </a:lnTo>
                <a:lnTo>
                  <a:pt x="1353799"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8"/>
                </a:lnTo>
                <a:lnTo>
                  <a:pt x="2212199" y="546300"/>
                </a:lnTo>
                <a:lnTo>
                  <a:pt x="2238431" y="588406"/>
                </a:lnTo>
                <a:lnTo>
                  <a:pt x="2262873" y="631494"/>
                </a:lnTo>
                <a:lnTo>
                  <a:pt x="2285500" y="675507"/>
                </a:lnTo>
                <a:lnTo>
                  <a:pt x="2306287" y="720385"/>
                </a:lnTo>
                <a:lnTo>
                  <a:pt x="2325210" y="766070"/>
                </a:lnTo>
                <a:lnTo>
                  <a:pt x="2342245" y="812503"/>
                </a:lnTo>
                <a:lnTo>
                  <a:pt x="2357367" y="859624"/>
                </a:lnTo>
                <a:lnTo>
                  <a:pt x="2370553" y="907375"/>
                </a:lnTo>
                <a:lnTo>
                  <a:pt x="2381776" y="955698"/>
                </a:lnTo>
                <a:lnTo>
                  <a:pt x="2391014" y="1004532"/>
                </a:lnTo>
                <a:lnTo>
                  <a:pt x="2398241" y="1053819"/>
                </a:lnTo>
                <a:lnTo>
                  <a:pt x="2403434" y="1103500"/>
                </a:lnTo>
                <a:lnTo>
                  <a:pt x="2406568" y="1153516"/>
                </a:lnTo>
                <a:lnTo>
                  <a:pt x="2407617" y="1203808"/>
                </a:lnTo>
                <a:lnTo>
                  <a:pt x="2406662" y="1252225"/>
                </a:lnTo>
                <a:lnTo>
                  <a:pt x="2403818" y="1300156"/>
                </a:lnTo>
                <a:lnTo>
                  <a:pt x="2399123" y="1347566"/>
                </a:lnTo>
                <a:lnTo>
                  <a:pt x="2392611" y="1394419"/>
                </a:lnTo>
                <a:lnTo>
                  <a:pt x="2384320" y="1440679"/>
                </a:lnTo>
                <a:lnTo>
                  <a:pt x="2374285" y="1486310"/>
                </a:lnTo>
                <a:lnTo>
                  <a:pt x="2362542" y="1531275"/>
                </a:lnTo>
                <a:lnTo>
                  <a:pt x="2349127" y="1575540"/>
                </a:lnTo>
                <a:lnTo>
                  <a:pt x="2334076" y="1619067"/>
                </a:lnTo>
                <a:lnTo>
                  <a:pt x="2317425" y="1661822"/>
                </a:lnTo>
                <a:lnTo>
                  <a:pt x="2299210" y="1703767"/>
                </a:lnTo>
                <a:lnTo>
                  <a:pt x="2279466" y="1744868"/>
                </a:lnTo>
                <a:lnTo>
                  <a:pt x="2258231" y="1785088"/>
                </a:lnTo>
                <a:lnTo>
                  <a:pt x="2235539" y="1824391"/>
                </a:lnTo>
                <a:lnTo>
                  <a:pt x="2211427" y="1862741"/>
                </a:lnTo>
                <a:lnTo>
                  <a:pt x="2185930" y="1900103"/>
                </a:lnTo>
                <a:lnTo>
                  <a:pt x="2159086" y="1936440"/>
                </a:lnTo>
                <a:lnTo>
                  <a:pt x="2130928" y="1971716"/>
                </a:lnTo>
                <a:lnTo>
                  <a:pt x="2101495" y="2005895"/>
                </a:lnTo>
                <a:lnTo>
                  <a:pt x="2070821" y="2038942"/>
                </a:lnTo>
                <a:lnTo>
                  <a:pt x="2038942" y="2070821"/>
                </a:lnTo>
                <a:lnTo>
                  <a:pt x="2005895" y="2101495"/>
                </a:lnTo>
                <a:lnTo>
                  <a:pt x="1971716" y="2130928"/>
                </a:lnTo>
                <a:lnTo>
                  <a:pt x="1936440" y="2159086"/>
                </a:lnTo>
                <a:lnTo>
                  <a:pt x="1900103" y="2185930"/>
                </a:lnTo>
                <a:lnTo>
                  <a:pt x="1862741" y="2211427"/>
                </a:lnTo>
                <a:lnTo>
                  <a:pt x="1824391" y="2235539"/>
                </a:lnTo>
                <a:lnTo>
                  <a:pt x="1785088" y="2258231"/>
                </a:lnTo>
                <a:lnTo>
                  <a:pt x="1744868" y="2279466"/>
                </a:lnTo>
                <a:lnTo>
                  <a:pt x="1703767" y="2299210"/>
                </a:lnTo>
                <a:lnTo>
                  <a:pt x="1661822" y="2317425"/>
                </a:lnTo>
                <a:lnTo>
                  <a:pt x="1619067" y="2334076"/>
                </a:lnTo>
                <a:lnTo>
                  <a:pt x="1575540" y="2349127"/>
                </a:lnTo>
                <a:lnTo>
                  <a:pt x="1531275" y="2362542"/>
                </a:lnTo>
                <a:lnTo>
                  <a:pt x="1486310" y="2374285"/>
                </a:lnTo>
                <a:lnTo>
                  <a:pt x="1440679" y="2384320"/>
                </a:lnTo>
                <a:lnTo>
                  <a:pt x="1394419" y="2392611"/>
                </a:lnTo>
                <a:lnTo>
                  <a:pt x="1347566" y="2399123"/>
                </a:lnTo>
                <a:lnTo>
                  <a:pt x="1300156" y="2403818"/>
                </a:lnTo>
                <a:lnTo>
                  <a:pt x="1252225" y="2406662"/>
                </a:lnTo>
                <a:lnTo>
                  <a:pt x="1203808" y="2407617"/>
                </a:ln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2" y="2101495"/>
                </a:lnTo>
                <a:lnTo>
                  <a:pt x="368675" y="2070821"/>
                </a:lnTo>
                <a:lnTo>
                  <a:pt x="336796" y="2038942"/>
                </a:lnTo>
                <a:lnTo>
                  <a:pt x="306122" y="2005895"/>
                </a:lnTo>
                <a:lnTo>
                  <a:pt x="276689" y="1971716"/>
                </a:lnTo>
                <a:lnTo>
                  <a:pt x="248531" y="1936440"/>
                </a:lnTo>
                <a:lnTo>
                  <a:pt x="221687" y="1900103"/>
                </a:lnTo>
                <a:lnTo>
                  <a:pt x="196190" y="1862741"/>
                </a:lnTo>
                <a:lnTo>
                  <a:pt x="172078" y="1824391"/>
                </a:lnTo>
                <a:lnTo>
                  <a:pt x="149386" y="1785088"/>
                </a:lnTo>
                <a:lnTo>
                  <a:pt x="128151" y="1744868"/>
                </a:lnTo>
                <a:lnTo>
                  <a:pt x="108407" y="1703767"/>
                </a:lnTo>
                <a:lnTo>
                  <a:pt x="90192" y="1661822"/>
                </a:lnTo>
                <a:lnTo>
                  <a:pt x="73541" y="1619067"/>
                </a:lnTo>
                <a:lnTo>
                  <a:pt x="58490" y="1575540"/>
                </a:lnTo>
                <a:lnTo>
                  <a:pt x="45075" y="1531275"/>
                </a:lnTo>
                <a:lnTo>
                  <a:pt x="33332" y="1486310"/>
                </a:lnTo>
                <a:lnTo>
                  <a:pt x="23297" y="1440679"/>
                </a:lnTo>
                <a:lnTo>
                  <a:pt x="15006" y="1394419"/>
                </a:lnTo>
                <a:lnTo>
                  <a:pt x="8494" y="1347566"/>
                </a:lnTo>
                <a:lnTo>
                  <a:pt x="3799" y="1300156"/>
                </a:lnTo>
                <a:lnTo>
                  <a:pt x="955" y="1252225"/>
                </a:lnTo>
                <a:lnTo>
                  <a:pt x="0" y="1203808"/>
                </a:lnTo>
                <a:close/>
              </a:path>
            </a:pathLst>
          </a:custGeom>
          <a:ln w="57149">
            <a:solidFill>
              <a:srgbClr val="FFFFFF"/>
            </a:solidFill>
          </a:ln>
        </p:spPr>
        <p:txBody>
          <a:bodyPr wrap="square" lIns="0" tIns="0" rIns="0" bIns="0" rtlCol="0"/>
          <a:lstStyle/>
          <a:p>
            <a:endParaRPr/>
          </a:p>
        </p:txBody>
      </p:sp>
      <p:sp>
        <p:nvSpPr>
          <p:cNvPr id="13" name="object 13"/>
          <p:cNvSpPr/>
          <p:nvPr/>
        </p:nvSpPr>
        <p:spPr>
          <a:xfrm>
            <a:off x="1594346" y="2673854"/>
            <a:ext cx="1173480" cy="1066165"/>
          </a:xfrm>
          <a:custGeom>
            <a:avLst/>
            <a:gdLst/>
            <a:ahLst/>
            <a:cxnLst/>
            <a:rect l="l" t="t" r="r" b="b"/>
            <a:pathLst>
              <a:path w="1173480" h="1066164">
                <a:moveTo>
                  <a:pt x="554716" y="1000303"/>
                </a:moveTo>
                <a:lnTo>
                  <a:pt x="500608" y="998411"/>
                </a:lnTo>
                <a:lnTo>
                  <a:pt x="448596" y="992815"/>
                </a:lnTo>
                <a:lnTo>
                  <a:pt x="398801" y="983641"/>
                </a:lnTo>
                <a:lnTo>
                  <a:pt x="351343" y="971010"/>
                </a:lnTo>
                <a:lnTo>
                  <a:pt x="306344" y="955045"/>
                </a:lnTo>
                <a:lnTo>
                  <a:pt x="263924" y="935870"/>
                </a:lnTo>
                <a:lnTo>
                  <a:pt x="224204" y="913607"/>
                </a:lnTo>
                <a:lnTo>
                  <a:pt x="187305" y="888380"/>
                </a:lnTo>
                <a:lnTo>
                  <a:pt x="153347" y="860312"/>
                </a:lnTo>
                <a:lnTo>
                  <a:pt x="122450" y="829525"/>
                </a:lnTo>
                <a:lnTo>
                  <a:pt x="94737" y="796144"/>
                </a:lnTo>
                <a:lnTo>
                  <a:pt x="70327" y="760290"/>
                </a:lnTo>
                <a:lnTo>
                  <a:pt x="49341" y="722088"/>
                </a:lnTo>
                <a:lnTo>
                  <a:pt x="31900" y="681659"/>
                </a:lnTo>
                <a:lnTo>
                  <a:pt x="18125" y="639128"/>
                </a:lnTo>
                <a:lnTo>
                  <a:pt x="8136" y="594616"/>
                </a:lnTo>
                <a:lnTo>
                  <a:pt x="2054" y="548248"/>
                </a:lnTo>
                <a:lnTo>
                  <a:pt x="0" y="500147"/>
                </a:lnTo>
                <a:lnTo>
                  <a:pt x="2147" y="452045"/>
                </a:lnTo>
                <a:lnTo>
                  <a:pt x="8487" y="405677"/>
                </a:lnTo>
                <a:lnTo>
                  <a:pt x="18865" y="361166"/>
                </a:lnTo>
                <a:lnTo>
                  <a:pt x="33129" y="318635"/>
                </a:lnTo>
                <a:lnTo>
                  <a:pt x="51125" y="278207"/>
                </a:lnTo>
                <a:lnTo>
                  <a:pt x="72698" y="240005"/>
                </a:lnTo>
                <a:lnTo>
                  <a:pt x="97695" y="204152"/>
                </a:lnTo>
                <a:lnTo>
                  <a:pt x="125963" y="170772"/>
                </a:lnTo>
                <a:lnTo>
                  <a:pt x="157347" y="139986"/>
                </a:lnTo>
                <a:lnTo>
                  <a:pt x="191695" y="111919"/>
                </a:lnTo>
                <a:lnTo>
                  <a:pt x="228853" y="86692"/>
                </a:lnTo>
                <a:lnTo>
                  <a:pt x="268666" y="64431"/>
                </a:lnTo>
                <a:lnTo>
                  <a:pt x="310982" y="45256"/>
                </a:lnTo>
                <a:lnTo>
                  <a:pt x="355646" y="29292"/>
                </a:lnTo>
                <a:lnTo>
                  <a:pt x="402505" y="16661"/>
                </a:lnTo>
                <a:lnTo>
                  <a:pt x="451405" y="7487"/>
                </a:lnTo>
                <a:lnTo>
                  <a:pt x="502194" y="1892"/>
                </a:lnTo>
                <a:lnTo>
                  <a:pt x="554716" y="0"/>
                </a:lnTo>
                <a:lnTo>
                  <a:pt x="609564" y="1784"/>
                </a:lnTo>
                <a:lnTo>
                  <a:pt x="662836" y="7050"/>
                </a:lnTo>
                <a:lnTo>
                  <a:pt x="714372" y="15664"/>
                </a:lnTo>
                <a:lnTo>
                  <a:pt x="764013" y="27492"/>
                </a:lnTo>
                <a:lnTo>
                  <a:pt x="811602" y="42402"/>
                </a:lnTo>
                <a:lnTo>
                  <a:pt x="856979" y="60261"/>
                </a:lnTo>
                <a:lnTo>
                  <a:pt x="899986" y="80934"/>
                </a:lnTo>
                <a:lnTo>
                  <a:pt x="910454" y="86974"/>
                </a:lnTo>
                <a:lnTo>
                  <a:pt x="554716" y="86974"/>
                </a:lnTo>
                <a:lnTo>
                  <a:pt x="500413" y="89262"/>
                </a:lnTo>
                <a:lnTo>
                  <a:pt x="448575" y="95995"/>
                </a:lnTo>
                <a:lnTo>
                  <a:pt x="399393" y="106981"/>
                </a:lnTo>
                <a:lnTo>
                  <a:pt x="353056" y="122026"/>
                </a:lnTo>
                <a:lnTo>
                  <a:pt x="309753" y="140936"/>
                </a:lnTo>
                <a:lnTo>
                  <a:pt x="269674" y="163520"/>
                </a:lnTo>
                <a:lnTo>
                  <a:pt x="233009" y="189583"/>
                </a:lnTo>
                <a:lnTo>
                  <a:pt x="199947" y="218932"/>
                </a:lnTo>
                <a:lnTo>
                  <a:pt x="170679" y="251373"/>
                </a:lnTo>
                <a:lnTo>
                  <a:pt x="145392" y="286714"/>
                </a:lnTo>
                <a:lnTo>
                  <a:pt x="124279" y="324762"/>
                </a:lnTo>
                <a:lnTo>
                  <a:pt x="107527" y="365322"/>
                </a:lnTo>
                <a:lnTo>
                  <a:pt x="95326" y="408202"/>
                </a:lnTo>
                <a:lnTo>
                  <a:pt x="87867" y="453208"/>
                </a:lnTo>
                <a:lnTo>
                  <a:pt x="85338" y="500147"/>
                </a:lnTo>
                <a:lnTo>
                  <a:pt x="87867" y="547086"/>
                </a:lnTo>
                <a:lnTo>
                  <a:pt x="95326" y="592092"/>
                </a:lnTo>
                <a:lnTo>
                  <a:pt x="107527" y="634971"/>
                </a:lnTo>
                <a:lnTo>
                  <a:pt x="124279" y="675531"/>
                </a:lnTo>
                <a:lnTo>
                  <a:pt x="145392" y="713579"/>
                </a:lnTo>
                <a:lnTo>
                  <a:pt x="170679" y="748920"/>
                </a:lnTo>
                <a:lnTo>
                  <a:pt x="199947" y="781362"/>
                </a:lnTo>
                <a:lnTo>
                  <a:pt x="233061" y="810747"/>
                </a:lnTo>
                <a:lnTo>
                  <a:pt x="269674" y="836773"/>
                </a:lnTo>
                <a:lnTo>
                  <a:pt x="309753" y="859357"/>
                </a:lnTo>
                <a:lnTo>
                  <a:pt x="353056" y="878268"/>
                </a:lnTo>
                <a:lnTo>
                  <a:pt x="399393" y="893313"/>
                </a:lnTo>
                <a:lnTo>
                  <a:pt x="448575" y="904299"/>
                </a:lnTo>
                <a:lnTo>
                  <a:pt x="500413" y="911032"/>
                </a:lnTo>
                <a:lnTo>
                  <a:pt x="554716" y="913319"/>
                </a:lnTo>
                <a:lnTo>
                  <a:pt x="817142" y="913319"/>
                </a:lnTo>
                <a:lnTo>
                  <a:pt x="874743" y="945934"/>
                </a:lnTo>
                <a:lnTo>
                  <a:pt x="960082" y="945934"/>
                </a:lnTo>
                <a:lnTo>
                  <a:pt x="960082" y="978557"/>
                </a:lnTo>
                <a:lnTo>
                  <a:pt x="757399" y="978557"/>
                </a:lnTo>
                <a:lnTo>
                  <a:pt x="709230" y="986540"/>
                </a:lnTo>
                <a:lnTo>
                  <a:pt x="660058" y="993506"/>
                </a:lnTo>
                <a:lnTo>
                  <a:pt x="608886" y="998433"/>
                </a:lnTo>
                <a:lnTo>
                  <a:pt x="554716" y="1000303"/>
                </a:lnTo>
                <a:close/>
              </a:path>
              <a:path w="1173480" h="1066164">
                <a:moveTo>
                  <a:pt x="960082" y="945934"/>
                </a:moveTo>
                <a:lnTo>
                  <a:pt x="874743" y="945934"/>
                </a:lnTo>
                <a:lnTo>
                  <a:pt x="874743" y="858950"/>
                </a:lnTo>
                <a:lnTo>
                  <a:pt x="876577" y="849269"/>
                </a:lnTo>
                <a:lnTo>
                  <a:pt x="881411" y="838567"/>
                </a:lnTo>
                <a:lnTo>
                  <a:pt x="888246" y="829903"/>
                </a:lnTo>
                <a:lnTo>
                  <a:pt x="896080" y="826335"/>
                </a:lnTo>
                <a:lnTo>
                  <a:pt x="941085" y="792697"/>
                </a:lnTo>
                <a:lnTo>
                  <a:pt x="980088" y="757020"/>
                </a:lnTo>
                <a:lnTo>
                  <a:pt x="1013091" y="719305"/>
                </a:lnTo>
                <a:lnTo>
                  <a:pt x="1040093" y="679550"/>
                </a:lnTo>
                <a:lnTo>
                  <a:pt x="1061094" y="637757"/>
                </a:lnTo>
                <a:lnTo>
                  <a:pt x="1076095" y="593926"/>
                </a:lnTo>
                <a:lnTo>
                  <a:pt x="1085057" y="548248"/>
                </a:lnTo>
                <a:lnTo>
                  <a:pt x="1088095" y="500147"/>
                </a:lnTo>
                <a:lnTo>
                  <a:pt x="1085386" y="457879"/>
                </a:lnTo>
                <a:lnTo>
                  <a:pt x="1077427" y="416838"/>
                </a:lnTo>
                <a:lnTo>
                  <a:pt x="1064468" y="377230"/>
                </a:lnTo>
                <a:lnTo>
                  <a:pt x="1046758" y="339263"/>
                </a:lnTo>
                <a:lnTo>
                  <a:pt x="1024547" y="303143"/>
                </a:lnTo>
                <a:lnTo>
                  <a:pt x="998087" y="269077"/>
                </a:lnTo>
                <a:lnTo>
                  <a:pt x="967626" y="237273"/>
                </a:lnTo>
                <a:lnTo>
                  <a:pt x="933414" y="207938"/>
                </a:lnTo>
                <a:lnTo>
                  <a:pt x="895703" y="181278"/>
                </a:lnTo>
                <a:lnTo>
                  <a:pt x="854741" y="157501"/>
                </a:lnTo>
                <a:lnTo>
                  <a:pt x="810779" y="136814"/>
                </a:lnTo>
                <a:lnTo>
                  <a:pt x="764066" y="119424"/>
                </a:lnTo>
                <a:lnTo>
                  <a:pt x="714854" y="105538"/>
                </a:lnTo>
                <a:lnTo>
                  <a:pt x="663391" y="95363"/>
                </a:lnTo>
                <a:lnTo>
                  <a:pt x="609928" y="89106"/>
                </a:lnTo>
                <a:lnTo>
                  <a:pt x="554716" y="86974"/>
                </a:lnTo>
                <a:lnTo>
                  <a:pt x="910454" y="86974"/>
                </a:lnTo>
                <a:lnTo>
                  <a:pt x="978254" y="130195"/>
                </a:lnTo>
                <a:lnTo>
                  <a:pt x="1013198" y="158516"/>
                </a:lnTo>
                <a:lnTo>
                  <a:pt x="1045138" y="189119"/>
                </a:lnTo>
                <a:lnTo>
                  <a:pt x="1073914" y="221872"/>
                </a:lnTo>
                <a:lnTo>
                  <a:pt x="1099368" y="256641"/>
                </a:lnTo>
                <a:lnTo>
                  <a:pt x="1121341" y="293294"/>
                </a:lnTo>
                <a:lnTo>
                  <a:pt x="1139675" y="331697"/>
                </a:lnTo>
                <a:lnTo>
                  <a:pt x="1154211" y="371717"/>
                </a:lnTo>
                <a:lnTo>
                  <a:pt x="1164790" y="413220"/>
                </a:lnTo>
                <a:lnTo>
                  <a:pt x="1171254" y="456075"/>
                </a:lnTo>
                <a:lnTo>
                  <a:pt x="1173443" y="500147"/>
                </a:lnTo>
                <a:lnTo>
                  <a:pt x="1170692" y="550067"/>
                </a:lnTo>
                <a:lnTo>
                  <a:pt x="1162497" y="598287"/>
                </a:lnTo>
                <a:lnTo>
                  <a:pt x="1148946" y="644716"/>
                </a:lnTo>
                <a:lnTo>
                  <a:pt x="1130126" y="689267"/>
                </a:lnTo>
                <a:lnTo>
                  <a:pt x="1106126" y="731849"/>
                </a:lnTo>
                <a:lnTo>
                  <a:pt x="1077034" y="772372"/>
                </a:lnTo>
                <a:lnTo>
                  <a:pt x="1042938" y="810747"/>
                </a:lnTo>
                <a:lnTo>
                  <a:pt x="1003924" y="846885"/>
                </a:lnTo>
                <a:lnTo>
                  <a:pt x="960082" y="880696"/>
                </a:lnTo>
                <a:lnTo>
                  <a:pt x="960082" y="945934"/>
                </a:lnTo>
                <a:close/>
              </a:path>
              <a:path w="1173480" h="1066164">
                <a:moveTo>
                  <a:pt x="817142" y="913319"/>
                </a:moveTo>
                <a:lnTo>
                  <a:pt x="554716" y="913319"/>
                </a:lnTo>
                <a:lnTo>
                  <a:pt x="602718" y="911450"/>
                </a:lnTo>
                <a:lnTo>
                  <a:pt x="650723" y="906522"/>
                </a:lnTo>
                <a:lnTo>
                  <a:pt x="698728" y="899556"/>
                </a:lnTo>
                <a:lnTo>
                  <a:pt x="746730" y="891573"/>
                </a:lnTo>
                <a:lnTo>
                  <a:pt x="757399" y="880696"/>
                </a:lnTo>
                <a:lnTo>
                  <a:pt x="768067" y="880696"/>
                </a:lnTo>
                <a:lnTo>
                  <a:pt x="778736" y="891573"/>
                </a:lnTo>
                <a:lnTo>
                  <a:pt x="817142" y="913319"/>
                </a:lnTo>
                <a:close/>
              </a:path>
              <a:path w="1173480" h="1066164">
                <a:moveTo>
                  <a:pt x="917418" y="1065532"/>
                </a:moveTo>
                <a:lnTo>
                  <a:pt x="896080" y="1065532"/>
                </a:lnTo>
                <a:lnTo>
                  <a:pt x="757399" y="978557"/>
                </a:lnTo>
                <a:lnTo>
                  <a:pt x="960082" y="978557"/>
                </a:lnTo>
                <a:lnTo>
                  <a:pt x="960082" y="1022048"/>
                </a:lnTo>
                <a:lnTo>
                  <a:pt x="956416" y="1038017"/>
                </a:lnTo>
                <a:lnTo>
                  <a:pt x="946751" y="1051945"/>
                </a:lnTo>
                <a:lnTo>
                  <a:pt x="933086" y="1061795"/>
                </a:lnTo>
                <a:lnTo>
                  <a:pt x="917418" y="1065532"/>
                </a:lnTo>
                <a:close/>
              </a:path>
            </a:pathLst>
          </a:custGeom>
          <a:solidFill>
            <a:srgbClr val="C99B00">
              <a:alpha val="49803"/>
            </a:srgbClr>
          </a:solidFill>
        </p:spPr>
        <p:txBody>
          <a:bodyPr wrap="square" lIns="0" tIns="0" rIns="0" bIns="0" rtlCol="0"/>
          <a:lstStyle/>
          <a:p>
            <a:endParaRPr/>
          </a:p>
        </p:txBody>
      </p:sp>
      <p:sp>
        <p:nvSpPr>
          <p:cNvPr id="14" name="object 14"/>
          <p:cNvSpPr/>
          <p:nvPr/>
        </p:nvSpPr>
        <p:spPr>
          <a:xfrm>
            <a:off x="1828136" y="3087481"/>
            <a:ext cx="184335" cy="19332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075413" y="3087481"/>
            <a:ext cx="193327" cy="193326"/>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2322690" y="3087481"/>
            <a:ext cx="188829" cy="193326"/>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2438830" y="3525842"/>
            <a:ext cx="2566368" cy="256636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509073" y="3610880"/>
            <a:ext cx="2407920" cy="2407920"/>
          </a:xfrm>
          <a:custGeom>
            <a:avLst/>
            <a:gdLst/>
            <a:ahLst/>
            <a:cxnLst/>
            <a:rect l="l" t="t" r="r" b="b"/>
            <a:pathLst>
              <a:path w="2407920" h="2407920">
                <a:moveTo>
                  <a:pt x="1203808" y="2407617"/>
                </a:move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2" y="2101495"/>
                </a:lnTo>
                <a:lnTo>
                  <a:pt x="368675" y="2070821"/>
                </a:lnTo>
                <a:lnTo>
                  <a:pt x="336796" y="2038942"/>
                </a:lnTo>
                <a:lnTo>
                  <a:pt x="306122" y="2005895"/>
                </a:lnTo>
                <a:lnTo>
                  <a:pt x="276689" y="1971716"/>
                </a:lnTo>
                <a:lnTo>
                  <a:pt x="248531" y="1936439"/>
                </a:lnTo>
                <a:lnTo>
                  <a:pt x="221687" y="1900103"/>
                </a:lnTo>
                <a:lnTo>
                  <a:pt x="196190" y="1862741"/>
                </a:lnTo>
                <a:lnTo>
                  <a:pt x="172078" y="1824391"/>
                </a:lnTo>
                <a:lnTo>
                  <a:pt x="149386" y="1785088"/>
                </a:lnTo>
                <a:lnTo>
                  <a:pt x="128151" y="1744868"/>
                </a:lnTo>
                <a:lnTo>
                  <a:pt x="108407" y="1703767"/>
                </a:lnTo>
                <a:lnTo>
                  <a:pt x="90192" y="1661821"/>
                </a:lnTo>
                <a:lnTo>
                  <a:pt x="73541" y="1619067"/>
                </a:lnTo>
                <a:lnTo>
                  <a:pt x="58490" y="1575539"/>
                </a:lnTo>
                <a:lnTo>
                  <a:pt x="45075" y="1531275"/>
                </a:lnTo>
                <a:lnTo>
                  <a:pt x="33332" y="1486309"/>
                </a:lnTo>
                <a:lnTo>
                  <a:pt x="23297" y="1440679"/>
                </a:lnTo>
                <a:lnTo>
                  <a:pt x="15006" y="1394419"/>
                </a:lnTo>
                <a:lnTo>
                  <a:pt x="8494" y="1347566"/>
                </a:lnTo>
                <a:lnTo>
                  <a:pt x="3799" y="1300156"/>
                </a:lnTo>
                <a:lnTo>
                  <a:pt x="955" y="1252225"/>
                </a:lnTo>
                <a:lnTo>
                  <a:pt x="0" y="1203808"/>
                </a:lnTo>
                <a:lnTo>
                  <a:pt x="955" y="1155392"/>
                </a:lnTo>
                <a:lnTo>
                  <a:pt x="3799" y="1107460"/>
                </a:lnTo>
                <a:lnTo>
                  <a:pt x="8494" y="1060050"/>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8" y="0"/>
                </a:lnTo>
                <a:lnTo>
                  <a:pt x="1254101" y="1049"/>
                </a:lnTo>
                <a:lnTo>
                  <a:pt x="1304117" y="4183"/>
                </a:lnTo>
                <a:lnTo>
                  <a:pt x="1353798"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7"/>
                </a:lnTo>
                <a:lnTo>
                  <a:pt x="2212199" y="546300"/>
                </a:lnTo>
                <a:lnTo>
                  <a:pt x="2238431" y="588405"/>
                </a:lnTo>
                <a:lnTo>
                  <a:pt x="2262873" y="631494"/>
                </a:lnTo>
                <a:lnTo>
                  <a:pt x="2285500" y="675507"/>
                </a:lnTo>
                <a:lnTo>
                  <a:pt x="2306287" y="720385"/>
                </a:lnTo>
                <a:lnTo>
                  <a:pt x="2325210" y="766070"/>
                </a:lnTo>
                <a:lnTo>
                  <a:pt x="2342245" y="812503"/>
                </a:lnTo>
                <a:lnTo>
                  <a:pt x="2357368" y="859624"/>
                </a:lnTo>
                <a:lnTo>
                  <a:pt x="2370553" y="907375"/>
                </a:lnTo>
                <a:lnTo>
                  <a:pt x="2381776" y="955697"/>
                </a:lnTo>
                <a:lnTo>
                  <a:pt x="2391014" y="1004531"/>
                </a:lnTo>
                <a:lnTo>
                  <a:pt x="2398241" y="1053818"/>
                </a:lnTo>
                <a:lnTo>
                  <a:pt x="2403434" y="1103499"/>
                </a:lnTo>
                <a:lnTo>
                  <a:pt x="2406568" y="1153516"/>
                </a:lnTo>
                <a:lnTo>
                  <a:pt x="2407617" y="1203808"/>
                </a:lnTo>
                <a:lnTo>
                  <a:pt x="2406662" y="1252225"/>
                </a:lnTo>
                <a:lnTo>
                  <a:pt x="2403818" y="1300156"/>
                </a:lnTo>
                <a:lnTo>
                  <a:pt x="2399123" y="1347566"/>
                </a:lnTo>
                <a:lnTo>
                  <a:pt x="2392611" y="1394419"/>
                </a:lnTo>
                <a:lnTo>
                  <a:pt x="2384320" y="1440679"/>
                </a:lnTo>
                <a:lnTo>
                  <a:pt x="2374285" y="1486309"/>
                </a:lnTo>
                <a:lnTo>
                  <a:pt x="2362542" y="1531275"/>
                </a:lnTo>
                <a:lnTo>
                  <a:pt x="2349127" y="1575539"/>
                </a:lnTo>
                <a:lnTo>
                  <a:pt x="2334076" y="1619067"/>
                </a:lnTo>
                <a:lnTo>
                  <a:pt x="2317425" y="1661821"/>
                </a:lnTo>
                <a:lnTo>
                  <a:pt x="2299210" y="1703767"/>
                </a:lnTo>
                <a:lnTo>
                  <a:pt x="2279466" y="1744868"/>
                </a:lnTo>
                <a:lnTo>
                  <a:pt x="2258231" y="1785088"/>
                </a:lnTo>
                <a:lnTo>
                  <a:pt x="2235539" y="1824391"/>
                </a:lnTo>
                <a:lnTo>
                  <a:pt x="2211427" y="1862741"/>
                </a:lnTo>
                <a:lnTo>
                  <a:pt x="2185930" y="1900103"/>
                </a:lnTo>
                <a:lnTo>
                  <a:pt x="2159086" y="1936439"/>
                </a:lnTo>
                <a:lnTo>
                  <a:pt x="2130928" y="1971716"/>
                </a:lnTo>
                <a:lnTo>
                  <a:pt x="2101495" y="2005895"/>
                </a:lnTo>
                <a:lnTo>
                  <a:pt x="2070821" y="2038942"/>
                </a:lnTo>
                <a:lnTo>
                  <a:pt x="2038942" y="2070821"/>
                </a:lnTo>
                <a:lnTo>
                  <a:pt x="2005895" y="2101495"/>
                </a:lnTo>
                <a:lnTo>
                  <a:pt x="1971716" y="2130928"/>
                </a:lnTo>
                <a:lnTo>
                  <a:pt x="1936440" y="2159086"/>
                </a:lnTo>
                <a:lnTo>
                  <a:pt x="1900103" y="2185930"/>
                </a:lnTo>
                <a:lnTo>
                  <a:pt x="1862741" y="2211427"/>
                </a:lnTo>
                <a:lnTo>
                  <a:pt x="1824391" y="2235539"/>
                </a:lnTo>
                <a:lnTo>
                  <a:pt x="1785088" y="2258231"/>
                </a:lnTo>
                <a:lnTo>
                  <a:pt x="1744868" y="2279466"/>
                </a:lnTo>
                <a:lnTo>
                  <a:pt x="1703767" y="2299210"/>
                </a:lnTo>
                <a:lnTo>
                  <a:pt x="1661822" y="2317425"/>
                </a:lnTo>
                <a:lnTo>
                  <a:pt x="1619067" y="2334076"/>
                </a:lnTo>
                <a:lnTo>
                  <a:pt x="1575540" y="2349127"/>
                </a:lnTo>
                <a:lnTo>
                  <a:pt x="1531275" y="2362542"/>
                </a:lnTo>
                <a:lnTo>
                  <a:pt x="1486310" y="2374285"/>
                </a:lnTo>
                <a:lnTo>
                  <a:pt x="1440679" y="2384320"/>
                </a:lnTo>
                <a:lnTo>
                  <a:pt x="1394419" y="2392611"/>
                </a:lnTo>
                <a:lnTo>
                  <a:pt x="1347566" y="2399123"/>
                </a:lnTo>
                <a:lnTo>
                  <a:pt x="1300156" y="2403818"/>
                </a:lnTo>
                <a:lnTo>
                  <a:pt x="1252225" y="2406662"/>
                </a:lnTo>
                <a:lnTo>
                  <a:pt x="1203808" y="2407617"/>
                </a:lnTo>
                <a:close/>
              </a:path>
            </a:pathLst>
          </a:custGeom>
          <a:solidFill>
            <a:srgbClr val="F49120"/>
          </a:solidFill>
        </p:spPr>
        <p:txBody>
          <a:bodyPr wrap="square" lIns="0" tIns="0" rIns="0" bIns="0" rtlCol="0"/>
          <a:lstStyle/>
          <a:p>
            <a:endParaRPr/>
          </a:p>
        </p:txBody>
      </p:sp>
      <p:sp>
        <p:nvSpPr>
          <p:cNvPr id="19" name="object 19"/>
          <p:cNvSpPr/>
          <p:nvPr/>
        </p:nvSpPr>
        <p:spPr>
          <a:xfrm>
            <a:off x="2491264" y="3578276"/>
            <a:ext cx="2407920" cy="2407920"/>
          </a:xfrm>
          <a:custGeom>
            <a:avLst/>
            <a:gdLst/>
            <a:ahLst/>
            <a:cxnLst/>
            <a:rect l="l" t="t" r="r" b="b"/>
            <a:pathLst>
              <a:path w="2407920" h="2407920">
                <a:moveTo>
                  <a:pt x="0" y="1203808"/>
                </a:moveTo>
                <a:lnTo>
                  <a:pt x="955" y="1155392"/>
                </a:lnTo>
                <a:lnTo>
                  <a:pt x="3799" y="1107460"/>
                </a:lnTo>
                <a:lnTo>
                  <a:pt x="8494" y="1060050"/>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8" y="0"/>
                </a:lnTo>
                <a:lnTo>
                  <a:pt x="1254101" y="1049"/>
                </a:lnTo>
                <a:lnTo>
                  <a:pt x="1304117" y="4183"/>
                </a:lnTo>
                <a:lnTo>
                  <a:pt x="1353798"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7"/>
                </a:lnTo>
                <a:lnTo>
                  <a:pt x="2212199" y="546300"/>
                </a:lnTo>
                <a:lnTo>
                  <a:pt x="2238431" y="588405"/>
                </a:lnTo>
                <a:lnTo>
                  <a:pt x="2262873" y="631494"/>
                </a:lnTo>
                <a:lnTo>
                  <a:pt x="2285500" y="675507"/>
                </a:lnTo>
                <a:lnTo>
                  <a:pt x="2306287" y="720385"/>
                </a:lnTo>
                <a:lnTo>
                  <a:pt x="2325210" y="766070"/>
                </a:lnTo>
                <a:lnTo>
                  <a:pt x="2342245" y="812503"/>
                </a:lnTo>
                <a:lnTo>
                  <a:pt x="2357368" y="859624"/>
                </a:lnTo>
                <a:lnTo>
                  <a:pt x="2370553" y="907375"/>
                </a:lnTo>
                <a:lnTo>
                  <a:pt x="2381776" y="955697"/>
                </a:lnTo>
                <a:lnTo>
                  <a:pt x="2391014" y="1004531"/>
                </a:lnTo>
                <a:lnTo>
                  <a:pt x="2398241" y="1053818"/>
                </a:lnTo>
                <a:lnTo>
                  <a:pt x="2403434" y="1103499"/>
                </a:lnTo>
                <a:lnTo>
                  <a:pt x="2406568" y="1153516"/>
                </a:lnTo>
                <a:lnTo>
                  <a:pt x="2407617" y="1203808"/>
                </a:lnTo>
                <a:lnTo>
                  <a:pt x="2406662" y="1252225"/>
                </a:lnTo>
                <a:lnTo>
                  <a:pt x="2403818" y="1300156"/>
                </a:lnTo>
                <a:lnTo>
                  <a:pt x="2399123" y="1347566"/>
                </a:lnTo>
                <a:lnTo>
                  <a:pt x="2392611" y="1394419"/>
                </a:lnTo>
                <a:lnTo>
                  <a:pt x="2384320" y="1440679"/>
                </a:lnTo>
                <a:lnTo>
                  <a:pt x="2374285" y="1486309"/>
                </a:lnTo>
                <a:lnTo>
                  <a:pt x="2362542" y="1531275"/>
                </a:lnTo>
                <a:lnTo>
                  <a:pt x="2349127" y="1575539"/>
                </a:lnTo>
                <a:lnTo>
                  <a:pt x="2334076" y="1619067"/>
                </a:lnTo>
                <a:lnTo>
                  <a:pt x="2317425" y="1661821"/>
                </a:lnTo>
                <a:lnTo>
                  <a:pt x="2299210" y="1703767"/>
                </a:lnTo>
                <a:lnTo>
                  <a:pt x="2279466" y="1744868"/>
                </a:lnTo>
                <a:lnTo>
                  <a:pt x="2258231" y="1785088"/>
                </a:lnTo>
                <a:lnTo>
                  <a:pt x="2235539" y="1824391"/>
                </a:lnTo>
                <a:lnTo>
                  <a:pt x="2211427" y="1862741"/>
                </a:lnTo>
                <a:lnTo>
                  <a:pt x="2185930" y="1900103"/>
                </a:lnTo>
                <a:lnTo>
                  <a:pt x="2159086" y="1936440"/>
                </a:lnTo>
                <a:lnTo>
                  <a:pt x="2130928" y="1971716"/>
                </a:lnTo>
                <a:lnTo>
                  <a:pt x="2101495" y="2005895"/>
                </a:lnTo>
                <a:lnTo>
                  <a:pt x="2070821" y="2038942"/>
                </a:lnTo>
                <a:lnTo>
                  <a:pt x="2038942" y="2070821"/>
                </a:lnTo>
                <a:lnTo>
                  <a:pt x="2005895" y="2101495"/>
                </a:lnTo>
                <a:lnTo>
                  <a:pt x="1971716" y="2130928"/>
                </a:lnTo>
                <a:lnTo>
                  <a:pt x="1936440" y="2159086"/>
                </a:lnTo>
                <a:lnTo>
                  <a:pt x="1900103" y="2185930"/>
                </a:lnTo>
                <a:lnTo>
                  <a:pt x="1862741" y="2211427"/>
                </a:lnTo>
                <a:lnTo>
                  <a:pt x="1824391" y="2235539"/>
                </a:lnTo>
                <a:lnTo>
                  <a:pt x="1785088" y="2258231"/>
                </a:lnTo>
                <a:lnTo>
                  <a:pt x="1744868" y="2279466"/>
                </a:lnTo>
                <a:lnTo>
                  <a:pt x="1703767" y="2299210"/>
                </a:lnTo>
                <a:lnTo>
                  <a:pt x="1661822" y="2317425"/>
                </a:lnTo>
                <a:lnTo>
                  <a:pt x="1619067" y="2334076"/>
                </a:lnTo>
                <a:lnTo>
                  <a:pt x="1575540" y="2349127"/>
                </a:lnTo>
                <a:lnTo>
                  <a:pt x="1531275" y="2362542"/>
                </a:lnTo>
                <a:lnTo>
                  <a:pt x="1486310" y="2374285"/>
                </a:lnTo>
                <a:lnTo>
                  <a:pt x="1440679" y="2384320"/>
                </a:lnTo>
                <a:lnTo>
                  <a:pt x="1394419" y="2392611"/>
                </a:lnTo>
                <a:lnTo>
                  <a:pt x="1347566" y="2399123"/>
                </a:lnTo>
                <a:lnTo>
                  <a:pt x="1300156" y="2403818"/>
                </a:lnTo>
                <a:lnTo>
                  <a:pt x="1252225" y="2406662"/>
                </a:lnTo>
                <a:lnTo>
                  <a:pt x="1203808" y="2407617"/>
                </a:ln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2" y="2101495"/>
                </a:lnTo>
                <a:lnTo>
                  <a:pt x="368675" y="2070821"/>
                </a:lnTo>
                <a:lnTo>
                  <a:pt x="336796" y="2038942"/>
                </a:lnTo>
                <a:lnTo>
                  <a:pt x="306122" y="2005895"/>
                </a:lnTo>
                <a:lnTo>
                  <a:pt x="276689" y="1971716"/>
                </a:lnTo>
                <a:lnTo>
                  <a:pt x="248531" y="1936440"/>
                </a:lnTo>
                <a:lnTo>
                  <a:pt x="221687" y="1900103"/>
                </a:lnTo>
                <a:lnTo>
                  <a:pt x="196190" y="1862741"/>
                </a:lnTo>
                <a:lnTo>
                  <a:pt x="172078" y="1824391"/>
                </a:lnTo>
                <a:lnTo>
                  <a:pt x="149386" y="1785088"/>
                </a:lnTo>
                <a:lnTo>
                  <a:pt x="128151" y="1744868"/>
                </a:lnTo>
                <a:lnTo>
                  <a:pt x="108407" y="1703767"/>
                </a:lnTo>
                <a:lnTo>
                  <a:pt x="90192" y="1661821"/>
                </a:lnTo>
                <a:lnTo>
                  <a:pt x="73541" y="1619067"/>
                </a:lnTo>
                <a:lnTo>
                  <a:pt x="58490" y="1575539"/>
                </a:lnTo>
                <a:lnTo>
                  <a:pt x="45075" y="1531275"/>
                </a:lnTo>
                <a:lnTo>
                  <a:pt x="33332" y="1486309"/>
                </a:lnTo>
                <a:lnTo>
                  <a:pt x="23297" y="1440679"/>
                </a:lnTo>
                <a:lnTo>
                  <a:pt x="15006" y="1394419"/>
                </a:lnTo>
                <a:lnTo>
                  <a:pt x="8494" y="1347566"/>
                </a:lnTo>
                <a:lnTo>
                  <a:pt x="3799" y="1300156"/>
                </a:lnTo>
                <a:lnTo>
                  <a:pt x="955" y="1252225"/>
                </a:lnTo>
                <a:lnTo>
                  <a:pt x="0" y="1203808"/>
                </a:lnTo>
                <a:close/>
              </a:path>
            </a:pathLst>
          </a:custGeom>
          <a:ln w="57149">
            <a:solidFill>
              <a:srgbClr val="FFFFFF"/>
            </a:solidFill>
          </a:ln>
        </p:spPr>
        <p:txBody>
          <a:bodyPr wrap="square" lIns="0" tIns="0" rIns="0" bIns="0" rtlCol="0"/>
          <a:lstStyle/>
          <a:p>
            <a:endParaRPr/>
          </a:p>
        </p:txBody>
      </p:sp>
      <p:sp>
        <p:nvSpPr>
          <p:cNvPr id="20" name="object 20"/>
          <p:cNvSpPr/>
          <p:nvPr/>
        </p:nvSpPr>
        <p:spPr>
          <a:xfrm>
            <a:off x="3502741" y="5098938"/>
            <a:ext cx="662940" cy="668020"/>
          </a:xfrm>
          <a:custGeom>
            <a:avLst/>
            <a:gdLst/>
            <a:ahLst/>
            <a:cxnLst/>
            <a:rect l="l" t="t" r="r" b="b"/>
            <a:pathLst>
              <a:path w="662939" h="668020">
                <a:moveTo>
                  <a:pt x="458150" y="107235"/>
                </a:moveTo>
                <a:lnTo>
                  <a:pt x="209578" y="107235"/>
                </a:lnTo>
                <a:lnTo>
                  <a:pt x="221306" y="100760"/>
                </a:lnTo>
                <a:lnTo>
                  <a:pt x="233947" y="95657"/>
                </a:lnTo>
                <a:lnTo>
                  <a:pt x="246587" y="91468"/>
                </a:lnTo>
                <a:lnTo>
                  <a:pt x="258315" y="87735"/>
                </a:lnTo>
                <a:lnTo>
                  <a:pt x="287558" y="4869"/>
                </a:lnTo>
                <a:lnTo>
                  <a:pt x="298524" y="2054"/>
                </a:lnTo>
                <a:lnTo>
                  <a:pt x="309491" y="608"/>
                </a:lnTo>
                <a:lnTo>
                  <a:pt x="320459" y="76"/>
                </a:lnTo>
                <a:lnTo>
                  <a:pt x="331428" y="0"/>
                </a:lnTo>
                <a:lnTo>
                  <a:pt x="342394" y="76"/>
                </a:lnTo>
                <a:lnTo>
                  <a:pt x="353360" y="608"/>
                </a:lnTo>
                <a:lnTo>
                  <a:pt x="364326" y="2054"/>
                </a:lnTo>
                <a:lnTo>
                  <a:pt x="375292" y="4869"/>
                </a:lnTo>
                <a:lnTo>
                  <a:pt x="404535" y="87735"/>
                </a:lnTo>
                <a:lnTo>
                  <a:pt x="418395" y="91468"/>
                </a:lnTo>
                <a:lnTo>
                  <a:pt x="431341" y="95657"/>
                </a:lnTo>
                <a:lnTo>
                  <a:pt x="444288" y="100760"/>
                </a:lnTo>
                <a:lnTo>
                  <a:pt x="458150" y="107235"/>
                </a:lnTo>
                <a:close/>
              </a:path>
              <a:path w="662939" h="668020">
                <a:moveTo>
                  <a:pt x="126721" y="599543"/>
                </a:moveTo>
                <a:lnTo>
                  <a:pt x="112098" y="584842"/>
                </a:lnTo>
                <a:lnTo>
                  <a:pt x="97475" y="569685"/>
                </a:lnTo>
                <a:lnTo>
                  <a:pt x="82853" y="553615"/>
                </a:lnTo>
                <a:lnTo>
                  <a:pt x="68229" y="536176"/>
                </a:lnTo>
                <a:lnTo>
                  <a:pt x="107222" y="458184"/>
                </a:lnTo>
                <a:lnTo>
                  <a:pt x="99989" y="446381"/>
                </a:lnTo>
                <a:lnTo>
                  <a:pt x="93212" y="433205"/>
                </a:lnTo>
                <a:lnTo>
                  <a:pt x="87349" y="419114"/>
                </a:lnTo>
                <a:lnTo>
                  <a:pt x="82856" y="404566"/>
                </a:lnTo>
                <a:lnTo>
                  <a:pt x="0" y="375323"/>
                </a:lnTo>
                <a:lnTo>
                  <a:pt x="0" y="292456"/>
                </a:lnTo>
                <a:lnTo>
                  <a:pt x="82856" y="263213"/>
                </a:lnTo>
                <a:lnTo>
                  <a:pt x="87349" y="248665"/>
                </a:lnTo>
                <a:lnTo>
                  <a:pt x="93212" y="234574"/>
                </a:lnTo>
                <a:lnTo>
                  <a:pt x="99989" y="221398"/>
                </a:lnTo>
                <a:lnTo>
                  <a:pt x="107222" y="209595"/>
                </a:lnTo>
                <a:lnTo>
                  <a:pt x="68229" y="131603"/>
                </a:lnTo>
                <a:lnTo>
                  <a:pt x="82853" y="114164"/>
                </a:lnTo>
                <a:lnTo>
                  <a:pt x="97475" y="98094"/>
                </a:lnTo>
                <a:lnTo>
                  <a:pt x="112098" y="82937"/>
                </a:lnTo>
                <a:lnTo>
                  <a:pt x="126721" y="68236"/>
                </a:lnTo>
                <a:lnTo>
                  <a:pt x="209578" y="107235"/>
                </a:lnTo>
                <a:lnTo>
                  <a:pt x="576829" y="107235"/>
                </a:lnTo>
                <a:lnTo>
                  <a:pt x="582740" y="114164"/>
                </a:lnTo>
                <a:lnTo>
                  <a:pt x="594621" y="131603"/>
                </a:lnTo>
                <a:lnTo>
                  <a:pt x="560500" y="209595"/>
                </a:lnTo>
                <a:lnTo>
                  <a:pt x="564148" y="219345"/>
                </a:lnTo>
                <a:lnTo>
                  <a:pt x="331428" y="219345"/>
                </a:lnTo>
                <a:lnTo>
                  <a:pt x="286419" y="227951"/>
                </a:lnTo>
                <a:lnTo>
                  <a:pt x="249178" y="251637"/>
                </a:lnTo>
                <a:lnTo>
                  <a:pt x="223817" y="287205"/>
                </a:lnTo>
                <a:lnTo>
                  <a:pt x="214450" y="331455"/>
                </a:lnTo>
                <a:lnTo>
                  <a:pt x="223817" y="378520"/>
                </a:lnTo>
                <a:lnTo>
                  <a:pt x="249178" y="415533"/>
                </a:lnTo>
                <a:lnTo>
                  <a:pt x="286419" y="439752"/>
                </a:lnTo>
                <a:lnTo>
                  <a:pt x="331428" y="448434"/>
                </a:lnTo>
                <a:lnTo>
                  <a:pt x="564148" y="448434"/>
                </a:lnTo>
                <a:lnTo>
                  <a:pt x="560500" y="458184"/>
                </a:lnTo>
                <a:lnTo>
                  <a:pt x="594621" y="536176"/>
                </a:lnTo>
                <a:lnTo>
                  <a:pt x="582740" y="553615"/>
                </a:lnTo>
                <a:lnTo>
                  <a:pt x="576829" y="560544"/>
                </a:lnTo>
                <a:lnTo>
                  <a:pt x="209578" y="560544"/>
                </a:lnTo>
                <a:lnTo>
                  <a:pt x="126721" y="599543"/>
                </a:lnTo>
                <a:close/>
              </a:path>
              <a:path w="662939" h="668020">
                <a:moveTo>
                  <a:pt x="576829" y="107235"/>
                </a:moveTo>
                <a:lnTo>
                  <a:pt x="458150" y="107235"/>
                </a:lnTo>
                <a:lnTo>
                  <a:pt x="536129" y="68236"/>
                </a:lnTo>
                <a:lnTo>
                  <a:pt x="553494" y="82937"/>
                </a:lnTo>
                <a:lnTo>
                  <a:pt x="569031" y="98094"/>
                </a:lnTo>
                <a:lnTo>
                  <a:pt x="576829" y="107235"/>
                </a:lnTo>
                <a:close/>
              </a:path>
              <a:path w="662939" h="668020">
                <a:moveTo>
                  <a:pt x="564148" y="448434"/>
                </a:moveTo>
                <a:lnTo>
                  <a:pt x="331428" y="448434"/>
                </a:lnTo>
                <a:lnTo>
                  <a:pt x="376434" y="439752"/>
                </a:lnTo>
                <a:lnTo>
                  <a:pt x="413673" y="415533"/>
                </a:lnTo>
                <a:lnTo>
                  <a:pt x="439033" y="378520"/>
                </a:lnTo>
                <a:lnTo>
                  <a:pt x="448400" y="331455"/>
                </a:lnTo>
                <a:lnTo>
                  <a:pt x="439033" y="287205"/>
                </a:lnTo>
                <a:lnTo>
                  <a:pt x="413673" y="251637"/>
                </a:lnTo>
                <a:lnTo>
                  <a:pt x="376434" y="227951"/>
                </a:lnTo>
                <a:lnTo>
                  <a:pt x="331428" y="219345"/>
                </a:lnTo>
                <a:lnTo>
                  <a:pt x="564148" y="219345"/>
                </a:lnTo>
                <a:lnTo>
                  <a:pt x="564917" y="221398"/>
                </a:lnTo>
                <a:lnTo>
                  <a:pt x="570248" y="234574"/>
                </a:lnTo>
                <a:lnTo>
                  <a:pt x="575580" y="248665"/>
                </a:lnTo>
                <a:lnTo>
                  <a:pt x="579999" y="263213"/>
                </a:lnTo>
                <a:lnTo>
                  <a:pt x="662856" y="292456"/>
                </a:lnTo>
                <a:lnTo>
                  <a:pt x="662856" y="375323"/>
                </a:lnTo>
                <a:lnTo>
                  <a:pt x="579999" y="404566"/>
                </a:lnTo>
                <a:lnTo>
                  <a:pt x="575580" y="419114"/>
                </a:lnTo>
                <a:lnTo>
                  <a:pt x="570248" y="433205"/>
                </a:lnTo>
                <a:lnTo>
                  <a:pt x="564917" y="446381"/>
                </a:lnTo>
                <a:lnTo>
                  <a:pt x="564148" y="448434"/>
                </a:lnTo>
                <a:close/>
              </a:path>
              <a:path w="662939" h="668020">
                <a:moveTo>
                  <a:pt x="331428" y="667785"/>
                </a:moveTo>
                <a:lnTo>
                  <a:pt x="287558" y="662910"/>
                </a:lnTo>
                <a:lnTo>
                  <a:pt x="258315" y="580044"/>
                </a:lnTo>
                <a:lnTo>
                  <a:pt x="246587" y="576311"/>
                </a:lnTo>
                <a:lnTo>
                  <a:pt x="233947" y="572122"/>
                </a:lnTo>
                <a:lnTo>
                  <a:pt x="221306" y="567019"/>
                </a:lnTo>
                <a:lnTo>
                  <a:pt x="209578" y="560544"/>
                </a:lnTo>
                <a:lnTo>
                  <a:pt x="458150" y="560544"/>
                </a:lnTo>
                <a:lnTo>
                  <a:pt x="444288" y="567019"/>
                </a:lnTo>
                <a:lnTo>
                  <a:pt x="431341" y="572122"/>
                </a:lnTo>
                <a:lnTo>
                  <a:pt x="418395" y="576311"/>
                </a:lnTo>
                <a:lnTo>
                  <a:pt x="404535" y="580044"/>
                </a:lnTo>
                <a:lnTo>
                  <a:pt x="375292" y="662910"/>
                </a:lnTo>
                <a:lnTo>
                  <a:pt x="364326" y="665729"/>
                </a:lnTo>
                <a:lnTo>
                  <a:pt x="353360" y="667176"/>
                </a:lnTo>
                <a:lnTo>
                  <a:pt x="342394" y="667709"/>
                </a:lnTo>
                <a:lnTo>
                  <a:pt x="331428" y="667785"/>
                </a:lnTo>
                <a:close/>
              </a:path>
              <a:path w="662939" h="668020">
                <a:moveTo>
                  <a:pt x="536129" y="599543"/>
                </a:moveTo>
                <a:lnTo>
                  <a:pt x="458150" y="560544"/>
                </a:lnTo>
                <a:lnTo>
                  <a:pt x="576829" y="560544"/>
                </a:lnTo>
                <a:lnTo>
                  <a:pt x="569031" y="569685"/>
                </a:lnTo>
                <a:lnTo>
                  <a:pt x="553494" y="584842"/>
                </a:lnTo>
                <a:lnTo>
                  <a:pt x="536129" y="599543"/>
                </a:lnTo>
                <a:close/>
              </a:path>
            </a:pathLst>
          </a:custGeom>
          <a:solidFill>
            <a:srgbClr val="C66C08">
              <a:alpha val="49803"/>
            </a:srgbClr>
          </a:solidFill>
        </p:spPr>
        <p:txBody>
          <a:bodyPr wrap="square" lIns="0" tIns="0" rIns="0" bIns="0" rtlCol="0"/>
          <a:lstStyle/>
          <a:p>
            <a:endParaRPr/>
          </a:p>
        </p:txBody>
      </p:sp>
      <p:sp>
        <p:nvSpPr>
          <p:cNvPr id="21" name="object 21"/>
          <p:cNvSpPr/>
          <p:nvPr/>
        </p:nvSpPr>
        <p:spPr>
          <a:xfrm>
            <a:off x="3820229" y="4732668"/>
            <a:ext cx="438784" cy="438784"/>
          </a:xfrm>
          <a:custGeom>
            <a:avLst/>
            <a:gdLst/>
            <a:ahLst/>
            <a:cxnLst/>
            <a:rect l="l" t="t" r="r" b="b"/>
            <a:pathLst>
              <a:path w="438785" h="438785">
                <a:moveTo>
                  <a:pt x="352772" y="107216"/>
                </a:moveTo>
                <a:lnTo>
                  <a:pt x="82847" y="107216"/>
                </a:lnTo>
                <a:lnTo>
                  <a:pt x="90158" y="99982"/>
                </a:lnTo>
                <a:lnTo>
                  <a:pt x="97469" y="93205"/>
                </a:lnTo>
                <a:lnTo>
                  <a:pt x="104779" y="87341"/>
                </a:lnTo>
                <a:lnTo>
                  <a:pt x="112089" y="82847"/>
                </a:lnTo>
                <a:lnTo>
                  <a:pt x="107216" y="19492"/>
                </a:lnTo>
                <a:lnTo>
                  <a:pt x="121761" y="15076"/>
                </a:lnTo>
                <a:lnTo>
                  <a:pt x="135849" y="9746"/>
                </a:lnTo>
                <a:lnTo>
                  <a:pt x="149023" y="4416"/>
                </a:lnTo>
                <a:lnTo>
                  <a:pt x="160826" y="0"/>
                </a:lnTo>
                <a:lnTo>
                  <a:pt x="199812" y="43861"/>
                </a:lnTo>
                <a:lnTo>
                  <a:pt x="334648" y="43861"/>
                </a:lnTo>
                <a:lnTo>
                  <a:pt x="331398" y="82847"/>
                </a:lnTo>
                <a:lnTo>
                  <a:pt x="338633" y="90158"/>
                </a:lnTo>
                <a:lnTo>
                  <a:pt x="345411" y="97469"/>
                </a:lnTo>
                <a:lnTo>
                  <a:pt x="351274" y="104779"/>
                </a:lnTo>
                <a:lnTo>
                  <a:pt x="352772" y="107216"/>
                </a:lnTo>
                <a:close/>
              </a:path>
              <a:path w="438785" h="438785">
                <a:moveTo>
                  <a:pt x="334648" y="43861"/>
                </a:moveTo>
                <a:lnTo>
                  <a:pt x="238802" y="43861"/>
                </a:lnTo>
                <a:lnTo>
                  <a:pt x="282664" y="0"/>
                </a:lnTo>
                <a:lnTo>
                  <a:pt x="289898" y="3654"/>
                </a:lnTo>
                <a:lnTo>
                  <a:pt x="296675" y="7308"/>
                </a:lnTo>
                <a:lnTo>
                  <a:pt x="302539" y="10964"/>
                </a:lnTo>
                <a:lnTo>
                  <a:pt x="307033" y="14620"/>
                </a:lnTo>
                <a:lnTo>
                  <a:pt x="314342" y="15458"/>
                </a:lnTo>
                <a:lnTo>
                  <a:pt x="321652" y="17665"/>
                </a:lnTo>
                <a:lnTo>
                  <a:pt x="328963" y="20787"/>
                </a:lnTo>
                <a:lnTo>
                  <a:pt x="336274" y="24365"/>
                </a:lnTo>
                <a:lnTo>
                  <a:pt x="334648" y="43861"/>
                </a:lnTo>
                <a:close/>
              </a:path>
              <a:path w="438785" h="438785">
                <a:moveTo>
                  <a:pt x="155950" y="438618"/>
                </a:moveTo>
                <a:lnTo>
                  <a:pt x="148641" y="435038"/>
                </a:lnTo>
                <a:lnTo>
                  <a:pt x="141331" y="431916"/>
                </a:lnTo>
                <a:lnTo>
                  <a:pt x="134020" y="429708"/>
                </a:lnTo>
                <a:lnTo>
                  <a:pt x="126709" y="428870"/>
                </a:lnTo>
                <a:lnTo>
                  <a:pt x="122217" y="425215"/>
                </a:lnTo>
                <a:lnTo>
                  <a:pt x="116354" y="421560"/>
                </a:lnTo>
                <a:lnTo>
                  <a:pt x="109577" y="417904"/>
                </a:lnTo>
                <a:lnTo>
                  <a:pt x="102344" y="414249"/>
                </a:lnTo>
                <a:lnTo>
                  <a:pt x="107216" y="355766"/>
                </a:lnTo>
                <a:lnTo>
                  <a:pt x="77975" y="326526"/>
                </a:lnTo>
                <a:lnTo>
                  <a:pt x="19492" y="326526"/>
                </a:lnTo>
                <a:lnTo>
                  <a:pt x="13019" y="314723"/>
                </a:lnTo>
                <a:lnTo>
                  <a:pt x="7917" y="301549"/>
                </a:lnTo>
                <a:lnTo>
                  <a:pt x="3730" y="287461"/>
                </a:lnTo>
                <a:lnTo>
                  <a:pt x="0" y="272915"/>
                </a:lnTo>
                <a:lnTo>
                  <a:pt x="43861" y="233929"/>
                </a:lnTo>
                <a:lnTo>
                  <a:pt x="43861" y="194940"/>
                </a:lnTo>
                <a:lnTo>
                  <a:pt x="0" y="155950"/>
                </a:lnTo>
                <a:lnTo>
                  <a:pt x="3578" y="148717"/>
                </a:lnTo>
                <a:lnTo>
                  <a:pt x="6699" y="141941"/>
                </a:lnTo>
                <a:lnTo>
                  <a:pt x="8907" y="136077"/>
                </a:lnTo>
                <a:lnTo>
                  <a:pt x="9744" y="131585"/>
                </a:lnTo>
                <a:lnTo>
                  <a:pt x="24365" y="102344"/>
                </a:lnTo>
                <a:lnTo>
                  <a:pt x="82847" y="107216"/>
                </a:lnTo>
                <a:lnTo>
                  <a:pt x="352772" y="107216"/>
                </a:lnTo>
                <a:lnTo>
                  <a:pt x="355767" y="112088"/>
                </a:lnTo>
                <a:lnTo>
                  <a:pt x="419121" y="112088"/>
                </a:lnTo>
                <a:lnTo>
                  <a:pt x="423539" y="123892"/>
                </a:lnTo>
                <a:lnTo>
                  <a:pt x="428870" y="137067"/>
                </a:lnTo>
                <a:lnTo>
                  <a:pt x="430253" y="140723"/>
                </a:lnTo>
                <a:lnTo>
                  <a:pt x="218851" y="140723"/>
                </a:lnTo>
                <a:lnTo>
                  <a:pt x="190067" y="146206"/>
                </a:lnTo>
                <a:lnTo>
                  <a:pt x="164938" y="162654"/>
                </a:lnTo>
                <a:lnTo>
                  <a:pt x="146206" y="190067"/>
                </a:lnTo>
                <a:lnTo>
                  <a:pt x="138590" y="219764"/>
                </a:lnTo>
                <a:lnTo>
                  <a:pt x="143768" y="248548"/>
                </a:lnTo>
                <a:lnTo>
                  <a:pt x="159911" y="273678"/>
                </a:lnTo>
                <a:lnTo>
                  <a:pt x="185192" y="292412"/>
                </a:lnTo>
                <a:lnTo>
                  <a:pt x="217707" y="297971"/>
                </a:lnTo>
                <a:lnTo>
                  <a:pt x="430404" y="297971"/>
                </a:lnTo>
                <a:lnTo>
                  <a:pt x="427576" y="304594"/>
                </a:lnTo>
                <a:lnTo>
                  <a:pt x="423997" y="311905"/>
                </a:lnTo>
                <a:lnTo>
                  <a:pt x="423159" y="316397"/>
                </a:lnTo>
                <a:lnTo>
                  <a:pt x="420950" y="322261"/>
                </a:lnTo>
                <a:lnTo>
                  <a:pt x="417828" y="329039"/>
                </a:lnTo>
                <a:lnTo>
                  <a:pt x="416661" y="331398"/>
                </a:lnTo>
                <a:lnTo>
                  <a:pt x="355767" y="331398"/>
                </a:lnTo>
                <a:lnTo>
                  <a:pt x="326526" y="360639"/>
                </a:lnTo>
                <a:lnTo>
                  <a:pt x="326526" y="394756"/>
                </a:lnTo>
                <a:lnTo>
                  <a:pt x="194940" y="394756"/>
                </a:lnTo>
                <a:lnTo>
                  <a:pt x="155950" y="438618"/>
                </a:lnTo>
                <a:close/>
              </a:path>
              <a:path w="438785" h="438785">
                <a:moveTo>
                  <a:pt x="430404" y="297971"/>
                </a:moveTo>
                <a:lnTo>
                  <a:pt x="217707" y="297971"/>
                </a:lnTo>
                <a:lnTo>
                  <a:pt x="247939" y="293021"/>
                </a:lnTo>
                <a:lnTo>
                  <a:pt x="273602" y="278019"/>
                </a:lnTo>
                <a:lnTo>
                  <a:pt x="292412" y="253422"/>
                </a:lnTo>
                <a:lnTo>
                  <a:pt x="297895" y="220907"/>
                </a:lnTo>
                <a:lnTo>
                  <a:pt x="292412" y="190676"/>
                </a:lnTo>
                <a:lnTo>
                  <a:pt x="275964" y="165014"/>
                </a:lnTo>
                <a:lnTo>
                  <a:pt x="248550" y="146206"/>
                </a:lnTo>
                <a:lnTo>
                  <a:pt x="218851" y="140723"/>
                </a:lnTo>
                <a:lnTo>
                  <a:pt x="430253" y="140723"/>
                </a:lnTo>
                <a:lnTo>
                  <a:pt x="434200" y="151155"/>
                </a:lnTo>
                <a:lnTo>
                  <a:pt x="438618" y="165699"/>
                </a:lnTo>
                <a:lnTo>
                  <a:pt x="394756" y="204688"/>
                </a:lnTo>
                <a:lnTo>
                  <a:pt x="394756" y="243674"/>
                </a:lnTo>
                <a:lnTo>
                  <a:pt x="433742" y="282663"/>
                </a:lnTo>
                <a:lnTo>
                  <a:pt x="432905" y="289974"/>
                </a:lnTo>
                <a:lnTo>
                  <a:pt x="430697" y="297284"/>
                </a:lnTo>
                <a:lnTo>
                  <a:pt x="430404" y="297971"/>
                </a:lnTo>
                <a:close/>
              </a:path>
              <a:path w="438785" h="438785">
                <a:moveTo>
                  <a:pt x="414249" y="336274"/>
                </a:moveTo>
                <a:lnTo>
                  <a:pt x="355767" y="331398"/>
                </a:lnTo>
                <a:lnTo>
                  <a:pt x="416661" y="331398"/>
                </a:lnTo>
                <a:lnTo>
                  <a:pt x="414249" y="336274"/>
                </a:lnTo>
                <a:close/>
              </a:path>
              <a:path w="438785" h="438785">
                <a:moveTo>
                  <a:pt x="272915" y="438618"/>
                </a:moveTo>
                <a:lnTo>
                  <a:pt x="233929" y="394756"/>
                </a:lnTo>
                <a:lnTo>
                  <a:pt x="326526" y="394756"/>
                </a:lnTo>
                <a:lnTo>
                  <a:pt x="326526" y="419122"/>
                </a:lnTo>
                <a:lnTo>
                  <a:pt x="314723" y="425595"/>
                </a:lnTo>
                <a:lnTo>
                  <a:pt x="301549" y="430697"/>
                </a:lnTo>
                <a:lnTo>
                  <a:pt x="287461" y="434886"/>
                </a:lnTo>
                <a:lnTo>
                  <a:pt x="272915" y="438618"/>
                </a:lnTo>
                <a:close/>
              </a:path>
            </a:pathLst>
          </a:custGeom>
          <a:solidFill>
            <a:srgbClr val="C66C08">
              <a:alpha val="49803"/>
            </a:srgbClr>
          </a:solidFill>
        </p:spPr>
        <p:txBody>
          <a:bodyPr wrap="square" lIns="0" tIns="0" rIns="0" bIns="0" rtlCol="0"/>
          <a:lstStyle/>
          <a:p>
            <a:endParaRPr/>
          </a:p>
        </p:txBody>
      </p:sp>
      <p:sp>
        <p:nvSpPr>
          <p:cNvPr id="22" name="object 22"/>
          <p:cNvSpPr/>
          <p:nvPr/>
        </p:nvSpPr>
        <p:spPr>
          <a:xfrm>
            <a:off x="4125784" y="5040688"/>
            <a:ext cx="352425" cy="354965"/>
          </a:xfrm>
          <a:custGeom>
            <a:avLst/>
            <a:gdLst/>
            <a:ahLst/>
            <a:cxnLst/>
            <a:rect l="l" t="t" r="r" b="b"/>
            <a:pathLst>
              <a:path w="352425" h="354964">
                <a:moveTo>
                  <a:pt x="239808" y="58329"/>
                </a:moveTo>
                <a:lnTo>
                  <a:pt x="107667" y="58329"/>
                </a:lnTo>
                <a:lnTo>
                  <a:pt x="115009" y="54759"/>
                </a:lnTo>
                <a:lnTo>
                  <a:pt x="122352" y="51644"/>
                </a:lnTo>
                <a:lnTo>
                  <a:pt x="129691" y="49442"/>
                </a:lnTo>
                <a:lnTo>
                  <a:pt x="137032" y="48606"/>
                </a:lnTo>
                <a:lnTo>
                  <a:pt x="151714" y="4858"/>
                </a:lnTo>
                <a:lnTo>
                  <a:pt x="156609" y="4858"/>
                </a:lnTo>
                <a:lnTo>
                  <a:pt x="166396" y="0"/>
                </a:lnTo>
                <a:lnTo>
                  <a:pt x="185974" y="0"/>
                </a:lnTo>
                <a:lnTo>
                  <a:pt x="195761" y="4858"/>
                </a:lnTo>
                <a:lnTo>
                  <a:pt x="210443" y="48606"/>
                </a:lnTo>
                <a:lnTo>
                  <a:pt x="217785" y="49442"/>
                </a:lnTo>
                <a:lnTo>
                  <a:pt x="225127" y="51645"/>
                </a:lnTo>
                <a:lnTo>
                  <a:pt x="232467" y="54759"/>
                </a:lnTo>
                <a:lnTo>
                  <a:pt x="239808" y="58329"/>
                </a:lnTo>
                <a:close/>
              </a:path>
              <a:path w="352425" h="354964">
                <a:moveTo>
                  <a:pt x="73411" y="320811"/>
                </a:moveTo>
                <a:lnTo>
                  <a:pt x="63240" y="313443"/>
                </a:lnTo>
                <a:lnTo>
                  <a:pt x="54445" y="305620"/>
                </a:lnTo>
                <a:lnTo>
                  <a:pt x="46568" y="296886"/>
                </a:lnTo>
                <a:lnTo>
                  <a:pt x="39151" y="286785"/>
                </a:lnTo>
                <a:lnTo>
                  <a:pt x="58728" y="247898"/>
                </a:lnTo>
                <a:lnTo>
                  <a:pt x="44046" y="218733"/>
                </a:lnTo>
                <a:lnTo>
                  <a:pt x="0" y="204152"/>
                </a:lnTo>
                <a:lnTo>
                  <a:pt x="0" y="160404"/>
                </a:lnTo>
                <a:lnTo>
                  <a:pt x="44046" y="140962"/>
                </a:lnTo>
                <a:lnTo>
                  <a:pt x="46951" y="133746"/>
                </a:lnTo>
                <a:lnTo>
                  <a:pt x="48939" y="126986"/>
                </a:lnTo>
                <a:lnTo>
                  <a:pt x="50927" y="121138"/>
                </a:lnTo>
                <a:lnTo>
                  <a:pt x="53833" y="116658"/>
                </a:lnTo>
                <a:lnTo>
                  <a:pt x="34256" y="72910"/>
                </a:lnTo>
                <a:lnTo>
                  <a:pt x="41598" y="64859"/>
                </a:lnTo>
                <a:lnTo>
                  <a:pt x="56280" y="46935"/>
                </a:lnTo>
                <a:lnTo>
                  <a:pt x="63620" y="38884"/>
                </a:lnTo>
                <a:lnTo>
                  <a:pt x="107667" y="58329"/>
                </a:lnTo>
                <a:lnTo>
                  <a:pt x="304359" y="58329"/>
                </a:lnTo>
                <a:lnTo>
                  <a:pt x="305879" y="60075"/>
                </a:lnTo>
                <a:lnTo>
                  <a:pt x="313219" y="68048"/>
                </a:lnTo>
                <a:lnTo>
                  <a:pt x="293644" y="111797"/>
                </a:lnTo>
                <a:lnTo>
                  <a:pt x="297314" y="116278"/>
                </a:lnTo>
                <a:lnTo>
                  <a:pt x="297553" y="116658"/>
                </a:lnTo>
                <a:lnTo>
                  <a:pt x="176187" y="116658"/>
                </a:lnTo>
                <a:lnTo>
                  <a:pt x="151792" y="121747"/>
                </a:lnTo>
                <a:lnTo>
                  <a:pt x="131527" y="135494"/>
                </a:lnTo>
                <a:lnTo>
                  <a:pt x="117686" y="155620"/>
                </a:lnTo>
                <a:lnTo>
                  <a:pt x="112562" y="179846"/>
                </a:lnTo>
                <a:lnTo>
                  <a:pt x="119751" y="203315"/>
                </a:lnTo>
                <a:lnTo>
                  <a:pt x="133363" y="221771"/>
                </a:lnTo>
                <a:lnTo>
                  <a:pt x="152480" y="233846"/>
                </a:lnTo>
                <a:lnTo>
                  <a:pt x="176187" y="238175"/>
                </a:lnTo>
                <a:lnTo>
                  <a:pt x="300934" y="238175"/>
                </a:lnTo>
                <a:lnTo>
                  <a:pt x="298537" y="243037"/>
                </a:lnTo>
                <a:lnTo>
                  <a:pt x="318114" y="281924"/>
                </a:lnTo>
                <a:lnTo>
                  <a:pt x="310773" y="292025"/>
                </a:lnTo>
                <a:lnTo>
                  <a:pt x="307007" y="296505"/>
                </a:lnTo>
                <a:lnTo>
                  <a:pt x="244703" y="296505"/>
                </a:lnTo>
                <a:lnTo>
                  <a:pt x="237362" y="300075"/>
                </a:lnTo>
                <a:lnTo>
                  <a:pt x="234318" y="301366"/>
                </a:lnTo>
                <a:lnTo>
                  <a:pt x="112562" y="301366"/>
                </a:lnTo>
                <a:lnTo>
                  <a:pt x="73411" y="320811"/>
                </a:lnTo>
                <a:close/>
              </a:path>
              <a:path w="352425" h="354964">
                <a:moveTo>
                  <a:pt x="304359" y="58329"/>
                </a:moveTo>
                <a:lnTo>
                  <a:pt x="239808" y="58329"/>
                </a:lnTo>
                <a:lnTo>
                  <a:pt x="283855" y="38884"/>
                </a:lnTo>
                <a:lnTo>
                  <a:pt x="291197" y="44125"/>
                </a:lnTo>
                <a:lnTo>
                  <a:pt x="298538" y="51645"/>
                </a:lnTo>
                <a:lnTo>
                  <a:pt x="304359" y="58329"/>
                </a:lnTo>
                <a:close/>
              </a:path>
              <a:path w="352425" h="354964">
                <a:moveTo>
                  <a:pt x="300934" y="238175"/>
                </a:moveTo>
                <a:lnTo>
                  <a:pt x="176187" y="238175"/>
                </a:lnTo>
                <a:lnTo>
                  <a:pt x="200579" y="233087"/>
                </a:lnTo>
                <a:lnTo>
                  <a:pt x="220843" y="219340"/>
                </a:lnTo>
                <a:lnTo>
                  <a:pt x="234684" y="199214"/>
                </a:lnTo>
                <a:lnTo>
                  <a:pt x="239808" y="174988"/>
                </a:lnTo>
                <a:lnTo>
                  <a:pt x="234684" y="151519"/>
                </a:lnTo>
                <a:lnTo>
                  <a:pt x="220843" y="133063"/>
                </a:lnTo>
                <a:lnTo>
                  <a:pt x="200579" y="120988"/>
                </a:lnTo>
                <a:lnTo>
                  <a:pt x="176187" y="116658"/>
                </a:lnTo>
                <a:lnTo>
                  <a:pt x="297553" y="116658"/>
                </a:lnTo>
                <a:lnTo>
                  <a:pt x="300985" y="122126"/>
                </a:lnTo>
                <a:lnTo>
                  <a:pt x="304656" y="128885"/>
                </a:lnTo>
                <a:lnTo>
                  <a:pt x="308327" y="136100"/>
                </a:lnTo>
                <a:lnTo>
                  <a:pt x="352374" y="150681"/>
                </a:lnTo>
                <a:lnTo>
                  <a:pt x="352374" y="199291"/>
                </a:lnTo>
                <a:lnTo>
                  <a:pt x="308327" y="213872"/>
                </a:lnTo>
                <a:lnTo>
                  <a:pt x="307485" y="221164"/>
                </a:lnTo>
                <a:lnTo>
                  <a:pt x="305267" y="228456"/>
                </a:lnTo>
                <a:lnTo>
                  <a:pt x="302132" y="235747"/>
                </a:lnTo>
                <a:lnTo>
                  <a:pt x="300934" y="238175"/>
                </a:lnTo>
                <a:close/>
              </a:path>
              <a:path w="352425" h="354964">
                <a:moveTo>
                  <a:pt x="288749" y="315950"/>
                </a:moveTo>
                <a:lnTo>
                  <a:pt x="244703" y="296505"/>
                </a:lnTo>
                <a:lnTo>
                  <a:pt x="307007" y="296505"/>
                </a:lnTo>
                <a:lnTo>
                  <a:pt x="303432" y="300759"/>
                </a:lnTo>
                <a:lnTo>
                  <a:pt x="296090" y="308582"/>
                </a:lnTo>
                <a:lnTo>
                  <a:pt x="288749" y="315950"/>
                </a:lnTo>
                <a:close/>
              </a:path>
              <a:path w="352425" h="354964">
                <a:moveTo>
                  <a:pt x="195761" y="354834"/>
                </a:moveTo>
                <a:lnTo>
                  <a:pt x="156609" y="354834"/>
                </a:lnTo>
                <a:lnTo>
                  <a:pt x="141927" y="311089"/>
                </a:lnTo>
                <a:lnTo>
                  <a:pt x="134586" y="307519"/>
                </a:lnTo>
                <a:lnTo>
                  <a:pt x="127245" y="304405"/>
                </a:lnTo>
                <a:lnTo>
                  <a:pt x="119903" y="302202"/>
                </a:lnTo>
                <a:lnTo>
                  <a:pt x="112562" y="301366"/>
                </a:lnTo>
                <a:lnTo>
                  <a:pt x="234318" y="301366"/>
                </a:lnTo>
                <a:lnTo>
                  <a:pt x="230020" y="303189"/>
                </a:lnTo>
                <a:lnTo>
                  <a:pt x="222679" y="305392"/>
                </a:lnTo>
                <a:lnTo>
                  <a:pt x="215338" y="306227"/>
                </a:lnTo>
                <a:lnTo>
                  <a:pt x="200656" y="349976"/>
                </a:lnTo>
                <a:lnTo>
                  <a:pt x="195761" y="354834"/>
                </a:lnTo>
                <a:close/>
              </a:path>
            </a:pathLst>
          </a:custGeom>
          <a:solidFill>
            <a:srgbClr val="C66C08">
              <a:alpha val="49803"/>
            </a:srgbClr>
          </a:solidFill>
        </p:spPr>
        <p:txBody>
          <a:bodyPr wrap="square" lIns="0" tIns="0" rIns="0" bIns="0" rtlCol="0"/>
          <a:lstStyle/>
          <a:p>
            <a:endParaRPr/>
          </a:p>
        </p:txBody>
      </p:sp>
      <p:sp>
        <p:nvSpPr>
          <p:cNvPr id="23" name="object 23"/>
          <p:cNvSpPr/>
          <p:nvPr/>
        </p:nvSpPr>
        <p:spPr>
          <a:xfrm>
            <a:off x="3982793" y="2219466"/>
            <a:ext cx="2566368" cy="2566368"/>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3998195" y="2325049"/>
            <a:ext cx="2407920" cy="2407920"/>
          </a:xfrm>
          <a:custGeom>
            <a:avLst/>
            <a:gdLst/>
            <a:ahLst/>
            <a:cxnLst/>
            <a:rect l="l" t="t" r="r" b="b"/>
            <a:pathLst>
              <a:path w="2407920" h="2407920">
                <a:moveTo>
                  <a:pt x="1203808" y="2407617"/>
                </a:move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2" y="2101495"/>
                </a:lnTo>
                <a:lnTo>
                  <a:pt x="368674" y="2070821"/>
                </a:lnTo>
                <a:lnTo>
                  <a:pt x="336796" y="2038942"/>
                </a:lnTo>
                <a:lnTo>
                  <a:pt x="306122" y="2005895"/>
                </a:lnTo>
                <a:lnTo>
                  <a:pt x="276688" y="1971716"/>
                </a:lnTo>
                <a:lnTo>
                  <a:pt x="248531" y="1936440"/>
                </a:lnTo>
                <a:lnTo>
                  <a:pt x="221687" y="1900103"/>
                </a:lnTo>
                <a:lnTo>
                  <a:pt x="196190" y="1862741"/>
                </a:lnTo>
                <a:lnTo>
                  <a:pt x="172078" y="1824391"/>
                </a:lnTo>
                <a:lnTo>
                  <a:pt x="149386" y="1785088"/>
                </a:lnTo>
                <a:lnTo>
                  <a:pt x="128151" y="1744868"/>
                </a:lnTo>
                <a:lnTo>
                  <a:pt x="108407" y="1703767"/>
                </a:lnTo>
                <a:lnTo>
                  <a:pt x="90192" y="1661822"/>
                </a:lnTo>
                <a:lnTo>
                  <a:pt x="73541" y="1619067"/>
                </a:lnTo>
                <a:lnTo>
                  <a:pt x="58490" y="1575540"/>
                </a:lnTo>
                <a:lnTo>
                  <a:pt x="45075" y="1531275"/>
                </a:lnTo>
                <a:lnTo>
                  <a:pt x="33332" y="1486310"/>
                </a:lnTo>
                <a:lnTo>
                  <a:pt x="23297" y="1440679"/>
                </a:lnTo>
                <a:lnTo>
                  <a:pt x="15006" y="1394419"/>
                </a:lnTo>
                <a:lnTo>
                  <a:pt x="8494" y="1347566"/>
                </a:lnTo>
                <a:lnTo>
                  <a:pt x="3799" y="1300156"/>
                </a:lnTo>
                <a:lnTo>
                  <a:pt x="955" y="1252225"/>
                </a:lnTo>
                <a:lnTo>
                  <a:pt x="0" y="1203808"/>
                </a:lnTo>
                <a:lnTo>
                  <a:pt x="955" y="1155392"/>
                </a:lnTo>
                <a:lnTo>
                  <a:pt x="3799" y="1107461"/>
                </a:lnTo>
                <a:lnTo>
                  <a:pt x="8494" y="1060051"/>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8" y="435901"/>
                </a:lnTo>
                <a:lnTo>
                  <a:pt x="306122" y="401722"/>
                </a:lnTo>
                <a:lnTo>
                  <a:pt x="336796" y="368675"/>
                </a:lnTo>
                <a:lnTo>
                  <a:pt x="368674" y="336796"/>
                </a:lnTo>
                <a:lnTo>
                  <a:pt x="401722"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8" y="0"/>
                </a:lnTo>
                <a:lnTo>
                  <a:pt x="1254101" y="1049"/>
                </a:lnTo>
                <a:lnTo>
                  <a:pt x="1304117" y="4183"/>
                </a:lnTo>
                <a:lnTo>
                  <a:pt x="1353798" y="9376"/>
                </a:lnTo>
                <a:lnTo>
                  <a:pt x="1403085" y="16603"/>
                </a:lnTo>
                <a:lnTo>
                  <a:pt x="1451919" y="25841"/>
                </a:lnTo>
                <a:lnTo>
                  <a:pt x="1500241" y="37064"/>
                </a:lnTo>
                <a:lnTo>
                  <a:pt x="1547993" y="50249"/>
                </a:lnTo>
                <a:lnTo>
                  <a:pt x="1595114" y="65372"/>
                </a:lnTo>
                <a:lnTo>
                  <a:pt x="1641547" y="82407"/>
                </a:lnTo>
                <a:lnTo>
                  <a:pt x="1687231" y="101330"/>
                </a:lnTo>
                <a:lnTo>
                  <a:pt x="1732110" y="122117"/>
                </a:lnTo>
                <a:lnTo>
                  <a:pt x="1776123" y="144744"/>
                </a:lnTo>
                <a:lnTo>
                  <a:pt x="1819211" y="169186"/>
                </a:lnTo>
                <a:lnTo>
                  <a:pt x="1861317" y="195418"/>
                </a:lnTo>
                <a:lnTo>
                  <a:pt x="1902379" y="223417"/>
                </a:lnTo>
                <a:lnTo>
                  <a:pt x="1942341" y="253158"/>
                </a:lnTo>
                <a:lnTo>
                  <a:pt x="1981143" y="284616"/>
                </a:lnTo>
                <a:lnTo>
                  <a:pt x="2018725" y="317767"/>
                </a:lnTo>
                <a:lnTo>
                  <a:pt x="2055030" y="352587"/>
                </a:lnTo>
                <a:lnTo>
                  <a:pt x="2089850" y="388892"/>
                </a:lnTo>
                <a:lnTo>
                  <a:pt x="2123001" y="426474"/>
                </a:lnTo>
                <a:lnTo>
                  <a:pt x="2154459" y="465276"/>
                </a:lnTo>
                <a:lnTo>
                  <a:pt x="2184200" y="505238"/>
                </a:lnTo>
                <a:lnTo>
                  <a:pt x="2212198" y="546300"/>
                </a:lnTo>
                <a:lnTo>
                  <a:pt x="2238431" y="588406"/>
                </a:lnTo>
                <a:lnTo>
                  <a:pt x="2262873" y="631494"/>
                </a:lnTo>
                <a:lnTo>
                  <a:pt x="2285500" y="675507"/>
                </a:lnTo>
                <a:lnTo>
                  <a:pt x="2306287" y="720385"/>
                </a:lnTo>
                <a:lnTo>
                  <a:pt x="2325210" y="766070"/>
                </a:lnTo>
                <a:lnTo>
                  <a:pt x="2342245" y="812503"/>
                </a:lnTo>
                <a:lnTo>
                  <a:pt x="2357367" y="859624"/>
                </a:lnTo>
                <a:lnTo>
                  <a:pt x="2370553" y="907375"/>
                </a:lnTo>
                <a:lnTo>
                  <a:pt x="2381776" y="955698"/>
                </a:lnTo>
                <a:lnTo>
                  <a:pt x="2391014" y="1004531"/>
                </a:lnTo>
                <a:lnTo>
                  <a:pt x="2398241" y="1053819"/>
                </a:lnTo>
                <a:lnTo>
                  <a:pt x="2403434" y="1103500"/>
                </a:lnTo>
                <a:lnTo>
                  <a:pt x="2406568" y="1153516"/>
                </a:lnTo>
                <a:lnTo>
                  <a:pt x="2407617" y="1203808"/>
                </a:lnTo>
                <a:lnTo>
                  <a:pt x="2406662" y="1252225"/>
                </a:lnTo>
                <a:lnTo>
                  <a:pt x="2403818" y="1300156"/>
                </a:lnTo>
                <a:lnTo>
                  <a:pt x="2399123" y="1347566"/>
                </a:lnTo>
                <a:lnTo>
                  <a:pt x="2392611" y="1394419"/>
                </a:lnTo>
                <a:lnTo>
                  <a:pt x="2384320" y="1440679"/>
                </a:lnTo>
                <a:lnTo>
                  <a:pt x="2374285" y="1486310"/>
                </a:lnTo>
                <a:lnTo>
                  <a:pt x="2362542" y="1531275"/>
                </a:lnTo>
                <a:lnTo>
                  <a:pt x="2349127" y="1575540"/>
                </a:lnTo>
                <a:lnTo>
                  <a:pt x="2334076" y="1619067"/>
                </a:lnTo>
                <a:lnTo>
                  <a:pt x="2317425" y="1661822"/>
                </a:lnTo>
                <a:lnTo>
                  <a:pt x="2299210" y="1703767"/>
                </a:lnTo>
                <a:lnTo>
                  <a:pt x="2279466" y="1744868"/>
                </a:lnTo>
                <a:lnTo>
                  <a:pt x="2258231" y="1785088"/>
                </a:lnTo>
                <a:lnTo>
                  <a:pt x="2235539" y="1824391"/>
                </a:lnTo>
                <a:lnTo>
                  <a:pt x="2211427" y="1862741"/>
                </a:lnTo>
                <a:lnTo>
                  <a:pt x="2185930" y="1900103"/>
                </a:lnTo>
                <a:lnTo>
                  <a:pt x="2159086" y="1936440"/>
                </a:lnTo>
                <a:lnTo>
                  <a:pt x="2130928" y="1971716"/>
                </a:lnTo>
                <a:lnTo>
                  <a:pt x="2101495" y="2005895"/>
                </a:lnTo>
                <a:lnTo>
                  <a:pt x="2070821" y="2038942"/>
                </a:lnTo>
                <a:lnTo>
                  <a:pt x="2038942" y="2070821"/>
                </a:lnTo>
                <a:lnTo>
                  <a:pt x="2005895" y="2101495"/>
                </a:lnTo>
                <a:lnTo>
                  <a:pt x="1971716" y="2130928"/>
                </a:lnTo>
                <a:lnTo>
                  <a:pt x="1936440" y="2159086"/>
                </a:lnTo>
                <a:lnTo>
                  <a:pt x="1900103" y="2185930"/>
                </a:lnTo>
                <a:lnTo>
                  <a:pt x="1862741" y="2211427"/>
                </a:lnTo>
                <a:lnTo>
                  <a:pt x="1824391" y="2235539"/>
                </a:lnTo>
                <a:lnTo>
                  <a:pt x="1785088" y="2258231"/>
                </a:lnTo>
                <a:lnTo>
                  <a:pt x="1744868" y="2279466"/>
                </a:lnTo>
                <a:lnTo>
                  <a:pt x="1703767" y="2299210"/>
                </a:lnTo>
                <a:lnTo>
                  <a:pt x="1661822" y="2317425"/>
                </a:lnTo>
                <a:lnTo>
                  <a:pt x="1619067" y="2334076"/>
                </a:lnTo>
                <a:lnTo>
                  <a:pt x="1575540" y="2349127"/>
                </a:lnTo>
                <a:lnTo>
                  <a:pt x="1531275" y="2362542"/>
                </a:lnTo>
                <a:lnTo>
                  <a:pt x="1486310" y="2374285"/>
                </a:lnTo>
                <a:lnTo>
                  <a:pt x="1440679" y="2384320"/>
                </a:lnTo>
                <a:lnTo>
                  <a:pt x="1394419" y="2392611"/>
                </a:lnTo>
                <a:lnTo>
                  <a:pt x="1347566" y="2399123"/>
                </a:lnTo>
                <a:lnTo>
                  <a:pt x="1300156" y="2403818"/>
                </a:lnTo>
                <a:lnTo>
                  <a:pt x="1252225" y="2406662"/>
                </a:lnTo>
                <a:lnTo>
                  <a:pt x="1203808" y="2407617"/>
                </a:lnTo>
                <a:close/>
              </a:path>
            </a:pathLst>
          </a:custGeom>
          <a:solidFill>
            <a:srgbClr val="BE2127"/>
          </a:solidFill>
        </p:spPr>
        <p:txBody>
          <a:bodyPr wrap="square" lIns="0" tIns="0" rIns="0" bIns="0" rtlCol="0"/>
          <a:lstStyle/>
          <a:p>
            <a:endParaRPr/>
          </a:p>
        </p:txBody>
      </p:sp>
      <p:sp>
        <p:nvSpPr>
          <p:cNvPr id="25" name="object 25"/>
          <p:cNvSpPr/>
          <p:nvPr/>
        </p:nvSpPr>
        <p:spPr>
          <a:xfrm>
            <a:off x="3998195" y="2325049"/>
            <a:ext cx="2407920" cy="2407920"/>
          </a:xfrm>
          <a:custGeom>
            <a:avLst/>
            <a:gdLst/>
            <a:ahLst/>
            <a:cxnLst/>
            <a:rect l="l" t="t" r="r" b="b"/>
            <a:pathLst>
              <a:path w="2407920" h="2407920">
                <a:moveTo>
                  <a:pt x="0" y="1203808"/>
                </a:moveTo>
                <a:lnTo>
                  <a:pt x="955" y="1155392"/>
                </a:lnTo>
                <a:lnTo>
                  <a:pt x="3799" y="1107461"/>
                </a:lnTo>
                <a:lnTo>
                  <a:pt x="8494" y="1060051"/>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8" y="435901"/>
                </a:lnTo>
                <a:lnTo>
                  <a:pt x="306122" y="401722"/>
                </a:lnTo>
                <a:lnTo>
                  <a:pt x="336796" y="368675"/>
                </a:lnTo>
                <a:lnTo>
                  <a:pt x="368674" y="336796"/>
                </a:lnTo>
                <a:lnTo>
                  <a:pt x="401722"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8" y="0"/>
                </a:lnTo>
                <a:lnTo>
                  <a:pt x="1254101" y="1049"/>
                </a:lnTo>
                <a:lnTo>
                  <a:pt x="1304117" y="4183"/>
                </a:lnTo>
                <a:lnTo>
                  <a:pt x="1353798" y="9376"/>
                </a:lnTo>
                <a:lnTo>
                  <a:pt x="1403085" y="16603"/>
                </a:lnTo>
                <a:lnTo>
                  <a:pt x="1451919" y="25841"/>
                </a:lnTo>
                <a:lnTo>
                  <a:pt x="1500241" y="37064"/>
                </a:lnTo>
                <a:lnTo>
                  <a:pt x="1547993" y="50249"/>
                </a:lnTo>
                <a:lnTo>
                  <a:pt x="1595114" y="65372"/>
                </a:lnTo>
                <a:lnTo>
                  <a:pt x="1641547" y="82407"/>
                </a:lnTo>
                <a:lnTo>
                  <a:pt x="1687232" y="101330"/>
                </a:lnTo>
                <a:lnTo>
                  <a:pt x="1732110" y="122117"/>
                </a:lnTo>
                <a:lnTo>
                  <a:pt x="1776123" y="144744"/>
                </a:lnTo>
                <a:lnTo>
                  <a:pt x="1819211" y="169186"/>
                </a:lnTo>
                <a:lnTo>
                  <a:pt x="1861317" y="195418"/>
                </a:lnTo>
                <a:lnTo>
                  <a:pt x="1902379" y="223417"/>
                </a:lnTo>
                <a:lnTo>
                  <a:pt x="1942341" y="253158"/>
                </a:lnTo>
                <a:lnTo>
                  <a:pt x="1981143" y="284616"/>
                </a:lnTo>
                <a:lnTo>
                  <a:pt x="2018725" y="317767"/>
                </a:lnTo>
                <a:lnTo>
                  <a:pt x="2055030" y="352587"/>
                </a:lnTo>
                <a:lnTo>
                  <a:pt x="2089850" y="388892"/>
                </a:lnTo>
                <a:lnTo>
                  <a:pt x="2123001" y="426474"/>
                </a:lnTo>
                <a:lnTo>
                  <a:pt x="2154459" y="465276"/>
                </a:lnTo>
                <a:lnTo>
                  <a:pt x="2184200" y="505238"/>
                </a:lnTo>
                <a:lnTo>
                  <a:pt x="2212199" y="546300"/>
                </a:lnTo>
                <a:lnTo>
                  <a:pt x="2238431" y="588406"/>
                </a:lnTo>
                <a:lnTo>
                  <a:pt x="2262873" y="631494"/>
                </a:lnTo>
                <a:lnTo>
                  <a:pt x="2285500" y="675507"/>
                </a:lnTo>
                <a:lnTo>
                  <a:pt x="2306287" y="720385"/>
                </a:lnTo>
                <a:lnTo>
                  <a:pt x="2325210" y="766070"/>
                </a:lnTo>
                <a:lnTo>
                  <a:pt x="2342245" y="812503"/>
                </a:lnTo>
                <a:lnTo>
                  <a:pt x="2357367" y="859624"/>
                </a:lnTo>
                <a:lnTo>
                  <a:pt x="2370553" y="907375"/>
                </a:lnTo>
                <a:lnTo>
                  <a:pt x="2381776" y="955698"/>
                </a:lnTo>
                <a:lnTo>
                  <a:pt x="2391014" y="1004532"/>
                </a:lnTo>
                <a:lnTo>
                  <a:pt x="2398241" y="1053819"/>
                </a:lnTo>
                <a:lnTo>
                  <a:pt x="2403434" y="1103500"/>
                </a:lnTo>
                <a:lnTo>
                  <a:pt x="2406568" y="1153516"/>
                </a:lnTo>
                <a:lnTo>
                  <a:pt x="2407617" y="1203808"/>
                </a:lnTo>
                <a:lnTo>
                  <a:pt x="2406662" y="1252225"/>
                </a:lnTo>
                <a:lnTo>
                  <a:pt x="2403818" y="1300156"/>
                </a:lnTo>
                <a:lnTo>
                  <a:pt x="2399123" y="1347566"/>
                </a:lnTo>
                <a:lnTo>
                  <a:pt x="2392611" y="1394419"/>
                </a:lnTo>
                <a:lnTo>
                  <a:pt x="2384320" y="1440679"/>
                </a:lnTo>
                <a:lnTo>
                  <a:pt x="2374285" y="1486310"/>
                </a:lnTo>
                <a:lnTo>
                  <a:pt x="2362542" y="1531275"/>
                </a:lnTo>
                <a:lnTo>
                  <a:pt x="2349127" y="1575540"/>
                </a:lnTo>
                <a:lnTo>
                  <a:pt x="2334076" y="1619067"/>
                </a:lnTo>
                <a:lnTo>
                  <a:pt x="2317425" y="1661822"/>
                </a:lnTo>
                <a:lnTo>
                  <a:pt x="2299210" y="1703767"/>
                </a:lnTo>
                <a:lnTo>
                  <a:pt x="2279466" y="1744868"/>
                </a:lnTo>
                <a:lnTo>
                  <a:pt x="2258231" y="1785088"/>
                </a:lnTo>
                <a:lnTo>
                  <a:pt x="2235539" y="1824391"/>
                </a:lnTo>
                <a:lnTo>
                  <a:pt x="2211427" y="1862741"/>
                </a:lnTo>
                <a:lnTo>
                  <a:pt x="2185930" y="1900103"/>
                </a:lnTo>
                <a:lnTo>
                  <a:pt x="2159086" y="1936440"/>
                </a:lnTo>
                <a:lnTo>
                  <a:pt x="2130928" y="1971716"/>
                </a:lnTo>
                <a:lnTo>
                  <a:pt x="2101495" y="2005895"/>
                </a:lnTo>
                <a:lnTo>
                  <a:pt x="2070821" y="2038942"/>
                </a:lnTo>
                <a:lnTo>
                  <a:pt x="2038942" y="2070821"/>
                </a:lnTo>
                <a:lnTo>
                  <a:pt x="2005895" y="2101495"/>
                </a:lnTo>
                <a:lnTo>
                  <a:pt x="1971716" y="2130928"/>
                </a:lnTo>
                <a:lnTo>
                  <a:pt x="1936440" y="2159086"/>
                </a:lnTo>
                <a:lnTo>
                  <a:pt x="1900103" y="2185930"/>
                </a:lnTo>
                <a:lnTo>
                  <a:pt x="1862741" y="2211427"/>
                </a:lnTo>
                <a:lnTo>
                  <a:pt x="1824391" y="2235539"/>
                </a:lnTo>
                <a:lnTo>
                  <a:pt x="1785088" y="2258231"/>
                </a:lnTo>
                <a:lnTo>
                  <a:pt x="1744868" y="2279466"/>
                </a:lnTo>
                <a:lnTo>
                  <a:pt x="1703767" y="2299210"/>
                </a:lnTo>
                <a:lnTo>
                  <a:pt x="1661822" y="2317425"/>
                </a:lnTo>
                <a:lnTo>
                  <a:pt x="1619067" y="2334076"/>
                </a:lnTo>
                <a:lnTo>
                  <a:pt x="1575540" y="2349127"/>
                </a:lnTo>
                <a:lnTo>
                  <a:pt x="1531275" y="2362542"/>
                </a:lnTo>
                <a:lnTo>
                  <a:pt x="1486310" y="2374285"/>
                </a:lnTo>
                <a:lnTo>
                  <a:pt x="1440679" y="2384320"/>
                </a:lnTo>
                <a:lnTo>
                  <a:pt x="1394419" y="2392611"/>
                </a:lnTo>
                <a:lnTo>
                  <a:pt x="1347566" y="2399123"/>
                </a:lnTo>
                <a:lnTo>
                  <a:pt x="1300156" y="2403818"/>
                </a:lnTo>
                <a:lnTo>
                  <a:pt x="1252225" y="2406662"/>
                </a:lnTo>
                <a:lnTo>
                  <a:pt x="1203808" y="2407617"/>
                </a:ln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2" y="2101495"/>
                </a:lnTo>
                <a:lnTo>
                  <a:pt x="368674" y="2070821"/>
                </a:lnTo>
                <a:lnTo>
                  <a:pt x="336796" y="2038942"/>
                </a:lnTo>
                <a:lnTo>
                  <a:pt x="306122" y="2005895"/>
                </a:lnTo>
                <a:lnTo>
                  <a:pt x="276688" y="1971716"/>
                </a:lnTo>
                <a:lnTo>
                  <a:pt x="248531" y="1936440"/>
                </a:lnTo>
                <a:lnTo>
                  <a:pt x="221687" y="1900103"/>
                </a:lnTo>
                <a:lnTo>
                  <a:pt x="196190" y="1862741"/>
                </a:lnTo>
                <a:lnTo>
                  <a:pt x="172078" y="1824391"/>
                </a:lnTo>
                <a:lnTo>
                  <a:pt x="149386" y="1785088"/>
                </a:lnTo>
                <a:lnTo>
                  <a:pt x="128151" y="1744868"/>
                </a:lnTo>
                <a:lnTo>
                  <a:pt x="108407" y="1703767"/>
                </a:lnTo>
                <a:lnTo>
                  <a:pt x="90192" y="1661822"/>
                </a:lnTo>
                <a:lnTo>
                  <a:pt x="73541" y="1619067"/>
                </a:lnTo>
                <a:lnTo>
                  <a:pt x="58490" y="1575540"/>
                </a:lnTo>
                <a:lnTo>
                  <a:pt x="45075" y="1531275"/>
                </a:lnTo>
                <a:lnTo>
                  <a:pt x="33332" y="1486310"/>
                </a:lnTo>
                <a:lnTo>
                  <a:pt x="23297" y="1440679"/>
                </a:lnTo>
                <a:lnTo>
                  <a:pt x="15006" y="1394419"/>
                </a:lnTo>
                <a:lnTo>
                  <a:pt x="8494" y="1347566"/>
                </a:lnTo>
                <a:lnTo>
                  <a:pt x="3799" y="1300156"/>
                </a:lnTo>
                <a:lnTo>
                  <a:pt x="955" y="1252225"/>
                </a:lnTo>
                <a:lnTo>
                  <a:pt x="0" y="1203808"/>
                </a:lnTo>
                <a:close/>
              </a:path>
            </a:pathLst>
          </a:custGeom>
          <a:ln w="57149">
            <a:solidFill>
              <a:srgbClr val="FFFFFF"/>
            </a:solidFill>
          </a:ln>
        </p:spPr>
        <p:txBody>
          <a:bodyPr wrap="square" lIns="0" tIns="0" rIns="0" bIns="0" rtlCol="0"/>
          <a:lstStyle/>
          <a:p>
            <a:endParaRPr/>
          </a:p>
        </p:txBody>
      </p:sp>
      <p:sp>
        <p:nvSpPr>
          <p:cNvPr id="26" name="object 26"/>
          <p:cNvSpPr/>
          <p:nvPr/>
        </p:nvSpPr>
        <p:spPr>
          <a:xfrm>
            <a:off x="5056278" y="3146022"/>
            <a:ext cx="196215" cy="338455"/>
          </a:xfrm>
          <a:custGeom>
            <a:avLst/>
            <a:gdLst/>
            <a:ahLst/>
            <a:cxnLst/>
            <a:rect l="l" t="t" r="r" b="b"/>
            <a:pathLst>
              <a:path w="196214" h="338454">
                <a:moveTo>
                  <a:pt x="195622" y="179972"/>
                </a:moveTo>
                <a:lnTo>
                  <a:pt x="19561" y="179972"/>
                </a:lnTo>
                <a:lnTo>
                  <a:pt x="195622" y="0"/>
                </a:lnTo>
                <a:lnTo>
                  <a:pt x="195622" y="179972"/>
                </a:lnTo>
                <a:close/>
              </a:path>
              <a:path w="196214" h="338454">
                <a:moveTo>
                  <a:pt x="195622" y="338426"/>
                </a:moveTo>
                <a:lnTo>
                  <a:pt x="0" y="338426"/>
                </a:lnTo>
                <a:lnTo>
                  <a:pt x="0" y="162365"/>
                </a:lnTo>
                <a:lnTo>
                  <a:pt x="19561" y="179972"/>
                </a:lnTo>
                <a:lnTo>
                  <a:pt x="195622" y="179972"/>
                </a:lnTo>
                <a:lnTo>
                  <a:pt x="195622" y="338426"/>
                </a:lnTo>
                <a:close/>
              </a:path>
            </a:pathLst>
          </a:custGeom>
          <a:solidFill>
            <a:srgbClr val="8F181C">
              <a:alpha val="49803"/>
            </a:srgbClr>
          </a:solidFill>
        </p:spPr>
        <p:txBody>
          <a:bodyPr wrap="square" lIns="0" tIns="0" rIns="0" bIns="0" rtlCol="0"/>
          <a:lstStyle/>
          <a:p>
            <a:endParaRPr/>
          </a:p>
        </p:txBody>
      </p:sp>
      <p:sp>
        <p:nvSpPr>
          <p:cNvPr id="27" name="object 27"/>
          <p:cNvSpPr/>
          <p:nvPr/>
        </p:nvSpPr>
        <p:spPr>
          <a:xfrm>
            <a:off x="5289067" y="3048212"/>
            <a:ext cx="193675" cy="436245"/>
          </a:xfrm>
          <a:custGeom>
            <a:avLst/>
            <a:gdLst/>
            <a:ahLst/>
            <a:cxnLst/>
            <a:rect l="l" t="t" r="r" b="b"/>
            <a:pathLst>
              <a:path w="193675" h="436245">
                <a:moveTo>
                  <a:pt x="193663" y="436232"/>
                </a:moveTo>
                <a:lnTo>
                  <a:pt x="0" y="436232"/>
                </a:lnTo>
                <a:lnTo>
                  <a:pt x="0" y="50861"/>
                </a:lnTo>
                <a:lnTo>
                  <a:pt x="54772" y="0"/>
                </a:lnTo>
                <a:lnTo>
                  <a:pt x="193663" y="152584"/>
                </a:lnTo>
                <a:lnTo>
                  <a:pt x="193663" y="436232"/>
                </a:lnTo>
                <a:close/>
              </a:path>
            </a:pathLst>
          </a:custGeom>
          <a:solidFill>
            <a:srgbClr val="8F181C">
              <a:alpha val="49803"/>
            </a:srgbClr>
          </a:solidFill>
        </p:spPr>
        <p:txBody>
          <a:bodyPr wrap="square" lIns="0" tIns="0" rIns="0" bIns="0" rtlCol="0"/>
          <a:lstStyle/>
          <a:p>
            <a:endParaRPr/>
          </a:p>
        </p:txBody>
      </p:sp>
      <p:sp>
        <p:nvSpPr>
          <p:cNvPr id="28" name="object 28"/>
          <p:cNvSpPr/>
          <p:nvPr/>
        </p:nvSpPr>
        <p:spPr>
          <a:xfrm>
            <a:off x="5519900" y="3118637"/>
            <a:ext cx="193675" cy="366395"/>
          </a:xfrm>
          <a:custGeom>
            <a:avLst/>
            <a:gdLst/>
            <a:ahLst/>
            <a:cxnLst/>
            <a:rect l="l" t="t" r="r" b="b"/>
            <a:pathLst>
              <a:path w="193675" h="366395">
                <a:moveTo>
                  <a:pt x="193663" y="152583"/>
                </a:moveTo>
                <a:lnTo>
                  <a:pt x="27385" y="152583"/>
                </a:lnTo>
                <a:lnTo>
                  <a:pt x="193663" y="0"/>
                </a:lnTo>
                <a:lnTo>
                  <a:pt x="193663" y="152583"/>
                </a:lnTo>
                <a:close/>
              </a:path>
              <a:path w="193675" h="366395">
                <a:moveTo>
                  <a:pt x="193663" y="365812"/>
                </a:moveTo>
                <a:lnTo>
                  <a:pt x="0" y="365812"/>
                </a:lnTo>
                <a:lnTo>
                  <a:pt x="0" y="119327"/>
                </a:lnTo>
                <a:lnTo>
                  <a:pt x="27385" y="152583"/>
                </a:lnTo>
                <a:lnTo>
                  <a:pt x="193663" y="152583"/>
                </a:lnTo>
                <a:lnTo>
                  <a:pt x="193663" y="365812"/>
                </a:lnTo>
                <a:close/>
              </a:path>
            </a:pathLst>
          </a:custGeom>
          <a:solidFill>
            <a:srgbClr val="8F181C">
              <a:alpha val="49803"/>
            </a:srgbClr>
          </a:solidFill>
        </p:spPr>
        <p:txBody>
          <a:bodyPr wrap="square" lIns="0" tIns="0" rIns="0" bIns="0" rtlCol="0"/>
          <a:lstStyle/>
          <a:p>
            <a:endParaRPr/>
          </a:p>
        </p:txBody>
      </p:sp>
      <p:sp>
        <p:nvSpPr>
          <p:cNvPr id="29" name="object 29"/>
          <p:cNvSpPr/>
          <p:nvPr/>
        </p:nvSpPr>
        <p:spPr>
          <a:xfrm>
            <a:off x="5750733" y="2905408"/>
            <a:ext cx="196215" cy="579120"/>
          </a:xfrm>
          <a:custGeom>
            <a:avLst/>
            <a:gdLst/>
            <a:ahLst/>
            <a:cxnLst/>
            <a:rect l="l" t="t" r="r" b="b"/>
            <a:pathLst>
              <a:path w="196214" h="579120">
                <a:moveTo>
                  <a:pt x="195622" y="579040"/>
                </a:moveTo>
                <a:lnTo>
                  <a:pt x="0" y="579040"/>
                </a:lnTo>
                <a:lnTo>
                  <a:pt x="0" y="179970"/>
                </a:lnTo>
                <a:lnTo>
                  <a:pt x="195622" y="0"/>
                </a:lnTo>
                <a:lnTo>
                  <a:pt x="195622" y="579040"/>
                </a:lnTo>
                <a:close/>
              </a:path>
            </a:pathLst>
          </a:custGeom>
          <a:solidFill>
            <a:srgbClr val="8F181C">
              <a:alpha val="49803"/>
            </a:srgbClr>
          </a:solidFill>
        </p:spPr>
        <p:txBody>
          <a:bodyPr wrap="square" lIns="0" tIns="0" rIns="0" bIns="0" rtlCol="0"/>
          <a:lstStyle/>
          <a:p>
            <a:endParaRPr/>
          </a:p>
        </p:txBody>
      </p:sp>
      <p:sp>
        <p:nvSpPr>
          <p:cNvPr id="30" name="object 30"/>
          <p:cNvSpPr/>
          <p:nvPr/>
        </p:nvSpPr>
        <p:spPr>
          <a:xfrm>
            <a:off x="5056278" y="2709786"/>
            <a:ext cx="890269" cy="532130"/>
          </a:xfrm>
          <a:custGeom>
            <a:avLst/>
            <a:gdLst/>
            <a:ahLst/>
            <a:cxnLst/>
            <a:rect l="l" t="t" r="r" b="b"/>
            <a:pathLst>
              <a:path w="890270" h="532130">
                <a:moveTo>
                  <a:pt x="628924" y="351641"/>
                </a:moveTo>
                <a:lnTo>
                  <a:pt x="500668" y="351641"/>
                </a:lnTo>
                <a:lnTo>
                  <a:pt x="885441" y="0"/>
                </a:lnTo>
                <a:lnTo>
                  <a:pt x="890077" y="4624"/>
                </a:lnTo>
                <a:lnTo>
                  <a:pt x="890077" y="111042"/>
                </a:lnTo>
                <a:lnTo>
                  <a:pt x="628924" y="351641"/>
                </a:lnTo>
                <a:close/>
              </a:path>
              <a:path w="890270" h="532130">
                <a:moveTo>
                  <a:pt x="18543" y="532091"/>
                </a:moveTo>
                <a:lnTo>
                  <a:pt x="0" y="518208"/>
                </a:lnTo>
                <a:lnTo>
                  <a:pt x="0" y="425673"/>
                </a:lnTo>
                <a:lnTo>
                  <a:pt x="259605" y="166566"/>
                </a:lnTo>
                <a:lnTo>
                  <a:pt x="264603" y="160493"/>
                </a:lnTo>
                <a:lnTo>
                  <a:pt x="271774" y="156154"/>
                </a:lnTo>
                <a:lnTo>
                  <a:pt x="279815" y="153551"/>
                </a:lnTo>
                <a:lnTo>
                  <a:pt x="287420" y="152683"/>
                </a:lnTo>
                <a:lnTo>
                  <a:pt x="297054" y="153551"/>
                </a:lnTo>
                <a:lnTo>
                  <a:pt x="305384" y="156154"/>
                </a:lnTo>
                <a:lnTo>
                  <a:pt x="312845" y="160493"/>
                </a:lnTo>
                <a:lnTo>
                  <a:pt x="319871" y="166566"/>
                </a:lnTo>
                <a:lnTo>
                  <a:pt x="410268" y="259101"/>
                </a:lnTo>
                <a:lnTo>
                  <a:pt x="287420" y="259101"/>
                </a:lnTo>
                <a:lnTo>
                  <a:pt x="18543" y="532091"/>
                </a:lnTo>
                <a:close/>
              </a:path>
              <a:path w="890270" h="532130">
                <a:moveTo>
                  <a:pt x="496612" y="454011"/>
                </a:moveTo>
                <a:lnTo>
                  <a:pt x="480893" y="450035"/>
                </a:lnTo>
                <a:lnTo>
                  <a:pt x="468217" y="439551"/>
                </a:lnTo>
                <a:lnTo>
                  <a:pt x="287420" y="259101"/>
                </a:lnTo>
                <a:lnTo>
                  <a:pt x="410268" y="259101"/>
                </a:lnTo>
                <a:lnTo>
                  <a:pt x="500668" y="351641"/>
                </a:lnTo>
                <a:lnTo>
                  <a:pt x="628924" y="351641"/>
                </a:lnTo>
                <a:lnTo>
                  <a:pt x="528483" y="444176"/>
                </a:lnTo>
                <a:lnTo>
                  <a:pt x="513199" y="451913"/>
                </a:lnTo>
                <a:lnTo>
                  <a:pt x="496612" y="454011"/>
                </a:lnTo>
                <a:close/>
              </a:path>
            </a:pathLst>
          </a:custGeom>
          <a:solidFill>
            <a:srgbClr val="8F181C">
              <a:alpha val="49803"/>
            </a:srgbClr>
          </a:solidFill>
        </p:spPr>
        <p:txBody>
          <a:bodyPr wrap="square" lIns="0" tIns="0" rIns="0" bIns="0" rtlCol="0"/>
          <a:lstStyle/>
          <a:p>
            <a:endParaRPr/>
          </a:p>
        </p:txBody>
      </p:sp>
      <p:sp>
        <p:nvSpPr>
          <p:cNvPr id="31" name="object 31"/>
          <p:cNvSpPr/>
          <p:nvPr/>
        </p:nvSpPr>
        <p:spPr>
          <a:xfrm>
            <a:off x="5785521" y="3541428"/>
            <a:ext cx="2566368" cy="2566368"/>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5793913" y="3578276"/>
            <a:ext cx="2407920" cy="2407920"/>
          </a:xfrm>
          <a:custGeom>
            <a:avLst/>
            <a:gdLst/>
            <a:ahLst/>
            <a:cxnLst/>
            <a:rect l="l" t="t" r="r" b="b"/>
            <a:pathLst>
              <a:path w="2407920" h="2407920">
                <a:moveTo>
                  <a:pt x="1203809" y="2407617"/>
                </a:moveTo>
                <a:lnTo>
                  <a:pt x="1155392" y="2406662"/>
                </a:lnTo>
                <a:lnTo>
                  <a:pt x="1107461" y="2403818"/>
                </a:lnTo>
                <a:lnTo>
                  <a:pt x="1060051" y="2399123"/>
                </a:lnTo>
                <a:lnTo>
                  <a:pt x="1013198" y="2392611"/>
                </a:lnTo>
                <a:lnTo>
                  <a:pt x="966938" y="2384320"/>
                </a:lnTo>
                <a:lnTo>
                  <a:pt x="921308" y="2374285"/>
                </a:lnTo>
                <a:lnTo>
                  <a:pt x="876342" y="2362542"/>
                </a:lnTo>
                <a:lnTo>
                  <a:pt x="832078" y="2349127"/>
                </a:lnTo>
                <a:lnTo>
                  <a:pt x="788550" y="2334076"/>
                </a:lnTo>
                <a:lnTo>
                  <a:pt x="745796" y="2317425"/>
                </a:lnTo>
                <a:lnTo>
                  <a:pt x="703850" y="2299210"/>
                </a:lnTo>
                <a:lnTo>
                  <a:pt x="662749" y="2279466"/>
                </a:lnTo>
                <a:lnTo>
                  <a:pt x="622529" y="2258231"/>
                </a:lnTo>
                <a:lnTo>
                  <a:pt x="583226" y="2235539"/>
                </a:lnTo>
                <a:lnTo>
                  <a:pt x="544876" y="2211427"/>
                </a:lnTo>
                <a:lnTo>
                  <a:pt x="507514" y="2185930"/>
                </a:lnTo>
                <a:lnTo>
                  <a:pt x="471178" y="2159086"/>
                </a:lnTo>
                <a:lnTo>
                  <a:pt x="435901" y="2130928"/>
                </a:lnTo>
                <a:lnTo>
                  <a:pt x="401722" y="2101495"/>
                </a:lnTo>
                <a:lnTo>
                  <a:pt x="368675" y="2070821"/>
                </a:lnTo>
                <a:lnTo>
                  <a:pt x="336796" y="2038942"/>
                </a:lnTo>
                <a:lnTo>
                  <a:pt x="306122" y="2005895"/>
                </a:lnTo>
                <a:lnTo>
                  <a:pt x="276689" y="1971716"/>
                </a:lnTo>
                <a:lnTo>
                  <a:pt x="248531" y="1936439"/>
                </a:lnTo>
                <a:lnTo>
                  <a:pt x="221687" y="1900103"/>
                </a:lnTo>
                <a:lnTo>
                  <a:pt x="196190" y="1862741"/>
                </a:lnTo>
                <a:lnTo>
                  <a:pt x="172078" y="1824391"/>
                </a:lnTo>
                <a:lnTo>
                  <a:pt x="149386" y="1785088"/>
                </a:lnTo>
                <a:lnTo>
                  <a:pt x="128151" y="1744868"/>
                </a:lnTo>
                <a:lnTo>
                  <a:pt x="108407" y="1703767"/>
                </a:lnTo>
                <a:lnTo>
                  <a:pt x="90192" y="1661821"/>
                </a:lnTo>
                <a:lnTo>
                  <a:pt x="73541" y="1619067"/>
                </a:lnTo>
                <a:lnTo>
                  <a:pt x="58490" y="1575539"/>
                </a:lnTo>
                <a:lnTo>
                  <a:pt x="45075" y="1531275"/>
                </a:lnTo>
                <a:lnTo>
                  <a:pt x="33332" y="1486309"/>
                </a:lnTo>
                <a:lnTo>
                  <a:pt x="23297" y="1440679"/>
                </a:lnTo>
                <a:lnTo>
                  <a:pt x="15006" y="1394419"/>
                </a:lnTo>
                <a:lnTo>
                  <a:pt x="8494" y="1347566"/>
                </a:lnTo>
                <a:lnTo>
                  <a:pt x="3799" y="1300156"/>
                </a:lnTo>
                <a:lnTo>
                  <a:pt x="955" y="1252225"/>
                </a:lnTo>
                <a:lnTo>
                  <a:pt x="0" y="1203808"/>
                </a:lnTo>
                <a:lnTo>
                  <a:pt x="955" y="1155392"/>
                </a:lnTo>
                <a:lnTo>
                  <a:pt x="3799" y="1107460"/>
                </a:lnTo>
                <a:lnTo>
                  <a:pt x="8494" y="1060050"/>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8" y="248531"/>
                </a:lnTo>
                <a:lnTo>
                  <a:pt x="507514" y="221687"/>
                </a:lnTo>
                <a:lnTo>
                  <a:pt x="544876" y="196190"/>
                </a:lnTo>
                <a:lnTo>
                  <a:pt x="583226" y="172078"/>
                </a:lnTo>
                <a:lnTo>
                  <a:pt x="622529" y="149386"/>
                </a:lnTo>
                <a:lnTo>
                  <a:pt x="662749" y="128151"/>
                </a:lnTo>
                <a:lnTo>
                  <a:pt x="703850" y="108407"/>
                </a:lnTo>
                <a:lnTo>
                  <a:pt x="745796" y="90192"/>
                </a:lnTo>
                <a:lnTo>
                  <a:pt x="788550" y="73541"/>
                </a:lnTo>
                <a:lnTo>
                  <a:pt x="832078" y="58490"/>
                </a:lnTo>
                <a:lnTo>
                  <a:pt x="876342" y="45075"/>
                </a:lnTo>
                <a:lnTo>
                  <a:pt x="921308" y="33332"/>
                </a:lnTo>
                <a:lnTo>
                  <a:pt x="966938" y="23297"/>
                </a:lnTo>
                <a:lnTo>
                  <a:pt x="1013198" y="15006"/>
                </a:lnTo>
                <a:lnTo>
                  <a:pt x="1060051" y="8494"/>
                </a:lnTo>
                <a:lnTo>
                  <a:pt x="1107461" y="3799"/>
                </a:lnTo>
                <a:lnTo>
                  <a:pt x="1155392" y="955"/>
                </a:lnTo>
                <a:lnTo>
                  <a:pt x="1203809" y="0"/>
                </a:lnTo>
                <a:lnTo>
                  <a:pt x="1254101" y="1049"/>
                </a:lnTo>
                <a:lnTo>
                  <a:pt x="1304118" y="4183"/>
                </a:lnTo>
                <a:lnTo>
                  <a:pt x="1353799"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7"/>
                </a:lnTo>
                <a:lnTo>
                  <a:pt x="2212198" y="546300"/>
                </a:lnTo>
                <a:lnTo>
                  <a:pt x="2238431" y="588405"/>
                </a:lnTo>
                <a:lnTo>
                  <a:pt x="2262873" y="631494"/>
                </a:lnTo>
                <a:lnTo>
                  <a:pt x="2285500" y="675507"/>
                </a:lnTo>
                <a:lnTo>
                  <a:pt x="2306287" y="720385"/>
                </a:lnTo>
                <a:lnTo>
                  <a:pt x="2325210" y="766070"/>
                </a:lnTo>
                <a:lnTo>
                  <a:pt x="2342245" y="812503"/>
                </a:lnTo>
                <a:lnTo>
                  <a:pt x="2357367" y="859624"/>
                </a:lnTo>
                <a:lnTo>
                  <a:pt x="2370553" y="907375"/>
                </a:lnTo>
                <a:lnTo>
                  <a:pt x="2381776" y="955697"/>
                </a:lnTo>
                <a:lnTo>
                  <a:pt x="2391014" y="1004531"/>
                </a:lnTo>
                <a:lnTo>
                  <a:pt x="2398241" y="1053818"/>
                </a:lnTo>
                <a:lnTo>
                  <a:pt x="2403434" y="1103499"/>
                </a:lnTo>
                <a:lnTo>
                  <a:pt x="2406568" y="1153516"/>
                </a:lnTo>
                <a:lnTo>
                  <a:pt x="2407617" y="1203808"/>
                </a:lnTo>
                <a:lnTo>
                  <a:pt x="2406662" y="1252225"/>
                </a:lnTo>
                <a:lnTo>
                  <a:pt x="2403818" y="1300156"/>
                </a:lnTo>
                <a:lnTo>
                  <a:pt x="2399123" y="1347566"/>
                </a:lnTo>
                <a:lnTo>
                  <a:pt x="2392611" y="1394419"/>
                </a:lnTo>
                <a:lnTo>
                  <a:pt x="2384320" y="1440679"/>
                </a:lnTo>
                <a:lnTo>
                  <a:pt x="2374285" y="1486309"/>
                </a:lnTo>
                <a:lnTo>
                  <a:pt x="2362542" y="1531275"/>
                </a:lnTo>
                <a:lnTo>
                  <a:pt x="2349127" y="1575539"/>
                </a:lnTo>
                <a:lnTo>
                  <a:pt x="2334076" y="1619067"/>
                </a:lnTo>
                <a:lnTo>
                  <a:pt x="2317425" y="1661821"/>
                </a:lnTo>
                <a:lnTo>
                  <a:pt x="2299210" y="1703767"/>
                </a:lnTo>
                <a:lnTo>
                  <a:pt x="2279466" y="1744868"/>
                </a:lnTo>
                <a:lnTo>
                  <a:pt x="2258231" y="1785088"/>
                </a:lnTo>
                <a:lnTo>
                  <a:pt x="2235539" y="1824391"/>
                </a:lnTo>
                <a:lnTo>
                  <a:pt x="2211427" y="1862741"/>
                </a:lnTo>
                <a:lnTo>
                  <a:pt x="2185930" y="1900103"/>
                </a:lnTo>
                <a:lnTo>
                  <a:pt x="2159086" y="1936439"/>
                </a:lnTo>
                <a:lnTo>
                  <a:pt x="2130929" y="1971716"/>
                </a:lnTo>
                <a:lnTo>
                  <a:pt x="2101495" y="2005895"/>
                </a:lnTo>
                <a:lnTo>
                  <a:pt x="2070821" y="2038942"/>
                </a:lnTo>
                <a:lnTo>
                  <a:pt x="2038943" y="2070821"/>
                </a:lnTo>
                <a:lnTo>
                  <a:pt x="2005896" y="2101495"/>
                </a:lnTo>
                <a:lnTo>
                  <a:pt x="1971716" y="2130928"/>
                </a:lnTo>
                <a:lnTo>
                  <a:pt x="1936440" y="2159086"/>
                </a:lnTo>
                <a:lnTo>
                  <a:pt x="1900103" y="2185930"/>
                </a:lnTo>
                <a:lnTo>
                  <a:pt x="1862741" y="2211427"/>
                </a:lnTo>
                <a:lnTo>
                  <a:pt x="1824391" y="2235539"/>
                </a:lnTo>
                <a:lnTo>
                  <a:pt x="1785088" y="2258231"/>
                </a:lnTo>
                <a:lnTo>
                  <a:pt x="1744868" y="2279466"/>
                </a:lnTo>
                <a:lnTo>
                  <a:pt x="1703768" y="2299210"/>
                </a:lnTo>
                <a:lnTo>
                  <a:pt x="1661822" y="2317425"/>
                </a:lnTo>
                <a:lnTo>
                  <a:pt x="1619068" y="2334076"/>
                </a:lnTo>
                <a:lnTo>
                  <a:pt x="1575540" y="2349127"/>
                </a:lnTo>
                <a:lnTo>
                  <a:pt x="1531276" y="2362542"/>
                </a:lnTo>
                <a:lnTo>
                  <a:pt x="1486310" y="2374285"/>
                </a:lnTo>
                <a:lnTo>
                  <a:pt x="1440679" y="2384320"/>
                </a:lnTo>
                <a:lnTo>
                  <a:pt x="1394420" y="2392611"/>
                </a:lnTo>
                <a:lnTo>
                  <a:pt x="1347567" y="2399123"/>
                </a:lnTo>
                <a:lnTo>
                  <a:pt x="1300157" y="2403818"/>
                </a:lnTo>
                <a:lnTo>
                  <a:pt x="1252226" y="2406662"/>
                </a:lnTo>
                <a:lnTo>
                  <a:pt x="1203809" y="2407617"/>
                </a:lnTo>
                <a:close/>
              </a:path>
            </a:pathLst>
          </a:custGeom>
          <a:solidFill>
            <a:srgbClr val="2CA8DE"/>
          </a:solidFill>
        </p:spPr>
        <p:txBody>
          <a:bodyPr wrap="square" lIns="0" tIns="0" rIns="0" bIns="0" rtlCol="0"/>
          <a:lstStyle/>
          <a:p>
            <a:endParaRPr/>
          </a:p>
        </p:txBody>
      </p:sp>
      <p:sp>
        <p:nvSpPr>
          <p:cNvPr id="33" name="object 33"/>
          <p:cNvSpPr/>
          <p:nvPr/>
        </p:nvSpPr>
        <p:spPr>
          <a:xfrm>
            <a:off x="5793913" y="3578276"/>
            <a:ext cx="2407920" cy="2407920"/>
          </a:xfrm>
          <a:custGeom>
            <a:avLst/>
            <a:gdLst/>
            <a:ahLst/>
            <a:cxnLst/>
            <a:rect l="l" t="t" r="r" b="b"/>
            <a:pathLst>
              <a:path w="2407920" h="2407920">
                <a:moveTo>
                  <a:pt x="0" y="1203808"/>
                </a:moveTo>
                <a:lnTo>
                  <a:pt x="955" y="1155392"/>
                </a:lnTo>
                <a:lnTo>
                  <a:pt x="3799" y="1107460"/>
                </a:lnTo>
                <a:lnTo>
                  <a:pt x="8494" y="1060050"/>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8" y="248531"/>
                </a:lnTo>
                <a:lnTo>
                  <a:pt x="507514" y="221687"/>
                </a:lnTo>
                <a:lnTo>
                  <a:pt x="544876" y="196190"/>
                </a:lnTo>
                <a:lnTo>
                  <a:pt x="583226" y="172078"/>
                </a:lnTo>
                <a:lnTo>
                  <a:pt x="622529" y="149386"/>
                </a:lnTo>
                <a:lnTo>
                  <a:pt x="662749" y="128151"/>
                </a:lnTo>
                <a:lnTo>
                  <a:pt x="703850" y="108407"/>
                </a:lnTo>
                <a:lnTo>
                  <a:pt x="745796" y="90192"/>
                </a:lnTo>
                <a:lnTo>
                  <a:pt x="788550" y="73541"/>
                </a:lnTo>
                <a:lnTo>
                  <a:pt x="832078" y="58490"/>
                </a:lnTo>
                <a:lnTo>
                  <a:pt x="876342" y="45075"/>
                </a:lnTo>
                <a:lnTo>
                  <a:pt x="921308" y="33332"/>
                </a:lnTo>
                <a:lnTo>
                  <a:pt x="966938" y="23297"/>
                </a:lnTo>
                <a:lnTo>
                  <a:pt x="1013198" y="15006"/>
                </a:lnTo>
                <a:lnTo>
                  <a:pt x="1060051" y="8494"/>
                </a:lnTo>
                <a:lnTo>
                  <a:pt x="1107461" y="3799"/>
                </a:lnTo>
                <a:lnTo>
                  <a:pt x="1155392" y="955"/>
                </a:lnTo>
                <a:lnTo>
                  <a:pt x="1203809" y="0"/>
                </a:lnTo>
                <a:lnTo>
                  <a:pt x="1254101" y="1049"/>
                </a:lnTo>
                <a:lnTo>
                  <a:pt x="1304118" y="4183"/>
                </a:lnTo>
                <a:lnTo>
                  <a:pt x="1353799"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7"/>
                </a:lnTo>
                <a:lnTo>
                  <a:pt x="2212199" y="546300"/>
                </a:lnTo>
                <a:lnTo>
                  <a:pt x="2238431" y="588405"/>
                </a:lnTo>
                <a:lnTo>
                  <a:pt x="2262873" y="631494"/>
                </a:lnTo>
                <a:lnTo>
                  <a:pt x="2285500" y="675507"/>
                </a:lnTo>
                <a:lnTo>
                  <a:pt x="2306287" y="720385"/>
                </a:lnTo>
                <a:lnTo>
                  <a:pt x="2325210" y="766070"/>
                </a:lnTo>
                <a:lnTo>
                  <a:pt x="2342245" y="812503"/>
                </a:lnTo>
                <a:lnTo>
                  <a:pt x="2357367" y="859624"/>
                </a:lnTo>
                <a:lnTo>
                  <a:pt x="2370553" y="907375"/>
                </a:lnTo>
                <a:lnTo>
                  <a:pt x="2381776" y="955697"/>
                </a:lnTo>
                <a:lnTo>
                  <a:pt x="2391014" y="1004531"/>
                </a:lnTo>
                <a:lnTo>
                  <a:pt x="2398241" y="1053818"/>
                </a:lnTo>
                <a:lnTo>
                  <a:pt x="2403434" y="1103499"/>
                </a:lnTo>
                <a:lnTo>
                  <a:pt x="2406568" y="1153516"/>
                </a:lnTo>
                <a:lnTo>
                  <a:pt x="2407617" y="1203808"/>
                </a:lnTo>
                <a:lnTo>
                  <a:pt x="2406662" y="1252225"/>
                </a:lnTo>
                <a:lnTo>
                  <a:pt x="2403818" y="1300156"/>
                </a:lnTo>
                <a:lnTo>
                  <a:pt x="2399123" y="1347566"/>
                </a:lnTo>
                <a:lnTo>
                  <a:pt x="2392611" y="1394419"/>
                </a:lnTo>
                <a:lnTo>
                  <a:pt x="2384320" y="1440679"/>
                </a:lnTo>
                <a:lnTo>
                  <a:pt x="2374285" y="1486309"/>
                </a:lnTo>
                <a:lnTo>
                  <a:pt x="2362542" y="1531275"/>
                </a:lnTo>
                <a:lnTo>
                  <a:pt x="2349127" y="1575539"/>
                </a:lnTo>
                <a:lnTo>
                  <a:pt x="2334076" y="1619067"/>
                </a:lnTo>
                <a:lnTo>
                  <a:pt x="2317425" y="1661821"/>
                </a:lnTo>
                <a:lnTo>
                  <a:pt x="2299210" y="1703767"/>
                </a:lnTo>
                <a:lnTo>
                  <a:pt x="2279466" y="1744868"/>
                </a:lnTo>
                <a:lnTo>
                  <a:pt x="2258231" y="1785088"/>
                </a:lnTo>
                <a:lnTo>
                  <a:pt x="2235539" y="1824391"/>
                </a:lnTo>
                <a:lnTo>
                  <a:pt x="2211427" y="1862741"/>
                </a:lnTo>
                <a:lnTo>
                  <a:pt x="2185930" y="1900103"/>
                </a:lnTo>
                <a:lnTo>
                  <a:pt x="2159086" y="1936440"/>
                </a:lnTo>
                <a:lnTo>
                  <a:pt x="2130929" y="1971716"/>
                </a:lnTo>
                <a:lnTo>
                  <a:pt x="2101495" y="2005895"/>
                </a:lnTo>
                <a:lnTo>
                  <a:pt x="2070821" y="2038942"/>
                </a:lnTo>
                <a:lnTo>
                  <a:pt x="2038943" y="2070821"/>
                </a:lnTo>
                <a:lnTo>
                  <a:pt x="2005896" y="2101495"/>
                </a:lnTo>
                <a:lnTo>
                  <a:pt x="1971716" y="2130928"/>
                </a:lnTo>
                <a:lnTo>
                  <a:pt x="1936440" y="2159086"/>
                </a:lnTo>
                <a:lnTo>
                  <a:pt x="1900103" y="2185930"/>
                </a:lnTo>
                <a:lnTo>
                  <a:pt x="1862741" y="2211427"/>
                </a:lnTo>
                <a:lnTo>
                  <a:pt x="1824391" y="2235539"/>
                </a:lnTo>
                <a:lnTo>
                  <a:pt x="1785088" y="2258231"/>
                </a:lnTo>
                <a:lnTo>
                  <a:pt x="1744868" y="2279466"/>
                </a:lnTo>
                <a:lnTo>
                  <a:pt x="1703768" y="2299210"/>
                </a:lnTo>
                <a:lnTo>
                  <a:pt x="1661822" y="2317425"/>
                </a:lnTo>
                <a:lnTo>
                  <a:pt x="1619068" y="2334076"/>
                </a:lnTo>
                <a:lnTo>
                  <a:pt x="1575540" y="2349127"/>
                </a:lnTo>
                <a:lnTo>
                  <a:pt x="1531276" y="2362542"/>
                </a:lnTo>
                <a:lnTo>
                  <a:pt x="1486310" y="2374285"/>
                </a:lnTo>
                <a:lnTo>
                  <a:pt x="1440679" y="2384320"/>
                </a:lnTo>
                <a:lnTo>
                  <a:pt x="1394420" y="2392611"/>
                </a:lnTo>
                <a:lnTo>
                  <a:pt x="1347567" y="2399123"/>
                </a:lnTo>
                <a:lnTo>
                  <a:pt x="1300157" y="2403818"/>
                </a:lnTo>
                <a:lnTo>
                  <a:pt x="1252226" y="2406662"/>
                </a:lnTo>
                <a:lnTo>
                  <a:pt x="1203809" y="2407617"/>
                </a:lnTo>
                <a:lnTo>
                  <a:pt x="1155392" y="2406662"/>
                </a:lnTo>
                <a:lnTo>
                  <a:pt x="1107461" y="2403818"/>
                </a:lnTo>
                <a:lnTo>
                  <a:pt x="1060051" y="2399123"/>
                </a:lnTo>
                <a:lnTo>
                  <a:pt x="1013198" y="2392611"/>
                </a:lnTo>
                <a:lnTo>
                  <a:pt x="966938" y="2384320"/>
                </a:lnTo>
                <a:lnTo>
                  <a:pt x="921308" y="2374285"/>
                </a:lnTo>
                <a:lnTo>
                  <a:pt x="876342" y="2362542"/>
                </a:lnTo>
                <a:lnTo>
                  <a:pt x="832078" y="2349127"/>
                </a:lnTo>
                <a:lnTo>
                  <a:pt x="788550" y="2334076"/>
                </a:lnTo>
                <a:lnTo>
                  <a:pt x="745796" y="2317425"/>
                </a:lnTo>
                <a:lnTo>
                  <a:pt x="703850" y="2299210"/>
                </a:lnTo>
                <a:lnTo>
                  <a:pt x="662749" y="2279466"/>
                </a:lnTo>
                <a:lnTo>
                  <a:pt x="622529" y="2258231"/>
                </a:lnTo>
                <a:lnTo>
                  <a:pt x="583226" y="2235539"/>
                </a:lnTo>
                <a:lnTo>
                  <a:pt x="544876" y="2211427"/>
                </a:lnTo>
                <a:lnTo>
                  <a:pt x="507514" y="2185930"/>
                </a:lnTo>
                <a:lnTo>
                  <a:pt x="471178" y="2159086"/>
                </a:lnTo>
                <a:lnTo>
                  <a:pt x="435901" y="2130928"/>
                </a:lnTo>
                <a:lnTo>
                  <a:pt x="401722" y="2101495"/>
                </a:lnTo>
                <a:lnTo>
                  <a:pt x="368675" y="2070821"/>
                </a:lnTo>
                <a:lnTo>
                  <a:pt x="336796" y="2038942"/>
                </a:lnTo>
                <a:lnTo>
                  <a:pt x="306122" y="2005895"/>
                </a:lnTo>
                <a:lnTo>
                  <a:pt x="276689" y="1971716"/>
                </a:lnTo>
                <a:lnTo>
                  <a:pt x="248531" y="1936440"/>
                </a:lnTo>
                <a:lnTo>
                  <a:pt x="221687" y="1900103"/>
                </a:lnTo>
                <a:lnTo>
                  <a:pt x="196190" y="1862741"/>
                </a:lnTo>
                <a:lnTo>
                  <a:pt x="172078" y="1824391"/>
                </a:lnTo>
                <a:lnTo>
                  <a:pt x="149386" y="1785088"/>
                </a:lnTo>
                <a:lnTo>
                  <a:pt x="128151" y="1744868"/>
                </a:lnTo>
                <a:lnTo>
                  <a:pt x="108407" y="1703767"/>
                </a:lnTo>
                <a:lnTo>
                  <a:pt x="90192" y="1661821"/>
                </a:lnTo>
                <a:lnTo>
                  <a:pt x="73541" y="1619067"/>
                </a:lnTo>
                <a:lnTo>
                  <a:pt x="58490" y="1575539"/>
                </a:lnTo>
                <a:lnTo>
                  <a:pt x="45075" y="1531275"/>
                </a:lnTo>
                <a:lnTo>
                  <a:pt x="33332" y="1486309"/>
                </a:lnTo>
                <a:lnTo>
                  <a:pt x="23297" y="1440679"/>
                </a:lnTo>
                <a:lnTo>
                  <a:pt x="15006" y="1394419"/>
                </a:lnTo>
                <a:lnTo>
                  <a:pt x="8494" y="1347566"/>
                </a:lnTo>
                <a:lnTo>
                  <a:pt x="3799" y="1300156"/>
                </a:lnTo>
                <a:lnTo>
                  <a:pt x="955" y="1252225"/>
                </a:lnTo>
                <a:lnTo>
                  <a:pt x="0" y="1203808"/>
                </a:lnTo>
                <a:close/>
              </a:path>
            </a:pathLst>
          </a:custGeom>
          <a:ln w="57149">
            <a:solidFill>
              <a:srgbClr val="FFFFFF"/>
            </a:solidFill>
          </a:ln>
        </p:spPr>
        <p:txBody>
          <a:bodyPr wrap="square" lIns="0" tIns="0" rIns="0" bIns="0" rtlCol="0"/>
          <a:lstStyle/>
          <a:p>
            <a:endParaRPr/>
          </a:p>
        </p:txBody>
      </p:sp>
      <p:sp>
        <p:nvSpPr>
          <p:cNvPr id="34" name="object 34"/>
          <p:cNvSpPr/>
          <p:nvPr/>
        </p:nvSpPr>
        <p:spPr>
          <a:xfrm>
            <a:off x="6218717" y="3983911"/>
            <a:ext cx="895350" cy="894080"/>
          </a:xfrm>
          <a:custGeom>
            <a:avLst/>
            <a:gdLst/>
            <a:ahLst/>
            <a:cxnLst/>
            <a:rect l="l" t="t" r="r" b="b"/>
            <a:pathLst>
              <a:path w="895350" h="894079">
                <a:moveTo>
                  <a:pt x="447535" y="894079"/>
                </a:moveTo>
                <a:lnTo>
                  <a:pt x="399074" y="891539"/>
                </a:lnTo>
                <a:lnTo>
                  <a:pt x="352050" y="883919"/>
                </a:lnTo>
                <a:lnTo>
                  <a:pt x="306747" y="871219"/>
                </a:lnTo>
                <a:lnTo>
                  <a:pt x="263445" y="854709"/>
                </a:lnTo>
                <a:lnTo>
                  <a:pt x="222428" y="833119"/>
                </a:lnTo>
                <a:lnTo>
                  <a:pt x="183977" y="807719"/>
                </a:lnTo>
                <a:lnTo>
                  <a:pt x="148376" y="778509"/>
                </a:lnTo>
                <a:lnTo>
                  <a:pt x="115905" y="745489"/>
                </a:lnTo>
                <a:lnTo>
                  <a:pt x="86849" y="709929"/>
                </a:lnTo>
                <a:lnTo>
                  <a:pt x="61488" y="671829"/>
                </a:lnTo>
                <a:lnTo>
                  <a:pt x="40105" y="631189"/>
                </a:lnTo>
                <a:lnTo>
                  <a:pt x="22982" y="588009"/>
                </a:lnTo>
                <a:lnTo>
                  <a:pt x="10402" y="542289"/>
                </a:lnTo>
                <a:lnTo>
                  <a:pt x="2647" y="495299"/>
                </a:lnTo>
                <a:lnTo>
                  <a:pt x="0" y="447039"/>
                </a:lnTo>
                <a:lnTo>
                  <a:pt x="2647" y="398779"/>
                </a:lnTo>
                <a:lnTo>
                  <a:pt x="10402" y="351789"/>
                </a:lnTo>
                <a:lnTo>
                  <a:pt x="22982" y="306069"/>
                </a:lnTo>
                <a:lnTo>
                  <a:pt x="40105" y="262889"/>
                </a:lnTo>
                <a:lnTo>
                  <a:pt x="61488" y="222249"/>
                </a:lnTo>
                <a:lnTo>
                  <a:pt x="86849" y="182879"/>
                </a:lnTo>
                <a:lnTo>
                  <a:pt x="115905" y="147319"/>
                </a:lnTo>
                <a:lnTo>
                  <a:pt x="148376" y="115569"/>
                </a:lnTo>
                <a:lnTo>
                  <a:pt x="183977" y="86359"/>
                </a:lnTo>
                <a:lnTo>
                  <a:pt x="222428" y="60959"/>
                </a:lnTo>
                <a:lnTo>
                  <a:pt x="263445" y="39369"/>
                </a:lnTo>
                <a:lnTo>
                  <a:pt x="306747" y="22859"/>
                </a:lnTo>
                <a:lnTo>
                  <a:pt x="352050" y="10159"/>
                </a:lnTo>
                <a:lnTo>
                  <a:pt x="399074" y="2539"/>
                </a:lnTo>
                <a:lnTo>
                  <a:pt x="447535" y="0"/>
                </a:lnTo>
                <a:lnTo>
                  <a:pt x="495994" y="2539"/>
                </a:lnTo>
                <a:lnTo>
                  <a:pt x="543017" y="10159"/>
                </a:lnTo>
                <a:lnTo>
                  <a:pt x="588320" y="22859"/>
                </a:lnTo>
                <a:lnTo>
                  <a:pt x="631621" y="39369"/>
                </a:lnTo>
                <a:lnTo>
                  <a:pt x="665400" y="57149"/>
                </a:lnTo>
                <a:lnTo>
                  <a:pt x="433095" y="57149"/>
                </a:lnTo>
                <a:lnTo>
                  <a:pt x="424694" y="64769"/>
                </a:lnTo>
                <a:lnTo>
                  <a:pt x="382567" y="64769"/>
                </a:lnTo>
                <a:lnTo>
                  <a:pt x="335851" y="74929"/>
                </a:lnTo>
                <a:lnTo>
                  <a:pt x="291212" y="91439"/>
                </a:lnTo>
                <a:lnTo>
                  <a:pt x="248998" y="111759"/>
                </a:lnTo>
                <a:lnTo>
                  <a:pt x="209556" y="137159"/>
                </a:lnTo>
                <a:lnTo>
                  <a:pt x="173233" y="165099"/>
                </a:lnTo>
                <a:lnTo>
                  <a:pt x="199175" y="181609"/>
                </a:lnTo>
                <a:lnTo>
                  <a:pt x="207371" y="186689"/>
                </a:lnTo>
                <a:lnTo>
                  <a:pt x="158800" y="186689"/>
                </a:lnTo>
                <a:lnTo>
                  <a:pt x="126808" y="228599"/>
                </a:lnTo>
                <a:lnTo>
                  <a:pt x="100359" y="274319"/>
                </a:lnTo>
                <a:lnTo>
                  <a:pt x="79800" y="323849"/>
                </a:lnTo>
                <a:lnTo>
                  <a:pt x="65478" y="377189"/>
                </a:lnTo>
                <a:lnTo>
                  <a:pt x="57739" y="433069"/>
                </a:lnTo>
                <a:lnTo>
                  <a:pt x="894304" y="433069"/>
                </a:lnTo>
                <a:lnTo>
                  <a:pt x="895070" y="447039"/>
                </a:lnTo>
                <a:lnTo>
                  <a:pt x="894304" y="461009"/>
                </a:lnTo>
                <a:lnTo>
                  <a:pt x="57739" y="461009"/>
                </a:lnTo>
                <a:lnTo>
                  <a:pt x="64290" y="510539"/>
                </a:lnTo>
                <a:lnTo>
                  <a:pt x="76455" y="558799"/>
                </a:lnTo>
                <a:lnTo>
                  <a:pt x="93834" y="604519"/>
                </a:lnTo>
                <a:lnTo>
                  <a:pt x="116024" y="647699"/>
                </a:lnTo>
                <a:lnTo>
                  <a:pt x="142624" y="685799"/>
                </a:lnTo>
                <a:lnTo>
                  <a:pt x="173233" y="721359"/>
                </a:lnTo>
                <a:lnTo>
                  <a:pt x="227882" y="721359"/>
                </a:lnTo>
                <a:lnTo>
                  <a:pt x="216660" y="727709"/>
                </a:lnTo>
                <a:lnTo>
                  <a:pt x="235382" y="773429"/>
                </a:lnTo>
                <a:lnTo>
                  <a:pt x="280608" y="800099"/>
                </a:lnTo>
                <a:lnTo>
                  <a:pt x="329895" y="819149"/>
                </a:lnTo>
                <a:lnTo>
                  <a:pt x="382567" y="829309"/>
                </a:lnTo>
                <a:lnTo>
                  <a:pt x="425225" y="829309"/>
                </a:lnTo>
                <a:lnTo>
                  <a:pt x="433095" y="836929"/>
                </a:lnTo>
                <a:lnTo>
                  <a:pt x="665400" y="836929"/>
                </a:lnTo>
                <a:lnTo>
                  <a:pt x="631621" y="854709"/>
                </a:lnTo>
                <a:lnTo>
                  <a:pt x="588320" y="871219"/>
                </a:lnTo>
                <a:lnTo>
                  <a:pt x="543017" y="883919"/>
                </a:lnTo>
                <a:lnTo>
                  <a:pt x="495994" y="891539"/>
                </a:lnTo>
                <a:lnTo>
                  <a:pt x="447535" y="894079"/>
                </a:lnTo>
                <a:close/>
              </a:path>
              <a:path w="895350" h="894079">
                <a:moveTo>
                  <a:pt x="461968" y="259079"/>
                </a:moveTo>
                <a:lnTo>
                  <a:pt x="433095" y="259079"/>
                </a:lnTo>
                <a:lnTo>
                  <a:pt x="433095" y="57149"/>
                </a:lnTo>
                <a:lnTo>
                  <a:pt x="461968" y="57149"/>
                </a:lnTo>
                <a:lnTo>
                  <a:pt x="461968" y="259079"/>
                </a:lnTo>
                <a:close/>
              </a:path>
              <a:path w="895350" h="894079">
                <a:moveTo>
                  <a:pt x="664082" y="433069"/>
                </a:moveTo>
                <a:lnTo>
                  <a:pt x="635209" y="433069"/>
                </a:lnTo>
                <a:lnTo>
                  <a:pt x="632727" y="388619"/>
                </a:lnTo>
                <a:lnTo>
                  <a:pt x="626184" y="345439"/>
                </a:lnTo>
                <a:lnTo>
                  <a:pt x="616936" y="302259"/>
                </a:lnTo>
                <a:lnTo>
                  <a:pt x="606335" y="259079"/>
                </a:lnTo>
                <a:lnTo>
                  <a:pt x="461968" y="259079"/>
                </a:lnTo>
                <a:lnTo>
                  <a:pt x="494449" y="257809"/>
                </a:lnTo>
                <a:lnTo>
                  <a:pt x="526932" y="253999"/>
                </a:lnTo>
                <a:lnTo>
                  <a:pt x="559414" y="247649"/>
                </a:lnTo>
                <a:lnTo>
                  <a:pt x="591895" y="237489"/>
                </a:lnTo>
                <a:lnTo>
                  <a:pt x="567533" y="185419"/>
                </a:lnTo>
                <a:lnTo>
                  <a:pt x="537759" y="135889"/>
                </a:lnTo>
                <a:lnTo>
                  <a:pt x="502571" y="93979"/>
                </a:lnTo>
                <a:lnTo>
                  <a:pt x="461968" y="57149"/>
                </a:lnTo>
                <a:lnTo>
                  <a:pt x="665400" y="57149"/>
                </a:lnTo>
                <a:lnTo>
                  <a:pt x="672639" y="60959"/>
                </a:lnTo>
                <a:lnTo>
                  <a:pt x="678406" y="64769"/>
                </a:lnTo>
                <a:lnTo>
                  <a:pt x="512495" y="64769"/>
                </a:lnTo>
                <a:lnTo>
                  <a:pt x="543625" y="99059"/>
                </a:lnTo>
                <a:lnTo>
                  <a:pt x="572047" y="138429"/>
                </a:lnTo>
                <a:lnTo>
                  <a:pt x="597761" y="180339"/>
                </a:lnTo>
                <a:lnTo>
                  <a:pt x="620768" y="223519"/>
                </a:lnTo>
                <a:lnTo>
                  <a:pt x="689377" y="223519"/>
                </a:lnTo>
                <a:lnTo>
                  <a:pt x="687541" y="224789"/>
                </a:lnTo>
                <a:lnTo>
                  <a:pt x="659119" y="240029"/>
                </a:lnTo>
                <a:lnTo>
                  <a:pt x="627988" y="251459"/>
                </a:lnTo>
                <a:lnTo>
                  <a:pt x="642763" y="295909"/>
                </a:lnTo>
                <a:lnTo>
                  <a:pt x="654155" y="339089"/>
                </a:lnTo>
                <a:lnTo>
                  <a:pt x="661488" y="384809"/>
                </a:lnTo>
                <a:lnTo>
                  <a:pt x="664082" y="433069"/>
                </a:lnTo>
                <a:close/>
              </a:path>
              <a:path w="895350" h="894079">
                <a:moveTo>
                  <a:pt x="309703" y="223519"/>
                </a:moveTo>
                <a:lnTo>
                  <a:pt x="274294" y="223519"/>
                </a:lnTo>
                <a:lnTo>
                  <a:pt x="297302" y="180339"/>
                </a:lnTo>
                <a:lnTo>
                  <a:pt x="323016" y="138429"/>
                </a:lnTo>
                <a:lnTo>
                  <a:pt x="351437" y="99059"/>
                </a:lnTo>
                <a:lnTo>
                  <a:pt x="382567" y="64769"/>
                </a:lnTo>
                <a:lnTo>
                  <a:pt x="424694" y="64769"/>
                </a:lnTo>
                <a:lnTo>
                  <a:pt x="392492" y="93979"/>
                </a:lnTo>
                <a:lnTo>
                  <a:pt x="357303" y="135889"/>
                </a:lnTo>
                <a:lnTo>
                  <a:pt x="327529" y="185419"/>
                </a:lnTo>
                <a:lnTo>
                  <a:pt x="309703" y="223519"/>
                </a:lnTo>
                <a:close/>
              </a:path>
              <a:path w="895350" h="894079">
                <a:moveTo>
                  <a:pt x="689377" y="223519"/>
                </a:moveTo>
                <a:lnTo>
                  <a:pt x="620768" y="223519"/>
                </a:lnTo>
                <a:lnTo>
                  <a:pt x="646710" y="210819"/>
                </a:lnTo>
                <a:lnTo>
                  <a:pt x="671299" y="196849"/>
                </a:lnTo>
                <a:lnTo>
                  <a:pt x="695887" y="181609"/>
                </a:lnTo>
                <a:lnTo>
                  <a:pt x="721829" y="165099"/>
                </a:lnTo>
                <a:lnTo>
                  <a:pt x="685506" y="137159"/>
                </a:lnTo>
                <a:lnTo>
                  <a:pt x="646064" y="111759"/>
                </a:lnTo>
                <a:lnTo>
                  <a:pt x="603850" y="91439"/>
                </a:lnTo>
                <a:lnTo>
                  <a:pt x="559211" y="74929"/>
                </a:lnTo>
                <a:lnTo>
                  <a:pt x="512495" y="64769"/>
                </a:lnTo>
                <a:lnTo>
                  <a:pt x="678406" y="64769"/>
                </a:lnTo>
                <a:lnTo>
                  <a:pt x="711089" y="86359"/>
                </a:lnTo>
                <a:lnTo>
                  <a:pt x="746691" y="115569"/>
                </a:lnTo>
                <a:lnTo>
                  <a:pt x="779162" y="147319"/>
                </a:lnTo>
                <a:lnTo>
                  <a:pt x="808219" y="182879"/>
                </a:lnTo>
                <a:lnTo>
                  <a:pt x="810674" y="186689"/>
                </a:lnTo>
                <a:lnTo>
                  <a:pt x="736263" y="186689"/>
                </a:lnTo>
                <a:lnTo>
                  <a:pt x="713255" y="207009"/>
                </a:lnTo>
                <a:lnTo>
                  <a:pt x="689377" y="223519"/>
                </a:lnTo>
                <a:close/>
              </a:path>
              <a:path w="895350" h="894079">
                <a:moveTo>
                  <a:pt x="259853" y="433069"/>
                </a:moveTo>
                <a:lnTo>
                  <a:pt x="230980" y="433069"/>
                </a:lnTo>
                <a:lnTo>
                  <a:pt x="233574" y="384809"/>
                </a:lnTo>
                <a:lnTo>
                  <a:pt x="240907" y="339089"/>
                </a:lnTo>
                <a:lnTo>
                  <a:pt x="252299" y="295909"/>
                </a:lnTo>
                <a:lnTo>
                  <a:pt x="267074" y="251459"/>
                </a:lnTo>
                <a:lnTo>
                  <a:pt x="235946" y="240029"/>
                </a:lnTo>
                <a:lnTo>
                  <a:pt x="207524" y="224789"/>
                </a:lnTo>
                <a:lnTo>
                  <a:pt x="181809" y="207009"/>
                </a:lnTo>
                <a:lnTo>
                  <a:pt x="158800" y="186689"/>
                </a:lnTo>
                <a:lnTo>
                  <a:pt x="207371" y="186689"/>
                </a:lnTo>
                <a:lnTo>
                  <a:pt x="223763" y="196849"/>
                </a:lnTo>
                <a:lnTo>
                  <a:pt x="248352" y="210819"/>
                </a:lnTo>
                <a:lnTo>
                  <a:pt x="274294" y="223519"/>
                </a:lnTo>
                <a:lnTo>
                  <a:pt x="309703" y="223519"/>
                </a:lnTo>
                <a:lnTo>
                  <a:pt x="303167" y="237489"/>
                </a:lnTo>
                <a:lnTo>
                  <a:pt x="335648" y="247649"/>
                </a:lnTo>
                <a:lnTo>
                  <a:pt x="368131" y="253999"/>
                </a:lnTo>
                <a:lnTo>
                  <a:pt x="400613" y="257809"/>
                </a:lnTo>
                <a:lnTo>
                  <a:pt x="433095" y="259079"/>
                </a:lnTo>
                <a:lnTo>
                  <a:pt x="288727" y="259079"/>
                </a:lnTo>
                <a:lnTo>
                  <a:pt x="278126" y="302259"/>
                </a:lnTo>
                <a:lnTo>
                  <a:pt x="268878" y="345439"/>
                </a:lnTo>
                <a:lnTo>
                  <a:pt x="262335" y="388619"/>
                </a:lnTo>
                <a:lnTo>
                  <a:pt x="259853" y="433069"/>
                </a:lnTo>
                <a:close/>
              </a:path>
              <a:path w="895350" h="894079">
                <a:moveTo>
                  <a:pt x="894304" y="433069"/>
                </a:moveTo>
                <a:lnTo>
                  <a:pt x="837324" y="433069"/>
                </a:lnTo>
                <a:lnTo>
                  <a:pt x="829584" y="377189"/>
                </a:lnTo>
                <a:lnTo>
                  <a:pt x="815262" y="323849"/>
                </a:lnTo>
                <a:lnTo>
                  <a:pt x="794703" y="274319"/>
                </a:lnTo>
                <a:lnTo>
                  <a:pt x="768255" y="228599"/>
                </a:lnTo>
                <a:lnTo>
                  <a:pt x="736263" y="186689"/>
                </a:lnTo>
                <a:lnTo>
                  <a:pt x="810674" y="186689"/>
                </a:lnTo>
                <a:lnTo>
                  <a:pt x="833581" y="222249"/>
                </a:lnTo>
                <a:lnTo>
                  <a:pt x="854964" y="262889"/>
                </a:lnTo>
                <a:lnTo>
                  <a:pt x="872087" y="306069"/>
                </a:lnTo>
                <a:lnTo>
                  <a:pt x="884667" y="351789"/>
                </a:lnTo>
                <a:lnTo>
                  <a:pt x="892423" y="398779"/>
                </a:lnTo>
                <a:lnTo>
                  <a:pt x="894304" y="433069"/>
                </a:lnTo>
                <a:close/>
              </a:path>
              <a:path w="895350" h="894079">
                <a:moveTo>
                  <a:pt x="461968" y="433069"/>
                </a:moveTo>
                <a:lnTo>
                  <a:pt x="433095" y="433069"/>
                </a:lnTo>
                <a:lnTo>
                  <a:pt x="433095" y="288289"/>
                </a:lnTo>
                <a:lnTo>
                  <a:pt x="396326" y="285749"/>
                </a:lnTo>
                <a:lnTo>
                  <a:pt x="360911" y="279399"/>
                </a:lnTo>
                <a:lnTo>
                  <a:pt x="325495" y="269239"/>
                </a:lnTo>
                <a:lnTo>
                  <a:pt x="288727" y="259079"/>
                </a:lnTo>
                <a:lnTo>
                  <a:pt x="606335" y="259079"/>
                </a:lnTo>
                <a:lnTo>
                  <a:pt x="569567" y="269239"/>
                </a:lnTo>
                <a:lnTo>
                  <a:pt x="534152" y="279399"/>
                </a:lnTo>
                <a:lnTo>
                  <a:pt x="498736" y="285749"/>
                </a:lnTo>
                <a:lnTo>
                  <a:pt x="461968" y="288289"/>
                </a:lnTo>
                <a:lnTo>
                  <a:pt x="461968" y="433069"/>
                </a:lnTo>
                <a:close/>
              </a:path>
              <a:path w="895350" h="894079">
                <a:moveTo>
                  <a:pt x="227882" y="721359"/>
                </a:moveTo>
                <a:lnTo>
                  <a:pt x="173233" y="721359"/>
                </a:lnTo>
                <a:lnTo>
                  <a:pt x="196129" y="706119"/>
                </a:lnTo>
                <a:lnTo>
                  <a:pt x="221056" y="693419"/>
                </a:lnTo>
                <a:lnTo>
                  <a:pt x="247337" y="681989"/>
                </a:lnTo>
                <a:lnTo>
                  <a:pt x="274294" y="670559"/>
                </a:lnTo>
                <a:lnTo>
                  <a:pt x="255345" y="621029"/>
                </a:lnTo>
                <a:lnTo>
                  <a:pt x="241809" y="568959"/>
                </a:lnTo>
                <a:lnTo>
                  <a:pt x="233687" y="515619"/>
                </a:lnTo>
                <a:lnTo>
                  <a:pt x="230980" y="461009"/>
                </a:lnTo>
                <a:lnTo>
                  <a:pt x="259853" y="461009"/>
                </a:lnTo>
                <a:lnTo>
                  <a:pt x="262561" y="514349"/>
                </a:lnTo>
                <a:lnTo>
                  <a:pt x="270683" y="563879"/>
                </a:lnTo>
                <a:lnTo>
                  <a:pt x="284219" y="612139"/>
                </a:lnTo>
                <a:lnTo>
                  <a:pt x="303167" y="656589"/>
                </a:lnTo>
                <a:lnTo>
                  <a:pt x="626113" y="656589"/>
                </a:lnTo>
                <a:lnTo>
                  <a:pt x="623683" y="662939"/>
                </a:lnTo>
                <a:lnTo>
                  <a:pt x="433095" y="662939"/>
                </a:lnTo>
                <a:lnTo>
                  <a:pt x="401741" y="664209"/>
                </a:lnTo>
                <a:lnTo>
                  <a:pt x="371740" y="669289"/>
                </a:lnTo>
                <a:lnTo>
                  <a:pt x="341737" y="675639"/>
                </a:lnTo>
                <a:lnTo>
                  <a:pt x="310380" y="684529"/>
                </a:lnTo>
                <a:lnTo>
                  <a:pt x="315343" y="692149"/>
                </a:lnTo>
                <a:lnTo>
                  <a:pt x="288727" y="692149"/>
                </a:lnTo>
                <a:lnTo>
                  <a:pt x="262899" y="703579"/>
                </a:lnTo>
                <a:lnTo>
                  <a:pt x="239103" y="715009"/>
                </a:lnTo>
                <a:lnTo>
                  <a:pt x="227882" y="721359"/>
                </a:lnTo>
                <a:close/>
              </a:path>
              <a:path w="895350" h="894079">
                <a:moveTo>
                  <a:pt x="591895" y="656589"/>
                </a:moveTo>
                <a:lnTo>
                  <a:pt x="303167" y="656589"/>
                </a:lnTo>
                <a:lnTo>
                  <a:pt x="335648" y="646429"/>
                </a:lnTo>
                <a:lnTo>
                  <a:pt x="368131" y="640079"/>
                </a:lnTo>
                <a:lnTo>
                  <a:pt x="400613" y="636269"/>
                </a:lnTo>
                <a:lnTo>
                  <a:pt x="433095" y="634999"/>
                </a:lnTo>
                <a:lnTo>
                  <a:pt x="433095" y="461009"/>
                </a:lnTo>
                <a:lnTo>
                  <a:pt x="461968" y="461009"/>
                </a:lnTo>
                <a:lnTo>
                  <a:pt x="461968" y="634999"/>
                </a:lnTo>
                <a:lnTo>
                  <a:pt x="494449" y="636269"/>
                </a:lnTo>
                <a:lnTo>
                  <a:pt x="526932" y="640079"/>
                </a:lnTo>
                <a:lnTo>
                  <a:pt x="559414" y="646429"/>
                </a:lnTo>
                <a:lnTo>
                  <a:pt x="591895" y="656589"/>
                </a:lnTo>
                <a:close/>
              </a:path>
              <a:path w="895350" h="894079">
                <a:moveTo>
                  <a:pt x="626113" y="656589"/>
                </a:moveTo>
                <a:lnTo>
                  <a:pt x="591895" y="656589"/>
                </a:lnTo>
                <a:lnTo>
                  <a:pt x="610844" y="612139"/>
                </a:lnTo>
                <a:lnTo>
                  <a:pt x="624379" y="563879"/>
                </a:lnTo>
                <a:lnTo>
                  <a:pt x="632501" y="514349"/>
                </a:lnTo>
                <a:lnTo>
                  <a:pt x="635209" y="461009"/>
                </a:lnTo>
                <a:lnTo>
                  <a:pt x="664082" y="461009"/>
                </a:lnTo>
                <a:lnTo>
                  <a:pt x="661375" y="515619"/>
                </a:lnTo>
                <a:lnTo>
                  <a:pt x="653253" y="568959"/>
                </a:lnTo>
                <a:lnTo>
                  <a:pt x="639717" y="621029"/>
                </a:lnTo>
                <a:lnTo>
                  <a:pt x="626113" y="656589"/>
                </a:lnTo>
                <a:close/>
              </a:path>
              <a:path w="895350" h="894079">
                <a:moveTo>
                  <a:pt x="798879" y="721359"/>
                </a:moveTo>
                <a:lnTo>
                  <a:pt x="721829" y="721359"/>
                </a:lnTo>
                <a:lnTo>
                  <a:pt x="752439" y="685799"/>
                </a:lnTo>
                <a:lnTo>
                  <a:pt x="779039" y="647699"/>
                </a:lnTo>
                <a:lnTo>
                  <a:pt x="801229" y="604519"/>
                </a:lnTo>
                <a:lnTo>
                  <a:pt x="818607" y="558799"/>
                </a:lnTo>
                <a:lnTo>
                  <a:pt x="830773" y="510539"/>
                </a:lnTo>
                <a:lnTo>
                  <a:pt x="837324" y="461009"/>
                </a:lnTo>
                <a:lnTo>
                  <a:pt x="894304" y="461009"/>
                </a:lnTo>
                <a:lnTo>
                  <a:pt x="884667" y="542289"/>
                </a:lnTo>
                <a:lnTo>
                  <a:pt x="872087" y="588009"/>
                </a:lnTo>
                <a:lnTo>
                  <a:pt x="854964" y="631189"/>
                </a:lnTo>
                <a:lnTo>
                  <a:pt x="833581" y="671829"/>
                </a:lnTo>
                <a:lnTo>
                  <a:pt x="808219" y="709929"/>
                </a:lnTo>
                <a:lnTo>
                  <a:pt x="798879" y="721359"/>
                </a:lnTo>
                <a:close/>
              </a:path>
              <a:path w="895350" h="894079">
                <a:moveTo>
                  <a:pt x="461968" y="836929"/>
                </a:moveTo>
                <a:lnTo>
                  <a:pt x="433095" y="836929"/>
                </a:lnTo>
                <a:lnTo>
                  <a:pt x="433095" y="662939"/>
                </a:lnTo>
                <a:lnTo>
                  <a:pt x="461968" y="662939"/>
                </a:lnTo>
                <a:lnTo>
                  <a:pt x="461968" y="836929"/>
                </a:lnTo>
                <a:close/>
              </a:path>
              <a:path w="895350" h="894079">
                <a:moveTo>
                  <a:pt x="665400" y="836929"/>
                </a:moveTo>
                <a:lnTo>
                  <a:pt x="461968" y="836929"/>
                </a:lnTo>
                <a:lnTo>
                  <a:pt x="497382" y="802639"/>
                </a:lnTo>
                <a:lnTo>
                  <a:pt x="528738" y="765809"/>
                </a:lnTo>
                <a:lnTo>
                  <a:pt x="557386" y="726439"/>
                </a:lnTo>
                <a:lnTo>
                  <a:pt x="584682" y="684529"/>
                </a:lnTo>
                <a:lnTo>
                  <a:pt x="553325" y="675639"/>
                </a:lnTo>
                <a:lnTo>
                  <a:pt x="523322" y="669289"/>
                </a:lnTo>
                <a:lnTo>
                  <a:pt x="493321" y="664209"/>
                </a:lnTo>
                <a:lnTo>
                  <a:pt x="461968" y="662939"/>
                </a:lnTo>
                <a:lnTo>
                  <a:pt x="623683" y="662939"/>
                </a:lnTo>
                <a:lnTo>
                  <a:pt x="620768" y="670559"/>
                </a:lnTo>
                <a:lnTo>
                  <a:pt x="647726" y="681989"/>
                </a:lnTo>
                <a:lnTo>
                  <a:pt x="671086" y="692149"/>
                </a:lnTo>
                <a:lnTo>
                  <a:pt x="606335" y="692149"/>
                </a:lnTo>
                <a:lnTo>
                  <a:pt x="587613" y="730249"/>
                </a:lnTo>
                <a:lnTo>
                  <a:pt x="564830" y="765809"/>
                </a:lnTo>
                <a:lnTo>
                  <a:pt x="539339" y="800099"/>
                </a:lnTo>
                <a:lnTo>
                  <a:pt x="512495" y="829309"/>
                </a:lnTo>
                <a:lnTo>
                  <a:pt x="678406" y="829309"/>
                </a:lnTo>
                <a:lnTo>
                  <a:pt x="672639" y="833119"/>
                </a:lnTo>
                <a:lnTo>
                  <a:pt x="665400" y="836929"/>
                </a:lnTo>
                <a:close/>
              </a:path>
              <a:path w="895350" h="894079">
                <a:moveTo>
                  <a:pt x="425225" y="829309"/>
                </a:moveTo>
                <a:lnTo>
                  <a:pt x="382567" y="829309"/>
                </a:lnTo>
                <a:lnTo>
                  <a:pt x="355723" y="800099"/>
                </a:lnTo>
                <a:lnTo>
                  <a:pt x="330232" y="765809"/>
                </a:lnTo>
                <a:lnTo>
                  <a:pt x="307449" y="730249"/>
                </a:lnTo>
                <a:lnTo>
                  <a:pt x="288727" y="692149"/>
                </a:lnTo>
                <a:lnTo>
                  <a:pt x="315343" y="692149"/>
                </a:lnTo>
                <a:lnTo>
                  <a:pt x="337676" y="726439"/>
                </a:lnTo>
                <a:lnTo>
                  <a:pt x="366325" y="765809"/>
                </a:lnTo>
                <a:lnTo>
                  <a:pt x="397680" y="802639"/>
                </a:lnTo>
                <a:lnTo>
                  <a:pt x="425225" y="829309"/>
                </a:lnTo>
                <a:close/>
              </a:path>
              <a:path w="895350" h="894079">
                <a:moveTo>
                  <a:pt x="678406" y="829309"/>
                </a:moveTo>
                <a:lnTo>
                  <a:pt x="512495" y="829309"/>
                </a:lnTo>
                <a:lnTo>
                  <a:pt x="565168" y="819149"/>
                </a:lnTo>
                <a:lnTo>
                  <a:pt x="614454" y="800099"/>
                </a:lnTo>
                <a:lnTo>
                  <a:pt x="659680" y="773429"/>
                </a:lnTo>
                <a:lnTo>
                  <a:pt x="700169" y="742949"/>
                </a:lnTo>
                <a:lnTo>
                  <a:pt x="678405" y="727709"/>
                </a:lnTo>
                <a:lnTo>
                  <a:pt x="655962" y="715009"/>
                </a:lnTo>
                <a:lnTo>
                  <a:pt x="632165" y="703579"/>
                </a:lnTo>
                <a:lnTo>
                  <a:pt x="606335" y="692149"/>
                </a:lnTo>
                <a:lnTo>
                  <a:pt x="671086" y="692149"/>
                </a:lnTo>
                <a:lnTo>
                  <a:pt x="674006" y="693419"/>
                </a:lnTo>
                <a:lnTo>
                  <a:pt x="698933" y="706119"/>
                </a:lnTo>
                <a:lnTo>
                  <a:pt x="721829" y="721359"/>
                </a:lnTo>
                <a:lnTo>
                  <a:pt x="798879" y="721359"/>
                </a:lnTo>
                <a:lnTo>
                  <a:pt x="779162" y="745489"/>
                </a:lnTo>
                <a:lnTo>
                  <a:pt x="746691" y="778509"/>
                </a:lnTo>
                <a:lnTo>
                  <a:pt x="711089" y="807719"/>
                </a:lnTo>
                <a:lnTo>
                  <a:pt x="678406" y="829309"/>
                </a:lnTo>
                <a:close/>
              </a:path>
            </a:pathLst>
          </a:custGeom>
          <a:solidFill>
            <a:srgbClr val="1A80AD">
              <a:alpha val="49803"/>
            </a:srgbClr>
          </a:solidFill>
        </p:spPr>
        <p:txBody>
          <a:bodyPr wrap="square" lIns="0" tIns="0" rIns="0" bIns="0" rtlCol="0"/>
          <a:lstStyle/>
          <a:p>
            <a:endParaRPr/>
          </a:p>
        </p:txBody>
      </p:sp>
      <p:sp>
        <p:nvSpPr>
          <p:cNvPr id="35" name="object 35"/>
          <p:cNvSpPr/>
          <p:nvPr/>
        </p:nvSpPr>
        <p:spPr>
          <a:xfrm>
            <a:off x="7313721" y="2284526"/>
            <a:ext cx="2566368" cy="2566368"/>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293118" y="2325049"/>
            <a:ext cx="2407920" cy="2407920"/>
          </a:xfrm>
          <a:custGeom>
            <a:avLst/>
            <a:gdLst/>
            <a:ahLst/>
            <a:cxnLst/>
            <a:rect l="l" t="t" r="r" b="b"/>
            <a:pathLst>
              <a:path w="2407920" h="2407920">
                <a:moveTo>
                  <a:pt x="1203809" y="2407617"/>
                </a:move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1" y="2101495"/>
                </a:lnTo>
                <a:lnTo>
                  <a:pt x="368674" y="2070821"/>
                </a:lnTo>
                <a:lnTo>
                  <a:pt x="336796" y="2038942"/>
                </a:lnTo>
                <a:lnTo>
                  <a:pt x="306122" y="2005895"/>
                </a:lnTo>
                <a:lnTo>
                  <a:pt x="276688" y="1971716"/>
                </a:lnTo>
                <a:lnTo>
                  <a:pt x="248531" y="1936440"/>
                </a:lnTo>
                <a:lnTo>
                  <a:pt x="221687" y="1900103"/>
                </a:lnTo>
                <a:lnTo>
                  <a:pt x="196190" y="1862741"/>
                </a:lnTo>
                <a:lnTo>
                  <a:pt x="172078" y="1824391"/>
                </a:lnTo>
                <a:lnTo>
                  <a:pt x="149386" y="1785088"/>
                </a:lnTo>
                <a:lnTo>
                  <a:pt x="128151" y="1744868"/>
                </a:lnTo>
                <a:lnTo>
                  <a:pt x="108407" y="1703767"/>
                </a:lnTo>
                <a:lnTo>
                  <a:pt x="90192" y="1661822"/>
                </a:lnTo>
                <a:lnTo>
                  <a:pt x="73541" y="1619067"/>
                </a:lnTo>
                <a:lnTo>
                  <a:pt x="58490" y="1575540"/>
                </a:lnTo>
                <a:lnTo>
                  <a:pt x="45075" y="1531275"/>
                </a:lnTo>
                <a:lnTo>
                  <a:pt x="33332" y="1486310"/>
                </a:lnTo>
                <a:lnTo>
                  <a:pt x="23297" y="1440679"/>
                </a:lnTo>
                <a:lnTo>
                  <a:pt x="15006" y="1394419"/>
                </a:lnTo>
                <a:lnTo>
                  <a:pt x="8494" y="1347566"/>
                </a:lnTo>
                <a:lnTo>
                  <a:pt x="3799" y="1300156"/>
                </a:lnTo>
                <a:lnTo>
                  <a:pt x="955" y="1252225"/>
                </a:lnTo>
                <a:lnTo>
                  <a:pt x="0" y="1203808"/>
                </a:lnTo>
                <a:lnTo>
                  <a:pt x="955" y="1155392"/>
                </a:lnTo>
                <a:lnTo>
                  <a:pt x="3799" y="1107461"/>
                </a:lnTo>
                <a:lnTo>
                  <a:pt x="8494" y="1060051"/>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8" y="435901"/>
                </a:lnTo>
                <a:lnTo>
                  <a:pt x="306122" y="401722"/>
                </a:lnTo>
                <a:lnTo>
                  <a:pt x="336796" y="368675"/>
                </a:lnTo>
                <a:lnTo>
                  <a:pt x="368674" y="336796"/>
                </a:lnTo>
                <a:lnTo>
                  <a:pt x="401721"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9" y="0"/>
                </a:lnTo>
                <a:lnTo>
                  <a:pt x="1254101" y="1049"/>
                </a:lnTo>
                <a:lnTo>
                  <a:pt x="1304117" y="4183"/>
                </a:lnTo>
                <a:lnTo>
                  <a:pt x="1353799" y="9376"/>
                </a:lnTo>
                <a:lnTo>
                  <a:pt x="1403086" y="16603"/>
                </a:lnTo>
                <a:lnTo>
                  <a:pt x="1451919" y="25841"/>
                </a:lnTo>
                <a:lnTo>
                  <a:pt x="1500242" y="37064"/>
                </a:lnTo>
                <a:lnTo>
                  <a:pt x="1547993" y="50249"/>
                </a:lnTo>
                <a:lnTo>
                  <a:pt x="1595114" y="65372"/>
                </a:lnTo>
                <a:lnTo>
                  <a:pt x="1641547" y="82407"/>
                </a:lnTo>
                <a:lnTo>
                  <a:pt x="1687232" y="101330"/>
                </a:lnTo>
                <a:lnTo>
                  <a:pt x="1732110" y="122117"/>
                </a:lnTo>
                <a:lnTo>
                  <a:pt x="1776123" y="144744"/>
                </a:lnTo>
                <a:lnTo>
                  <a:pt x="1819211"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8"/>
                </a:lnTo>
                <a:lnTo>
                  <a:pt x="2212198" y="546300"/>
                </a:lnTo>
                <a:lnTo>
                  <a:pt x="2238431" y="588406"/>
                </a:lnTo>
                <a:lnTo>
                  <a:pt x="2262873" y="631494"/>
                </a:lnTo>
                <a:lnTo>
                  <a:pt x="2285499" y="675507"/>
                </a:lnTo>
                <a:lnTo>
                  <a:pt x="2306287" y="720385"/>
                </a:lnTo>
                <a:lnTo>
                  <a:pt x="2325210" y="766070"/>
                </a:lnTo>
                <a:lnTo>
                  <a:pt x="2342245" y="812503"/>
                </a:lnTo>
                <a:lnTo>
                  <a:pt x="2357367" y="859624"/>
                </a:lnTo>
                <a:lnTo>
                  <a:pt x="2370553" y="907375"/>
                </a:lnTo>
                <a:lnTo>
                  <a:pt x="2381776" y="955698"/>
                </a:lnTo>
                <a:lnTo>
                  <a:pt x="2391014" y="1004531"/>
                </a:lnTo>
                <a:lnTo>
                  <a:pt x="2398241" y="1053819"/>
                </a:lnTo>
                <a:lnTo>
                  <a:pt x="2403434" y="1103500"/>
                </a:lnTo>
                <a:lnTo>
                  <a:pt x="2406568" y="1153516"/>
                </a:lnTo>
                <a:lnTo>
                  <a:pt x="2407617" y="1203808"/>
                </a:lnTo>
                <a:lnTo>
                  <a:pt x="2406662" y="1252225"/>
                </a:lnTo>
                <a:lnTo>
                  <a:pt x="2403818" y="1300156"/>
                </a:lnTo>
                <a:lnTo>
                  <a:pt x="2399123" y="1347566"/>
                </a:lnTo>
                <a:lnTo>
                  <a:pt x="2392611" y="1394419"/>
                </a:lnTo>
                <a:lnTo>
                  <a:pt x="2384320" y="1440679"/>
                </a:lnTo>
                <a:lnTo>
                  <a:pt x="2374285" y="1486310"/>
                </a:lnTo>
                <a:lnTo>
                  <a:pt x="2362542" y="1531275"/>
                </a:lnTo>
                <a:lnTo>
                  <a:pt x="2349127" y="1575540"/>
                </a:lnTo>
                <a:lnTo>
                  <a:pt x="2334076" y="1619067"/>
                </a:lnTo>
                <a:lnTo>
                  <a:pt x="2317425" y="1661822"/>
                </a:lnTo>
                <a:lnTo>
                  <a:pt x="2299210" y="1703767"/>
                </a:lnTo>
                <a:lnTo>
                  <a:pt x="2279466" y="1744868"/>
                </a:lnTo>
                <a:lnTo>
                  <a:pt x="2258231" y="1785088"/>
                </a:lnTo>
                <a:lnTo>
                  <a:pt x="2235539" y="1824391"/>
                </a:lnTo>
                <a:lnTo>
                  <a:pt x="2211427" y="1862741"/>
                </a:lnTo>
                <a:lnTo>
                  <a:pt x="2185930" y="1900103"/>
                </a:lnTo>
                <a:lnTo>
                  <a:pt x="2159086" y="1936440"/>
                </a:lnTo>
                <a:lnTo>
                  <a:pt x="2130929" y="1971716"/>
                </a:lnTo>
                <a:lnTo>
                  <a:pt x="2101495" y="2005895"/>
                </a:lnTo>
                <a:lnTo>
                  <a:pt x="2070821" y="2038942"/>
                </a:lnTo>
                <a:lnTo>
                  <a:pt x="2038943" y="2070821"/>
                </a:lnTo>
                <a:lnTo>
                  <a:pt x="2005896" y="2101495"/>
                </a:lnTo>
                <a:lnTo>
                  <a:pt x="1971716" y="2130928"/>
                </a:lnTo>
                <a:lnTo>
                  <a:pt x="1936440" y="2159086"/>
                </a:lnTo>
                <a:lnTo>
                  <a:pt x="1900103" y="2185930"/>
                </a:lnTo>
                <a:lnTo>
                  <a:pt x="1862741" y="2211427"/>
                </a:lnTo>
                <a:lnTo>
                  <a:pt x="1824391" y="2235539"/>
                </a:lnTo>
                <a:lnTo>
                  <a:pt x="1785088" y="2258231"/>
                </a:lnTo>
                <a:lnTo>
                  <a:pt x="1744868" y="2279466"/>
                </a:lnTo>
                <a:lnTo>
                  <a:pt x="1703768" y="2299210"/>
                </a:lnTo>
                <a:lnTo>
                  <a:pt x="1661822" y="2317425"/>
                </a:lnTo>
                <a:lnTo>
                  <a:pt x="1619067" y="2334076"/>
                </a:lnTo>
                <a:lnTo>
                  <a:pt x="1575540" y="2349127"/>
                </a:lnTo>
                <a:lnTo>
                  <a:pt x="1531275" y="2362542"/>
                </a:lnTo>
                <a:lnTo>
                  <a:pt x="1486310" y="2374285"/>
                </a:lnTo>
                <a:lnTo>
                  <a:pt x="1440679" y="2384320"/>
                </a:lnTo>
                <a:lnTo>
                  <a:pt x="1394420" y="2392611"/>
                </a:lnTo>
                <a:lnTo>
                  <a:pt x="1347567" y="2399123"/>
                </a:lnTo>
                <a:lnTo>
                  <a:pt x="1300157" y="2403818"/>
                </a:lnTo>
                <a:lnTo>
                  <a:pt x="1252225" y="2406662"/>
                </a:lnTo>
                <a:lnTo>
                  <a:pt x="1203809" y="2407617"/>
                </a:lnTo>
                <a:close/>
              </a:path>
            </a:pathLst>
          </a:custGeom>
          <a:solidFill>
            <a:srgbClr val="90C443"/>
          </a:solidFill>
        </p:spPr>
        <p:txBody>
          <a:bodyPr wrap="square" lIns="0" tIns="0" rIns="0" bIns="0" rtlCol="0"/>
          <a:lstStyle/>
          <a:p>
            <a:endParaRPr/>
          </a:p>
        </p:txBody>
      </p:sp>
      <p:sp>
        <p:nvSpPr>
          <p:cNvPr id="37" name="object 37"/>
          <p:cNvSpPr/>
          <p:nvPr/>
        </p:nvSpPr>
        <p:spPr>
          <a:xfrm>
            <a:off x="7293118" y="2325049"/>
            <a:ext cx="2407920" cy="2407920"/>
          </a:xfrm>
          <a:custGeom>
            <a:avLst/>
            <a:gdLst/>
            <a:ahLst/>
            <a:cxnLst/>
            <a:rect l="l" t="t" r="r" b="b"/>
            <a:pathLst>
              <a:path w="2407920" h="2407920">
                <a:moveTo>
                  <a:pt x="0" y="1203808"/>
                </a:moveTo>
                <a:lnTo>
                  <a:pt x="955" y="1155392"/>
                </a:lnTo>
                <a:lnTo>
                  <a:pt x="3799" y="1107461"/>
                </a:lnTo>
                <a:lnTo>
                  <a:pt x="8494" y="1060051"/>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8" y="435901"/>
                </a:lnTo>
                <a:lnTo>
                  <a:pt x="306122" y="401722"/>
                </a:lnTo>
                <a:lnTo>
                  <a:pt x="336796" y="368675"/>
                </a:lnTo>
                <a:lnTo>
                  <a:pt x="368674" y="336796"/>
                </a:lnTo>
                <a:lnTo>
                  <a:pt x="401721" y="306122"/>
                </a:lnTo>
                <a:lnTo>
                  <a:pt x="435901" y="276689"/>
                </a:lnTo>
                <a:lnTo>
                  <a:pt x="471177" y="248531"/>
                </a:lnTo>
                <a:lnTo>
                  <a:pt x="507514" y="221687"/>
                </a:lnTo>
                <a:lnTo>
                  <a:pt x="544876" y="196190"/>
                </a:lnTo>
                <a:lnTo>
                  <a:pt x="583226" y="172078"/>
                </a:lnTo>
                <a:lnTo>
                  <a:pt x="622529" y="149386"/>
                </a:lnTo>
                <a:lnTo>
                  <a:pt x="662749" y="128151"/>
                </a:lnTo>
                <a:lnTo>
                  <a:pt x="703850" y="108407"/>
                </a:lnTo>
                <a:lnTo>
                  <a:pt x="745795" y="90192"/>
                </a:lnTo>
                <a:lnTo>
                  <a:pt x="788550" y="73541"/>
                </a:lnTo>
                <a:lnTo>
                  <a:pt x="832077" y="58490"/>
                </a:lnTo>
                <a:lnTo>
                  <a:pt x="876342" y="45075"/>
                </a:lnTo>
                <a:lnTo>
                  <a:pt x="921307" y="33332"/>
                </a:lnTo>
                <a:lnTo>
                  <a:pt x="966938" y="23297"/>
                </a:lnTo>
                <a:lnTo>
                  <a:pt x="1013198" y="15006"/>
                </a:lnTo>
                <a:lnTo>
                  <a:pt x="1060051" y="8494"/>
                </a:lnTo>
                <a:lnTo>
                  <a:pt x="1107461" y="3799"/>
                </a:lnTo>
                <a:lnTo>
                  <a:pt x="1155392" y="955"/>
                </a:lnTo>
                <a:lnTo>
                  <a:pt x="1203809" y="0"/>
                </a:lnTo>
                <a:lnTo>
                  <a:pt x="1254101" y="1049"/>
                </a:lnTo>
                <a:lnTo>
                  <a:pt x="1304117" y="4183"/>
                </a:lnTo>
                <a:lnTo>
                  <a:pt x="1353799" y="9376"/>
                </a:lnTo>
                <a:lnTo>
                  <a:pt x="1403086" y="16603"/>
                </a:lnTo>
                <a:lnTo>
                  <a:pt x="1451919" y="25841"/>
                </a:lnTo>
                <a:lnTo>
                  <a:pt x="1500242" y="37064"/>
                </a:lnTo>
                <a:lnTo>
                  <a:pt x="1547993" y="50249"/>
                </a:lnTo>
                <a:lnTo>
                  <a:pt x="1595114" y="65372"/>
                </a:lnTo>
                <a:lnTo>
                  <a:pt x="1641547" y="82407"/>
                </a:lnTo>
                <a:lnTo>
                  <a:pt x="1687232" y="101330"/>
                </a:lnTo>
                <a:lnTo>
                  <a:pt x="1732110" y="122117"/>
                </a:lnTo>
                <a:lnTo>
                  <a:pt x="1776123" y="144744"/>
                </a:lnTo>
                <a:lnTo>
                  <a:pt x="1819211" y="169186"/>
                </a:lnTo>
                <a:lnTo>
                  <a:pt x="1861317" y="195418"/>
                </a:lnTo>
                <a:lnTo>
                  <a:pt x="1902380" y="223417"/>
                </a:lnTo>
                <a:lnTo>
                  <a:pt x="1942341" y="253158"/>
                </a:lnTo>
                <a:lnTo>
                  <a:pt x="1981143" y="284616"/>
                </a:lnTo>
                <a:lnTo>
                  <a:pt x="2018725" y="317767"/>
                </a:lnTo>
                <a:lnTo>
                  <a:pt x="2055030" y="352587"/>
                </a:lnTo>
                <a:lnTo>
                  <a:pt x="2089850" y="388892"/>
                </a:lnTo>
                <a:lnTo>
                  <a:pt x="2123001" y="426474"/>
                </a:lnTo>
                <a:lnTo>
                  <a:pt x="2154459" y="465276"/>
                </a:lnTo>
                <a:lnTo>
                  <a:pt x="2184200" y="505238"/>
                </a:lnTo>
                <a:lnTo>
                  <a:pt x="2212198" y="546300"/>
                </a:lnTo>
                <a:lnTo>
                  <a:pt x="2238431" y="588406"/>
                </a:lnTo>
                <a:lnTo>
                  <a:pt x="2262873" y="631494"/>
                </a:lnTo>
                <a:lnTo>
                  <a:pt x="2285499" y="675507"/>
                </a:lnTo>
                <a:lnTo>
                  <a:pt x="2306287" y="720385"/>
                </a:lnTo>
                <a:lnTo>
                  <a:pt x="2325210" y="766070"/>
                </a:lnTo>
                <a:lnTo>
                  <a:pt x="2342245" y="812503"/>
                </a:lnTo>
                <a:lnTo>
                  <a:pt x="2357367" y="859624"/>
                </a:lnTo>
                <a:lnTo>
                  <a:pt x="2370553" y="907375"/>
                </a:lnTo>
                <a:lnTo>
                  <a:pt x="2381776" y="955698"/>
                </a:lnTo>
                <a:lnTo>
                  <a:pt x="2391014" y="1004532"/>
                </a:lnTo>
                <a:lnTo>
                  <a:pt x="2398241" y="1053819"/>
                </a:lnTo>
                <a:lnTo>
                  <a:pt x="2403434" y="1103500"/>
                </a:lnTo>
                <a:lnTo>
                  <a:pt x="2406568" y="1153516"/>
                </a:lnTo>
                <a:lnTo>
                  <a:pt x="2407617" y="1203808"/>
                </a:lnTo>
                <a:lnTo>
                  <a:pt x="2406662" y="1252225"/>
                </a:lnTo>
                <a:lnTo>
                  <a:pt x="2403818" y="1300156"/>
                </a:lnTo>
                <a:lnTo>
                  <a:pt x="2399123" y="1347566"/>
                </a:lnTo>
                <a:lnTo>
                  <a:pt x="2392611" y="1394419"/>
                </a:lnTo>
                <a:lnTo>
                  <a:pt x="2384320" y="1440679"/>
                </a:lnTo>
                <a:lnTo>
                  <a:pt x="2374285" y="1486310"/>
                </a:lnTo>
                <a:lnTo>
                  <a:pt x="2362542" y="1531275"/>
                </a:lnTo>
                <a:lnTo>
                  <a:pt x="2349127" y="1575540"/>
                </a:lnTo>
                <a:lnTo>
                  <a:pt x="2334076" y="1619067"/>
                </a:lnTo>
                <a:lnTo>
                  <a:pt x="2317425" y="1661822"/>
                </a:lnTo>
                <a:lnTo>
                  <a:pt x="2299210" y="1703767"/>
                </a:lnTo>
                <a:lnTo>
                  <a:pt x="2279466" y="1744868"/>
                </a:lnTo>
                <a:lnTo>
                  <a:pt x="2258231" y="1785088"/>
                </a:lnTo>
                <a:lnTo>
                  <a:pt x="2235539" y="1824391"/>
                </a:lnTo>
                <a:lnTo>
                  <a:pt x="2211427" y="1862741"/>
                </a:lnTo>
                <a:lnTo>
                  <a:pt x="2185930" y="1900103"/>
                </a:lnTo>
                <a:lnTo>
                  <a:pt x="2159086" y="1936440"/>
                </a:lnTo>
                <a:lnTo>
                  <a:pt x="2130929" y="1971716"/>
                </a:lnTo>
                <a:lnTo>
                  <a:pt x="2101495" y="2005895"/>
                </a:lnTo>
                <a:lnTo>
                  <a:pt x="2070821" y="2038942"/>
                </a:lnTo>
                <a:lnTo>
                  <a:pt x="2038943" y="2070821"/>
                </a:lnTo>
                <a:lnTo>
                  <a:pt x="2005896" y="2101495"/>
                </a:lnTo>
                <a:lnTo>
                  <a:pt x="1971716" y="2130928"/>
                </a:lnTo>
                <a:lnTo>
                  <a:pt x="1936440" y="2159086"/>
                </a:lnTo>
                <a:lnTo>
                  <a:pt x="1900103" y="2185930"/>
                </a:lnTo>
                <a:lnTo>
                  <a:pt x="1862741" y="2211427"/>
                </a:lnTo>
                <a:lnTo>
                  <a:pt x="1824391" y="2235539"/>
                </a:lnTo>
                <a:lnTo>
                  <a:pt x="1785088" y="2258231"/>
                </a:lnTo>
                <a:lnTo>
                  <a:pt x="1744868" y="2279466"/>
                </a:lnTo>
                <a:lnTo>
                  <a:pt x="1703768" y="2299210"/>
                </a:lnTo>
                <a:lnTo>
                  <a:pt x="1661822" y="2317425"/>
                </a:lnTo>
                <a:lnTo>
                  <a:pt x="1619067" y="2334076"/>
                </a:lnTo>
                <a:lnTo>
                  <a:pt x="1575540" y="2349127"/>
                </a:lnTo>
                <a:lnTo>
                  <a:pt x="1531275" y="2362542"/>
                </a:lnTo>
                <a:lnTo>
                  <a:pt x="1486310" y="2374285"/>
                </a:lnTo>
                <a:lnTo>
                  <a:pt x="1440679" y="2384320"/>
                </a:lnTo>
                <a:lnTo>
                  <a:pt x="1394420" y="2392611"/>
                </a:lnTo>
                <a:lnTo>
                  <a:pt x="1347567" y="2399123"/>
                </a:lnTo>
                <a:lnTo>
                  <a:pt x="1300157" y="2403818"/>
                </a:lnTo>
                <a:lnTo>
                  <a:pt x="1252225" y="2406662"/>
                </a:lnTo>
                <a:lnTo>
                  <a:pt x="1203809" y="2407617"/>
                </a:lnTo>
                <a:lnTo>
                  <a:pt x="1155392" y="2406662"/>
                </a:lnTo>
                <a:lnTo>
                  <a:pt x="1107461" y="2403818"/>
                </a:lnTo>
                <a:lnTo>
                  <a:pt x="1060051" y="2399123"/>
                </a:lnTo>
                <a:lnTo>
                  <a:pt x="1013198" y="2392611"/>
                </a:lnTo>
                <a:lnTo>
                  <a:pt x="966938" y="2384320"/>
                </a:lnTo>
                <a:lnTo>
                  <a:pt x="921307" y="2374285"/>
                </a:lnTo>
                <a:lnTo>
                  <a:pt x="876342" y="2362542"/>
                </a:lnTo>
                <a:lnTo>
                  <a:pt x="832077" y="2349127"/>
                </a:lnTo>
                <a:lnTo>
                  <a:pt x="788550" y="2334076"/>
                </a:lnTo>
                <a:lnTo>
                  <a:pt x="745795" y="2317425"/>
                </a:lnTo>
                <a:lnTo>
                  <a:pt x="703850" y="2299210"/>
                </a:lnTo>
                <a:lnTo>
                  <a:pt x="662749" y="2279466"/>
                </a:lnTo>
                <a:lnTo>
                  <a:pt x="622529" y="2258231"/>
                </a:lnTo>
                <a:lnTo>
                  <a:pt x="583226" y="2235539"/>
                </a:lnTo>
                <a:lnTo>
                  <a:pt x="544876" y="2211427"/>
                </a:lnTo>
                <a:lnTo>
                  <a:pt x="507514" y="2185930"/>
                </a:lnTo>
                <a:lnTo>
                  <a:pt x="471177" y="2159086"/>
                </a:lnTo>
                <a:lnTo>
                  <a:pt x="435901" y="2130928"/>
                </a:lnTo>
                <a:lnTo>
                  <a:pt x="401721" y="2101495"/>
                </a:lnTo>
                <a:lnTo>
                  <a:pt x="368674" y="2070821"/>
                </a:lnTo>
                <a:lnTo>
                  <a:pt x="336796" y="2038942"/>
                </a:lnTo>
                <a:lnTo>
                  <a:pt x="306122" y="2005895"/>
                </a:lnTo>
                <a:lnTo>
                  <a:pt x="276688" y="1971716"/>
                </a:lnTo>
                <a:lnTo>
                  <a:pt x="248531" y="1936440"/>
                </a:lnTo>
                <a:lnTo>
                  <a:pt x="221687" y="1900103"/>
                </a:lnTo>
                <a:lnTo>
                  <a:pt x="196190" y="1862741"/>
                </a:lnTo>
                <a:lnTo>
                  <a:pt x="172078" y="1824391"/>
                </a:lnTo>
                <a:lnTo>
                  <a:pt x="149386" y="1785088"/>
                </a:lnTo>
                <a:lnTo>
                  <a:pt x="128151" y="1744868"/>
                </a:lnTo>
                <a:lnTo>
                  <a:pt x="108407" y="1703767"/>
                </a:lnTo>
                <a:lnTo>
                  <a:pt x="90192" y="1661822"/>
                </a:lnTo>
                <a:lnTo>
                  <a:pt x="73541" y="1619067"/>
                </a:lnTo>
                <a:lnTo>
                  <a:pt x="58490" y="1575540"/>
                </a:lnTo>
                <a:lnTo>
                  <a:pt x="45075" y="1531275"/>
                </a:lnTo>
                <a:lnTo>
                  <a:pt x="33332" y="1486310"/>
                </a:lnTo>
                <a:lnTo>
                  <a:pt x="23297" y="1440679"/>
                </a:lnTo>
                <a:lnTo>
                  <a:pt x="15006" y="1394419"/>
                </a:lnTo>
                <a:lnTo>
                  <a:pt x="8494" y="1347566"/>
                </a:lnTo>
                <a:lnTo>
                  <a:pt x="3799" y="1300156"/>
                </a:lnTo>
                <a:lnTo>
                  <a:pt x="955" y="1252225"/>
                </a:lnTo>
                <a:lnTo>
                  <a:pt x="0" y="1203808"/>
                </a:lnTo>
                <a:close/>
              </a:path>
            </a:pathLst>
          </a:custGeom>
          <a:ln w="57149">
            <a:solidFill>
              <a:srgbClr val="FFFFFF"/>
            </a:solidFill>
          </a:ln>
        </p:spPr>
        <p:txBody>
          <a:bodyPr wrap="square" lIns="0" tIns="0" rIns="0" bIns="0" rtlCol="0"/>
          <a:lstStyle/>
          <a:p>
            <a:endParaRPr/>
          </a:p>
        </p:txBody>
      </p:sp>
      <p:sp>
        <p:nvSpPr>
          <p:cNvPr id="38" name="object 38"/>
          <p:cNvSpPr/>
          <p:nvPr/>
        </p:nvSpPr>
        <p:spPr>
          <a:xfrm>
            <a:off x="9083632" y="3512118"/>
            <a:ext cx="2566368" cy="2566368"/>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9083632" y="3578276"/>
            <a:ext cx="2407920" cy="2407920"/>
          </a:xfrm>
          <a:custGeom>
            <a:avLst/>
            <a:gdLst/>
            <a:ahLst/>
            <a:cxnLst/>
            <a:rect l="l" t="t" r="r" b="b"/>
            <a:pathLst>
              <a:path w="2407920" h="2407920">
                <a:moveTo>
                  <a:pt x="1203809" y="2407617"/>
                </a:moveTo>
                <a:lnTo>
                  <a:pt x="1155393" y="2406662"/>
                </a:lnTo>
                <a:lnTo>
                  <a:pt x="1107461" y="2403818"/>
                </a:lnTo>
                <a:lnTo>
                  <a:pt x="1060051" y="2399123"/>
                </a:lnTo>
                <a:lnTo>
                  <a:pt x="1013198" y="2392611"/>
                </a:lnTo>
                <a:lnTo>
                  <a:pt x="966939" y="2384320"/>
                </a:lnTo>
                <a:lnTo>
                  <a:pt x="921308" y="2374285"/>
                </a:lnTo>
                <a:lnTo>
                  <a:pt x="876342" y="2362542"/>
                </a:lnTo>
                <a:lnTo>
                  <a:pt x="832078" y="2349127"/>
                </a:lnTo>
                <a:lnTo>
                  <a:pt x="788550" y="2334076"/>
                </a:lnTo>
                <a:lnTo>
                  <a:pt x="745796" y="2317425"/>
                </a:lnTo>
                <a:lnTo>
                  <a:pt x="703850" y="2299210"/>
                </a:lnTo>
                <a:lnTo>
                  <a:pt x="662749" y="2279466"/>
                </a:lnTo>
                <a:lnTo>
                  <a:pt x="622529" y="2258231"/>
                </a:lnTo>
                <a:lnTo>
                  <a:pt x="583226" y="2235539"/>
                </a:lnTo>
                <a:lnTo>
                  <a:pt x="544876" y="2211427"/>
                </a:lnTo>
                <a:lnTo>
                  <a:pt x="507514" y="2185930"/>
                </a:lnTo>
                <a:lnTo>
                  <a:pt x="471178" y="2159086"/>
                </a:lnTo>
                <a:lnTo>
                  <a:pt x="435901" y="2130928"/>
                </a:lnTo>
                <a:lnTo>
                  <a:pt x="401722" y="2101495"/>
                </a:lnTo>
                <a:lnTo>
                  <a:pt x="368675" y="2070821"/>
                </a:lnTo>
                <a:lnTo>
                  <a:pt x="336796" y="2038942"/>
                </a:lnTo>
                <a:lnTo>
                  <a:pt x="306122" y="2005895"/>
                </a:lnTo>
                <a:lnTo>
                  <a:pt x="276689" y="1971716"/>
                </a:lnTo>
                <a:lnTo>
                  <a:pt x="248531" y="1936439"/>
                </a:lnTo>
                <a:lnTo>
                  <a:pt x="221687" y="1900103"/>
                </a:lnTo>
                <a:lnTo>
                  <a:pt x="196190" y="1862741"/>
                </a:lnTo>
                <a:lnTo>
                  <a:pt x="172078" y="1824391"/>
                </a:lnTo>
                <a:lnTo>
                  <a:pt x="149386" y="1785088"/>
                </a:lnTo>
                <a:lnTo>
                  <a:pt x="128151" y="1744868"/>
                </a:lnTo>
                <a:lnTo>
                  <a:pt x="108407" y="1703767"/>
                </a:lnTo>
                <a:lnTo>
                  <a:pt x="90192" y="1661821"/>
                </a:lnTo>
                <a:lnTo>
                  <a:pt x="73541" y="1619067"/>
                </a:lnTo>
                <a:lnTo>
                  <a:pt x="58490" y="1575539"/>
                </a:lnTo>
                <a:lnTo>
                  <a:pt x="45075" y="1531275"/>
                </a:lnTo>
                <a:lnTo>
                  <a:pt x="33332" y="1486309"/>
                </a:lnTo>
                <a:lnTo>
                  <a:pt x="23297" y="1440679"/>
                </a:lnTo>
                <a:lnTo>
                  <a:pt x="15006" y="1394419"/>
                </a:lnTo>
                <a:lnTo>
                  <a:pt x="8494" y="1347566"/>
                </a:lnTo>
                <a:lnTo>
                  <a:pt x="3799" y="1300156"/>
                </a:lnTo>
                <a:lnTo>
                  <a:pt x="955" y="1252225"/>
                </a:lnTo>
                <a:lnTo>
                  <a:pt x="0" y="1203808"/>
                </a:lnTo>
                <a:lnTo>
                  <a:pt x="955" y="1155392"/>
                </a:lnTo>
                <a:lnTo>
                  <a:pt x="3799" y="1107460"/>
                </a:lnTo>
                <a:lnTo>
                  <a:pt x="8494" y="1060050"/>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8" y="248531"/>
                </a:lnTo>
                <a:lnTo>
                  <a:pt x="507514" y="221687"/>
                </a:lnTo>
                <a:lnTo>
                  <a:pt x="544876" y="196190"/>
                </a:lnTo>
                <a:lnTo>
                  <a:pt x="583226" y="172078"/>
                </a:lnTo>
                <a:lnTo>
                  <a:pt x="622529" y="149386"/>
                </a:lnTo>
                <a:lnTo>
                  <a:pt x="662749" y="128151"/>
                </a:lnTo>
                <a:lnTo>
                  <a:pt x="703850" y="108407"/>
                </a:lnTo>
                <a:lnTo>
                  <a:pt x="745796" y="90192"/>
                </a:lnTo>
                <a:lnTo>
                  <a:pt x="788550" y="73541"/>
                </a:lnTo>
                <a:lnTo>
                  <a:pt x="832078" y="58490"/>
                </a:lnTo>
                <a:lnTo>
                  <a:pt x="876342" y="45075"/>
                </a:lnTo>
                <a:lnTo>
                  <a:pt x="921308" y="33332"/>
                </a:lnTo>
                <a:lnTo>
                  <a:pt x="966939" y="23297"/>
                </a:lnTo>
                <a:lnTo>
                  <a:pt x="1013198" y="15006"/>
                </a:lnTo>
                <a:lnTo>
                  <a:pt x="1060051" y="8494"/>
                </a:lnTo>
                <a:lnTo>
                  <a:pt x="1107461" y="3799"/>
                </a:lnTo>
                <a:lnTo>
                  <a:pt x="1155393" y="955"/>
                </a:lnTo>
                <a:lnTo>
                  <a:pt x="1203809" y="0"/>
                </a:lnTo>
                <a:lnTo>
                  <a:pt x="1254102" y="1049"/>
                </a:lnTo>
                <a:lnTo>
                  <a:pt x="1304118" y="4183"/>
                </a:lnTo>
                <a:lnTo>
                  <a:pt x="1353799"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2" y="253158"/>
                </a:lnTo>
                <a:lnTo>
                  <a:pt x="1981143" y="284616"/>
                </a:lnTo>
                <a:lnTo>
                  <a:pt x="2018726" y="317767"/>
                </a:lnTo>
                <a:lnTo>
                  <a:pt x="2055030" y="352587"/>
                </a:lnTo>
                <a:lnTo>
                  <a:pt x="2089850" y="388892"/>
                </a:lnTo>
                <a:lnTo>
                  <a:pt x="2123001" y="426474"/>
                </a:lnTo>
                <a:lnTo>
                  <a:pt x="2154459" y="465276"/>
                </a:lnTo>
                <a:lnTo>
                  <a:pt x="2184200" y="505237"/>
                </a:lnTo>
                <a:lnTo>
                  <a:pt x="2212199" y="546300"/>
                </a:lnTo>
                <a:lnTo>
                  <a:pt x="2238431" y="588405"/>
                </a:lnTo>
                <a:lnTo>
                  <a:pt x="2262873" y="631494"/>
                </a:lnTo>
                <a:lnTo>
                  <a:pt x="2285500" y="675507"/>
                </a:lnTo>
                <a:lnTo>
                  <a:pt x="2306287" y="720385"/>
                </a:lnTo>
                <a:lnTo>
                  <a:pt x="2325210" y="766070"/>
                </a:lnTo>
                <a:lnTo>
                  <a:pt x="2342245" y="812503"/>
                </a:lnTo>
                <a:lnTo>
                  <a:pt x="2357368" y="859624"/>
                </a:lnTo>
                <a:lnTo>
                  <a:pt x="2370553" y="907375"/>
                </a:lnTo>
                <a:lnTo>
                  <a:pt x="2381777" y="955697"/>
                </a:lnTo>
                <a:lnTo>
                  <a:pt x="2391014" y="1004531"/>
                </a:lnTo>
                <a:lnTo>
                  <a:pt x="2398242" y="1053818"/>
                </a:lnTo>
                <a:lnTo>
                  <a:pt x="2403434" y="1103499"/>
                </a:lnTo>
                <a:lnTo>
                  <a:pt x="2406568" y="1153516"/>
                </a:lnTo>
                <a:lnTo>
                  <a:pt x="2407618" y="1203808"/>
                </a:lnTo>
                <a:lnTo>
                  <a:pt x="2406662" y="1252225"/>
                </a:lnTo>
                <a:lnTo>
                  <a:pt x="2403818" y="1300156"/>
                </a:lnTo>
                <a:lnTo>
                  <a:pt x="2399123" y="1347566"/>
                </a:lnTo>
                <a:lnTo>
                  <a:pt x="2392612" y="1394419"/>
                </a:lnTo>
                <a:lnTo>
                  <a:pt x="2384320" y="1440679"/>
                </a:lnTo>
                <a:lnTo>
                  <a:pt x="2374285" y="1486309"/>
                </a:lnTo>
                <a:lnTo>
                  <a:pt x="2362542" y="1531275"/>
                </a:lnTo>
                <a:lnTo>
                  <a:pt x="2349127" y="1575539"/>
                </a:lnTo>
                <a:lnTo>
                  <a:pt x="2334076" y="1619067"/>
                </a:lnTo>
                <a:lnTo>
                  <a:pt x="2317425" y="1661821"/>
                </a:lnTo>
                <a:lnTo>
                  <a:pt x="2299210" y="1703767"/>
                </a:lnTo>
                <a:lnTo>
                  <a:pt x="2279466" y="1744868"/>
                </a:lnTo>
                <a:lnTo>
                  <a:pt x="2258231" y="1785088"/>
                </a:lnTo>
                <a:lnTo>
                  <a:pt x="2235539" y="1824391"/>
                </a:lnTo>
                <a:lnTo>
                  <a:pt x="2211427" y="1862741"/>
                </a:lnTo>
                <a:lnTo>
                  <a:pt x="2185931" y="1900103"/>
                </a:lnTo>
                <a:lnTo>
                  <a:pt x="2159086" y="1936439"/>
                </a:lnTo>
                <a:lnTo>
                  <a:pt x="2130929" y="1971716"/>
                </a:lnTo>
                <a:lnTo>
                  <a:pt x="2101495" y="2005895"/>
                </a:lnTo>
                <a:lnTo>
                  <a:pt x="2070821" y="2038942"/>
                </a:lnTo>
                <a:lnTo>
                  <a:pt x="2038943" y="2070821"/>
                </a:lnTo>
                <a:lnTo>
                  <a:pt x="2005896" y="2101495"/>
                </a:lnTo>
                <a:lnTo>
                  <a:pt x="1971716" y="2130928"/>
                </a:lnTo>
                <a:lnTo>
                  <a:pt x="1936440" y="2159086"/>
                </a:lnTo>
                <a:lnTo>
                  <a:pt x="1900103" y="2185930"/>
                </a:lnTo>
                <a:lnTo>
                  <a:pt x="1862742" y="2211427"/>
                </a:lnTo>
                <a:lnTo>
                  <a:pt x="1824392" y="2235539"/>
                </a:lnTo>
                <a:lnTo>
                  <a:pt x="1785088" y="2258231"/>
                </a:lnTo>
                <a:lnTo>
                  <a:pt x="1744869" y="2279466"/>
                </a:lnTo>
                <a:lnTo>
                  <a:pt x="1703768" y="2299210"/>
                </a:lnTo>
                <a:lnTo>
                  <a:pt x="1661822" y="2317425"/>
                </a:lnTo>
                <a:lnTo>
                  <a:pt x="1619068" y="2334076"/>
                </a:lnTo>
                <a:lnTo>
                  <a:pt x="1575540" y="2349127"/>
                </a:lnTo>
                <a:lnTo>
                  <a:pt x="1531276" y="2362542"/>
                </a:lnTo>
                <a:lnTo>
                  <a:pt x="1486310" y="2374285"/>
                </a:lnTo>
                <a:lnTo>
                  <a:pt x="1440680" y="2384320"/>
                </a:lnTo>
                <a:lnTo>
                  <a:pt x="1394420" y="2392611"/>
                </a:lnTo>
                <a:lnTo>
                  <a:pt x="1347567" y="2399123"/>
                </a:lnTo>
                <a:lnTo>
                  <a:pt x="1300157" y="2403818"/>
                </a:lnTo>
                <a:lnTo>
                  <a:pt x="1252226" y="2406662"/>
                </a:lnTo>
                <a:lnTo>
                  <a:pt x="1203809" y="2407617"/>
                </a:lnTo>
                <a:close/>
              </a:path>
            </a:pathLst>
          </a:custGeom>
          <a:solidFill>
            <a:srgbClr val="834395"/>
          </a:solidFill>
        </p:spPr>
        <p:txBody>
          <a:bodyPr wrap="square" lIns="0" tIns="0" rIns="0" bIns="0" rtlCol="0"/>
          <a:lstStyle/>
          <a:p>
            <a:endParaRPr/>
          </a:p>
        </p:txBody>
      </p:sp>
      <p:sp>
        <p:nvSpPr>
          <p:cNvPr id="40" name="object 40"/>
          <p:cNvSpPr/>
          <p:nvPr/>
        </p:nvSpPr>
        <p:spPr>
          <a:xfrm>
            <a:off x="9083632" y="3578276"/>
            <a:ext cx="2407920" cy="2407920"/>
          </a:xfrm>
          <a:custGeom>
            <a:avLst/>
            <a:gdLst/>
            <a:ahLst/>
            <a:cxnLst/>
            <a:rect l="l" t="t" r="r" b="b"/>
            <a:pathLst>
              <a:path w="2407920" h="2407920">
                <a:moveTo>
                  <a:pt x="0" y="1203808"/>
                </a:moveTo>
                <a:lnTo>
                  <a:pt x="955" y="1155392"/>
                </a:lnTo>
                <a:lnTo>
                  <a:pt x="3799" y="1107460"/>
                </a:lnTo>
                <a:lnTo>
                  <a:pt x="8494" y="1060050"/>
                </a:lnTo>
                <a:lnTo>
                  <a:pt x="15006" y="1013198"/>
                </a:lnTo>
                <a:lnTo>
                  <a:pt x="23297" y="966938"/>
                </a:lnTo>
                <a:lnTo>
                  <a:pt x="33332" y="921307"/>
                </a:lnTo>
                <a:lnTo>
                  <a:pt x="45075" y="876342"/>
                </a:lnTo>
                <a:lnTo>
                  <a:pt x="58490" y="832077"/>
                </a:lnTo>
                <a:lnTo>
                  <a:pt x="73541" y="788550"/>
                </a:lnTo>
                <a:lnTo>
                  <a:pt x="90192" y="745795"/>
                </a:lnTo>
                <a:lnTo>
                  <a:pt x="108407" y="703850"/>
                </a:lnTo>
                <a:lnTo>
                  <a:pt x="128151" y="662749"/>
                </a:lnTo>
                <a:lnTo>
                  <a:pt x="149386" y="622529"/>
                </a:lnTo>
                <a:lnTo>
                  <a:pt x="172078" y="583226"/>
                </a:lnTo>
                <a:lnTo>
                  <a:pt x="196190" y="544876"/>
                </a:lnTo>
                <a:lnTo>
                  <a:pt x="221687" y="507514"/>
                </a:lnTo>
                <a:lnTo>
                  <a:pt x="248531" y="471177"/>
                </a:lnTo>
                <a:lnTo>
                  <a:pt x="276689" y="435901"/>
                </a:lnTo>
                <a:lnTo>
                  <a:pt x="306122" y="401722"/>
                </a:lnTo>
                <a:lnTo>
                  <a:pt x="336796" y="368675"/>
                </a:lnTo>
                <a:lnTo>
                  <a:pt x="368675" y="336796"/>
                </a:lnTo>
                <a:lnTo>
                  <a:pt x="401722" y="306122"/>
                </a:lnTo>
                <a:lnTo>
                  <a:pt x="435901" y="276689"/>
                </a:lnTo>
                <a:lnTo>
                  <a:pt x="471178" y="248531"/>
                </a:lnTo>
                <a:lnTo>
                  <a:pt x="507514" y="221687"/>
                </a:lnTo>
                <a:lnTo>
                  <a:pt x="544876" y="196190"/>
                </a:lnTo>
                <a:lnTo>
                  <a:pt x="583226" y="172078"/>
                </a:lnTo>
                <a:lnTo>
                  <a:pt x="622529" y="149386"/>
                </a:lnTo>
                <a:lnTo>
                  <a:pt x="662749" y="128151"/>
                </a:lnTo>
                <a:lnTo>
                  <a:pt x="703850" y="108407"/>
                </a:lnTo>
                <a:lnTo>
                  <a:pt x="745796" y="90192"/>
                </a:lnTo>
                <a:lnTo>
                  <a:pt x="788550" y="73541"/>
                </a:lnTo>
                <a:lnTo>
                  <a:pt x="832078" y="58490"/>
                </a:lnTo>
                <a:lnTo>
                  <a:pt x="876342" y="45075"/>
                </a:lnTo>
                <a:lnTo>
                  <a:pt x="921308" y="33332"/>
                </a:lnTo>
                <a:lnTo>
                  <a:pt x="966939" y="23297"/>
                </a:lnTo>
                <a:lnTo>
                  <a:pt x="1013198" y="15006"/>
                </a:lnTo>
                <a:lnTo>
                  <a:pt x="1060051" y="8494"/>
                </a:lnTo>
                <a:lnTo>
                  <a:pt x="1107461" y="3799"/>
                </a:lnTo>
                <a:lnTo>
                  <a:pt x="1155393" y="955"/>
                </a:lnTo>
                <a:lnTo>
                  <a:pt x="1203809" y="0"/>
                </a:lnTo>
                <a:lnTo>
                  <a:pt x="1254102" y="1049"/>
                </a:lnTo>
                <a:lnTo>
                  <a:pt x="1304118" y="4183"/>
                </a:lnTo>
                <a:lnTo>
                  <a:pt x="1353799" y="9376"/>
                </a:lnTo>
                <a:lnTo>
                  <a:pt x="1403086" y="16603"/>
                </a:lnTo>
                <a:lnTo>
                  <a:pt x="1451920" y="25841"/>
                </a:lnTo>
                <a:lnTo>
                  <a:pt x="1500242" y="37064"/>
                </a:lnTo>
                <a:lnTo>
                  <a:pt x="1547993" y="50249"/>
                </a:lnTo>
                <a:lnTo>
                  <a:pt x="1595114" y="65372"/>
                </a:lnTo>
                <a:lnTo>
                  <a:pt x="1641547" y="82407"/>
                </a:lnTo>
                <a:lnTo>
                  <a:pt x="1687232" y="101330"/>
                </a:lnTo>
                <a:lnTo>
                  <a:pt x="1732110" y="122117"/>
                </a:lnTo>
                <a:lnTo>
                  <a:pt x="1776123" y="144744"/>
                </a:lnTo>
                <a:lnTo>
                  <a:pt x="1819212" y="169186"/>
                </a:lnTo>
                <a:lnTo>
                  <a:pt x="1861317" y="195418"/>
                </a:lnTo>
                <a:lnTo>
                  <a:pt x="1902380" y="223417"/>
                </a:lnTo>
                <a:lnTo>
                  <a:pt x="1942342" y="253158"/>
                </a:lnTo>
                <a:lnTo>
                  <a:pt x="1981143" y="284616"/>
                </a:lnTo>
                <a:lnTo>
                  <a:pt x="2018726" y="317767"/>
                </a:lnTo>
                <a:lnTo>
                  <a:pt x="2055030" y="352587"/>
                </a:lnTo>
                <a:lnTo>
                  <a:pt x="2089850" y="388892"/>
                </a:lnTo>
                <a:lnTo>
                  <a:pt x="2123001" y="426474"/>
                </a:lnTo>
                <a:lnTo>
                  <a:pt x="2154459" y="465276"/>
                </a:lnTo>
                <a:lnTo>
                  <a:pt x="2184200" y="505237"/>
                </a:lnTo>
                <a:lnTo>
                  <a:pt x="2212199" y="546300"/>
                </a:lnTo>
                <a:lnTo>
                  <a:pt x="2238431" y="588405"/>
                </a:lnTo>
                <a:lnTo>
                  <a:pt x="2262873" y="631494"/>
                </a:lnTo>
                <a:lnTo>
                  <a:pt x="2285500" y="675507"/>
                </a:lnTo>
                <a:lnTo>
                  <a:pt x="2306287" y="720385"/>
                </a:lnTo>
                <a:lnTo>
                  <a:pt x="2325210" y="766070"/>
                </a:lnTo>
                <a:lnTo>
                  <a:pt x="2342245" y="812503"/>
                </a:lnTo>
                <a:lnTo>
                  <a:pt x="2357368" y="859624"/>
                </a:lnTo>
                <a:lnTo>
                  <a:pt x="2370553" y="907375"/>
                </a:lnTo>
                <a:lnTo>
                  <a:pt x="2381777" y="955697"/>
                </a:lnTo>
                <a:lnTo>
                  <a:pt x="2391014" y="1004531"/>
                </a:lnTo>
                <a:lnTo>
                  <a:pt x="2398242" y="1053818"/>
                </a:lnTo>
                <a:lnTo>
                  <a:pt x="2403434" y="1103499"/>
                </a:lnTo>
                <a:lnTo>
                  <a:pt x="2406568" y="1153516"/>
                </a:lnTo>
                <a:lnTo>
                  <a:pt x="2407618" y="1203808"/>
                </a:lnTo>
                <a:lnTo>
                  <a:pt x="2406662" y="1252225"/>
                </a:lnTo>
                <a:lnTo>
                  <a:pt x="2403818" y="1300156"/>
                </a:lnTo>
                <a:lnTo>
                  <a:pt x="2399123" y="1347566"/>
                </a:lnTo>
                <a:lnTo>
                  <a:pt x="2392612" y="1394419"/>
                </a:lnTo>
                <a:lnTo>
                  <a:pt x="2384320" y="1440679"/>
                </a:lnTo>
                <a:lnTo>
                  <a:pt x="2374285" y="1486309"/>
                </a:lnTo>
                <a:lnTo>
                  <a:pt x="2362542" y="1531275"/>
                </a:lnTo>
                <a:lnTo>
                  <a:pt x="2349127" y="1575539"/>
                </a:lnTo>
                <a:lnTo>
                  <a:pt x="2334076" y="1619067"/>
                </a:lnTo>
                <a:lnTo>
                  <a:pt x="2317425" y="1661821"/>
                </a:lnTo>
                <a:lnTo>
                  <a:pt x="2299210" y="1703767"/>
                </a:lnTo>
                <a:lnTo>
                  <a:pt x="2279466" y="1744868"/>
                </a:lnTo>
                <a:lnTo>
                  <a:pt x="2258231" y="1785088"/>
                </a:lnTo>
                <a:lnTo>
                  <a:pt x="2235539" y="1824391"/>
                </a:lnTo>
                <a:lnTo>
                  <a:pt x="2211427" y="1862741"/>
                </a:lnTo>
                <a:lnTo>
                  <a:pt x="2185931" y="1900103"/>
                </a:lnTo>
                <a:lnTo>
                  <a:pt x="2159086" y="1936440"/>
                </a:lnTo>
                <a:lnTo>
                  <a:pt x="2130929" y="1971716"/>
                </a:lnTo>
                <a:lnTo>
                  <a:pt x="2101495" y="2005895"/>
                </a:lnTo>
                <a:lnTo>
                  <a:pt x="2070821" y="2038942"/>
                </a:lnTo>
                <a:lnTo>
                  <a:pt x="2038943" y="2070821"/>
                </a:lnTo>
                <a:lnTo>
                  <a:pt x="2005896" y="2101495"/>
                </a:lnTo>
                <a:lnTo>
                  <a:pt x="1971716" y="2130928"/>
                </a:lnTo>
                <a:lnTo>
                  <a:pt x="1936440" y="2159086"/>
                </a:lnTo>
                <a:lnTo>
                  <a:pt x="1900103" y="2185930"/>
                </a:lnTo>
                <a:lnTo>
                  <a:pt x="1862742" y="2211427"/>
                </a:lnTo>
                <a:lnTo>
                  <a:pt x="1824392" y="2235539"/>
                </a:lnTo>
                <a:lnTo>
                  <a:pt x="1785088" y="2258231"/>
                </a:lnTo>
                <a:lnTo>
                  <a:pt x="1744869" y="2279466"/>
                </a:lnTo>
                <a:lnTo>
                  <a:pt x="1703768" y="2299210"/>
                </a:lnTo>
                <a:lnTo>
                  <a:pt x="1661822" y="2317425"/>
                </a:lnTo>
                <a:lnTo>
                  <a:pt x="1619068" y="2334076"/>
                </a:lnTo>
                <a:lnTo>
                  <a:pt x="1575540" y="2349127"/>
                </a:lnTo>
                <a:lnTo>
                  <a:pt x="1531276" y="2362542"/>
                </a:lnTo>
                <a:lnTo>
                  <a:pt x="1486310" y="2374285"/>
                </a:lnTo>
                <a:lnTo>
                  <a:pt x="1440680" y="2384320"/>
                </a:lnTo>
                <a:lnTo>
                  <a:pt x="1394420" y="2392611"/>
                </a:lnTo>
                <a:lnTo>
                  <a:pt x="1347567" y="2399123"/>
                </a:lnTo>
                <a:lnTo>
                  <a:pt x="1300157" y="2403818"/>
                </a:lnTo>
                <a:lnTo>
                  <a:pt x="1252226" y="2406662"/>
                </a:lnTo>
                <a:lnTo>
                  <a:pt x="1203809" y="2407617"/>
                </a:lnTo>
                <a:lnTo>
                  <a:pt x="1155393" y="2406662"/>
                </a:lnTo>
                <a:lnTo>
                  <a:pt x="1107461" y="2403818"/>
                </a:lnTo>
                <a:lnTo>
                  <a:pt x="1060051" y="2399123"/>
                </a:lnTo>
                <a:lnTo>
                  <a:pt x="1013198" y="2392611"/>
                </a:lnTo>
                <a:lnTo>
                  <a:pt x="966939" y="2384320"/>
                </a:lnTo>
                <a:lnTo>
                  <a:pt x="921308" y="2374285"/>
                </a:lnTo>
                <a:lnTo>
                  <a:pt x="876342" y="2362542"/>
                </a:lnTo>
                <a:lnTo>
                  <a:pt x="832078" y="2349127"/>
                </a:lnTo>
                <a:lnTo>
                  <a:pt x="788550" y="2334076"/>
                </a:lnTo>
                <a:lnTo>
                  <a:pt x="745796" y="2317425"/>
                </a:lnTo>
                <a:lnTo>
                  <a:pt x="703850" y="2299210"/>
                </a:lnTo>
                <a:lnTo>
                  <a:pt x="662749" y="2279466"/>
                </a:lnTo>
                <a:lnTo>
                  <a:pt x="622529" y="2258231"/>
                </a:lnTo>
                <a:lnTo>
                  <a:pt x="583226" y="2235539"/>
                </a:lnTo>
                <a:lnTo>
                  <a:pt x="544876" y="2211427"/>
                </a:lnTo>
                <a:lnTo>
                  <a:pt x="507514" y="2185930"/>
                </a:lnTo>
                <a:lnTo>
                  <a:pt x="471178" y="2159086"/>
                </a:lnTo>
                <a:lnTo>
                  <a:pt x="435901" y="2130928"/>
                </a:lnTo>
                <a:lnTo>
                  <a:pt x="401722" y="2101495"/>
                </a:lnTo>
                <a:lnTo>
                  <a:pt x="368675" y="2070821"/>
                </a:lnTo>
                <a:lnTo>
                  <a:pt x="336796" y="2038942"/>
                </a:lnTo>
                <a:lnTo>
                  <a:pt x="306122" y="2005895"/>
                </a:lnTo>
                <a:lnTo>
                  <a:pt x="276689" y="1971716"/>
                </a:lnTo>
                <a:lnTo>
                  <a:pt x="248531" y="1936440"/>
                </a:lnTo>
                <a:lnTo>
                  <a:pt x="221687" y="1900103"/>
                </a:lnTo>
                <a:lnTo>
                  <a:pt x="196190" y="1862741"/>
                </a:lnTo>
                <a:lnTo>
                  <a:pt x="172078" y="1824391"/>
                </a:lnTo>
                <a:lnTo>
                  <a:pt x="149386" y="1785088"/>
                </a:lnTo>
                <a:lnTo>
                  <a:pt x="128151" y="1744868"/>
                </a:lnTo>
                <a:lnTo>
                  <a:pt x="108407" y="1703767"/>
                </a:lnTo>
                <a:lnTo>
                  <a:pt x="90192" y="1661821"/>
                </a:lnTo>
                <a:lnTo>
                  <a:pt x="73541" y="1619067"/>
                </a:lnTo>
                <a:lnTo>
                  <a:pt x="58490" y="1575539"/>
                </a:lnTo>
                <a:lnTo>
                  <a:pt x="45075" y="1531275"/>
                </a:lnTo>
                <a:lnTo>
                  <a:pt x="33332" y="1486309"/>
                </a:lnTo>
                <a:lnTo>
                  <a:pt x="23297" y="1440679"/>
                </a:lnTo>
                <a:lnTo>
                  <a:pt x="15006" y="1394419"/>
                </a:lnTo>
                <a:lnTo>
                  <a:pt x="8494" y="1347566"/>
                </a:lnTo>
                <a:lnTo>
                  <a:pt x="3799" y="1300156"/>
                </a:lnTo>
                <a:lnTo>
                  <a:pt x="955" y="1252225"/>
                </a:lnTo>
                <a:lnTo>
                  <a:pt x="0" y="1203808"/>
                </a:lnTo>
                <a:close/>
              </a:path>
            </a:pathLst>
          </a:custGeom>
          <a:ln w="57149">
            <a:solidFill>
              <a:srgbClr val="FFFFFF"/>
            </a:solidFill>
          </a:ln>
        </p:spPr>
        <p:txBody>
          <a:bodyPr wrap="square" lIns="0" tIns="0" rIns="0" bIns="0" rtlCol="0"/>
          <a:lstStyle/>
          <a:p>
            <a:endParaRPr/>
          </a:p>
        </p:txBody>
      </p:sp>
      <p:sp>
        <p:nvSpPr>
          <p:cNvPr id="41" name="object 41"/>
          <p:cNvSpPr/>
          <p:nvPr/>
        </p:nvSpPr>
        <p:spPr>
          <a:xfrm>
            <a:off x="8245847" y="3453351"/>
            <a:ext cx="1017905" cy="1017905"/>
          </a:xfrm>
          <a:custGeom>
            <a:avLst/>
            <a:gdLst/>
            <a:ahLst/>
            <a:cxnLst/>
            <a:rect l="l" t="t" r="r" b="b"/>
            <a:pathLst>
              <a:path w="1017904" h="1017904">
                <a:moveTo>
                  <a:pt x="453577" y="353870"/>
                </a:moveTo>
                <a:lnTo>
                  <a:pt x="361277" y="353870"/>
                </a:lnTo>
                <a:lnTo>
                  <a:pt x="391799" y="300881"/>
                </a:lnTo>
                <a:lnTo>
                  <a:pt x="423943" y="252692"/>
                </a:lnTo>
                <a:lnTo>
                  <a:pt x="457176" y="209832"/>
                </a:lnTo>
                <a:lnTo>
                  <a:pt x="490968" y="172830"/>
                </a:lnTo>
                <a:lnTo>
                  <a:pt x="522142" y="143795"/>
                </a:lnTo>
                <a:lnTo>
                  <a:pt x="555984" y="116372"/>
                </a:lnTo>
                <a:lnTo>
                  <a:pt x="591964" y="91091"/>
                </a:lnTo>
                <a:lnTo>
                  <a:pt x="629554" y="68480"/>
                </a:lnTo>
                <a:lnTo>
                  <a:pt x="632385" y="65648"/>
                </a:lnTo>
                <a:lnTo>
                  <a:pt x="687709" y="43479"/>
                </a:lnTo>
                <a:lnTo>
                  <a:pt x="744052" y="25572"/>
                </a:lnTo>
                <a:lnTo>
                  <a:pt x="799486" y="12186"/>
                </a:lnTo>
                <a:lnTo>
                  <a:pt x="852084" y="3576"/>
                </a:lnTo>
                <a:lnTo>
                  <a:pt x="899916" y="0"/>
                </a:lnTo>
                <a:lnTo>
                  <a:pt x="941054" y="1712"/>
                </a:lnTo>
                <a:lnTo>
                  <a:pt x="995537" y="22033"/>
                </a:lnTo>
                <a:lnTo>
                  <a:pt x="1015856" y="76514"/>
                </a:lnTo>
                <a:lnTo>
                  <a:pt x="1015990" y="79740"/>
                </a:lnTo>
                <a:lnTo>
                  <a:pt x="913076" y="79740"/>
                </a:lnTo>
                <a:lnTo>
                  <a:pt x="878913" y="81382"/>
                </a:lnTo>
                <a:lnTo>
                  <a:pt x="835466" y="87238"/>
                </a:lnTo>
                <a:lnTo>
                  <a:pt x="784474" y="98261"/>
                </a:lnTo>
                <a:lnTo>
                  <a:pt x="727677" y="115407"/>
                </a:lnTo>
                <a:lnTo>
                  <a:pt x="666814" y="139630"/>
                </a:lnTo>
                <a:lnTo>
                  <a:pt x="604211" y="181550"/>
                </a:lnTo>
                <a:lnTo>
                  <a:pt x="548026" y="229888"/>
                </a:lnTo>
                <a:lnTo>
                  <a:pt x="520671" y="259388"/>
                </a:lnTo>
                <a:lnTo>
                  <a:pt x="493204" y="293659"/>
                </a:lnTo>
                <a:lnTo>
                  <a:pt x="466167" y="332701"/>
                </a:lnTo>
                <a:lnTo>
                  <a:pt x="453577" y="353870"/>
                </a:lnTo>
                <a:close/>
              </a:path>
              <a:path w="1017904" h="1017904">
                <a:moveTo>
                  <a:pt x="614862" y="879534"/>
                </a:moveTo>
                <a:lnTo>
                  <a:pt x="457566" y="879534"/>
                </a:lnTo>
                <a:lnTo>
                  <a:pt x="500365" y="860629"/>
                </a:lnTo>
                <a:lnTo>
                  <a:pt x="540750" y="837719"/>
                </a:lnTo>
                <a:lnTo>
                  <a:pt x="574196" y="811048"/>
                </a:lnTo>
                <a:lnTo>
                  <a:pt x="596180" y="780860"/>
                </a:lnTo>
                <a:lnTo>
                  <a:pt x="602917" y="752639"/>
                </a:lnTo>
                <a:lnTo>
                  <a:pt x="599787" y="720911"/>
                </a:lnTo>
                <a:lnTo>
                  <a:pt x="589734" y="688615"/>
                </a:lnTo>
                <a:lnTo>
                  <a:pt x="575699" y="658694"/>
                </a:lnTo>
                <a:lnTo>
                  <a:pt x="555647" y="621684"/>
                </a:lnTo>
                <a:lnTo>
                  <a:pt x="592458" y="601996"/>
                </a:lnTo>
                <a:lnTo>
                  <a:pt x="641347" y="577755"/>
                </a:lnTo>
                <a:lnTo>
                  <a:pt x="685963" y="552342"/>
                </a:lnTo>
                <a:lnTo>
                  <a:pt x="725757" y="526212"/>
                </a:lnTo>
                <a:lnTo>
                  <a:pt x="760734" y="499452"/>
                </a:lnTo>
                <a:lnTo>
                  <a:pt x="790531" y="472394"/>
                </a:lnTo>
                <a:lnTo>
                  <a:pt x="838514" y="415853"/>
                </a:lnTo>
                <a:lnTo>
                  <a:pt x="877937" y="350753"/>
                </a:lnTo>
                <a:lnTo>
                  <a:pt x="902160" y="289890"/>
                </a:lnTo>
                <a:lnTo>
                  <a:pt x="919306" y="233093"/>
                </a:lnTo>
                <a:lnTo>
                  <a:pt x="930330" y="182102"/>
                </a:lnTo>
                <a:lnTo>
                  <a:pt x="936186" y="138655"/>
                </a:lnTo>
                <a:lnTo>
                  <a:pt x="937830" y="104493"/>
                </a:lnTo>
                <a:lnTo>
                  <a:pt x="936216" y="81356"/>
                </a:lnTo>
                <a:lnTo>
                  <a:pt x="913076" y="79740"/>
                </a:lnTo>
                <a:lnTo>
                  <a:pt x="1015990" y="79740"/>
                </a:lnTo>
                <a:lnTo>
                  <a:pt x="1013991" y="165484"/>
                </a:lnTo>
                <a:lnTo>
                  <a:pt x="1005381" y="218081"/>
                </a:lnTo>
                <a:lnTo>
                  <a:pt x="991995" y="273515"/>
                </a:lnTo>
                <a:lnTo>
                  <a:pt x="974089" y="329858"/>
                </a:lnTo>
                <a:lnTo>
                  <a:pt x="951919" y="385181"/>
                </a:lnTo>
                <a:lnTo>
                  <a:pt x="949087" y="388013"/>
                </a:lnTo>
                <a:lnTo>
                  <a:pt x="926922" y="426049"/>
                </a:lnTo>
                <a:lnTo>
                  <a:pt x="902621" y="463009"/>
                </a:lnTo>
                <a:lnTo>
                  <a:pt x="876178" y="497831"/>
                </a:lnTo>
                <a:lnTo>
                  <a:pt x="847589" y="529451"/>
                </a:lnTo>
                <a:lnTo>
                  <a:pt x="810543" y="563199"/>
                </a:lnTo>
                <a:lnTo>
                  <a:pt x="767371" y="596120"/>
                </a:lnTo>
                <a:lnTo>
                  <a:pt x="718335" y="627417"/>
                </a:lnTo>
                <a:lnTo>
                  <a:pt x="663697" y="656290"/>
                </a:lnTo>
                <a:lnTo>
                  <a:pt x="677137" y="701601"/>
                </a:lnTo>
                <a:lnTo>
                  <a:pt x="682578" y="743679"/>
                </a:lnTo>
                <a:lnTo>
                  <a:pt x="679474" y="782564"/>
                </a:lnTo>
                <a:lnTo>
                  <a:pt x="667335" y="818125"/>
                </a:lnTo>
                <a:lnTo>
                  <a:pt x="633778" y="863911"/>
                </a:lnTo>
                <a:lnTo>
                  <a:pt x="614862" y="879534"/>
                </a:lnTo>
                <a:close/>
              </a:path>
              <a:path w="1017904" h="1017904">
                <a:moveTo>
                  <a:pt x="0" y="777914"/>
                </a:moveTo>
                <a:lnTo>
                  <a:pt x="27745" y="647462"/>
                </a:lnTo>
                <a:lnTo>
                  <a:pt x="43898" y="586460"/>
                </a:lnTo>
                <a:lnTo>
                  <a:pt x="61092" y="537159"/>
                </a:lnTo>
                <a:lnTo>
                  <a:pt x="84867" y="483074"/>
                </a:lnTo>
                <a:lnTo>
                  <a:pt x="115600" y="430017"/>
                </a:lnTo>
                <a:lnTo>
                  <a:pt x="153666" y="383799"/>
                </a:lnTo>
                <a:lnTo>
                  <a:pt x="199441" y="350232"/>
                </a:lnTo>
                <a:lnTo>
                  <a:pt x="273887" y="334988"/>
                </a:lnTo>
                <a:lnTo>
                  <a:pt x="315966" y="340430"/>
                </a:lnTo>
                <a:lnTo>
                  <a:pt x="361277" y="353870"/>
                </a:lnTo>
                <a:lnTo>
                  <a:pt x="453577" y="353870"/>
                </a:lnTo>
                <a:lnTo>
                  <a:pt x="440108" y="376517"/>
                </a:lnTo>
                <a:lnTo>
                  <a:pt x="420043" y="416254"/>
                </a:lnTo>
                <a:lnTo>
                  <a:pt x="266532" y="416254"/>
                </a:lnTo>
                <a:lnTo>
                  <a:pt x="207722" y="444574"/>
                </a:lnTo>
                <a:lnTo>
                  <a:pt x="180917" y="477887"/>
                </a:lnTo>
                <a:lnTo>
                  <a:pt x="157339" y="517603"/>
                </a:lnTo>
                <a:lnTo>
                  <a:pt x="138033" y="560001"/>
                </a:lnTo>
                <a:lnTo>
                  <a:pt x="348555" y="560001"/>
                </a:lnTo>
                <a:lnTo>
                  <a:pt x="353784" y="561072"/>
                </a:lnTo>
                <a:lnTo>
                  <a:pt x="333421" y="622996"/>
                </a:lnTo>
                <a:lnTo>
                  <a:pt x="246215" y="622996"/>
                </a:lnTo>
                <a:lnTo>
                  <a:pt x="204359" y="626514"/>
                </a:lnTo>
                <a:lnTo>
                  <a:pt x="164670" y="637495"/>
                </a:lnTo>
                <a:lnTo>
                  <a:pt x="128212" y="655942"/>
                </a:lnTo>
                <a:lnTo>
                  <a:pt x="96050" y="681863"/>
                </a:lnTo>
                <a:lnTo>
                  <a:pt x="0" y="777914"/>
                </a:lnTo>
                <a:close/>
              </a:path>
              <a:path w="1017904" h="1017904">
                <a:moveTo>
                  <a:pt x="395883" y="461919"/>
                </a:moveTo>
                <a:lnTo>
                  <a:pt x="358872" y="441868"/>
                </a:lnTo>
                <a:lnTo>
                  <a:pt x="330556" y="429438"/>
                </a:lnTo>
                <a:lnTo>
                  <a:pt x="298796" y="419919"/>
                </a:lnTo>
                <a:lnTo>
                  <a:pt x="266532" y="416254"/>
                </a:lnTo>
                <a:lnTo>
                  <a:pt x="420043" y="416254"/>
                </a:lnTo>
                <a:lnTo>
                  <a:pt x="415571" y="425109"/>
                </a:lnTo>
                <a:lnTo>
                  <a:pt x="395883" y="461919"/>
                </a:lnTo>
                <a:close/>
              </a:path>
              <a:path w="1017904" h="1017904">
                <a:moveTo>
                  <a:pt x="348555" y="560001"/>
                </a:moveTo>
                <a:lnTo>
                  <a:pt x="138033" y="560001"/>
                </a:lnTo>
                <a:lnTo>
                  <a:pt x="179404" y="548496"/>
                </a:lnTo>
                <a:lnTo>
                  <a:pt x="222405" y="543387"/>
                </a:lnTo>
                <a:lnTo>
                  <a:pt x="266503" y="544670"/>
                </a:lnTo>
                <a:lnTo>
                  <a:pt x="311164" y="552342"/>
                </a:lnTo>
                <a:lnTo>
                  <a:pt x="348555" y="560001"/>
                </a:lnTo>
                <a:close/>
              </a:path>
              <a:path w="1017904" h="1017904">
                <a:moveTo>
                  <a:pt x="366245" y="782564"/>
                </a:moveTo>
                <a:lnTo>
                  <a:pt x="349095" y="759766"/>
                </a:lnTo>
                <a:lnTo>
                  <a:pt x="257801" y="668472"/>
                </a:lnTo>
                <a:lnTo>
                  <a:pt x="235007" y="651326"/>
                </a:lnTo>
                <a:lnTo>
                  <a:pt x="243391" y="625820"/>
                </a:lnTo>
                <a:lnTo>
                  <a:pt x="246215" y="622996"/>
                </a:lnTo>
                <a:lnTo>
                  <a:pt x="333421" y="622996"/>
                </a:lnTo>
                <a:lnTo>
                  <a:pt x="331416" y="629092"/>
                </a:lnTo>
                <a:lnTo>
                  <a:pt x="391327" y="689003"/>
                </a:lnTo>
                <a:lnTo>
                  <a:pt x="462919" y="689003"/>
                </a:lnTo>
                <a:lnTo>
                  <a:pt x="468077" y="709255"/>
                </a:lnTo>
                <a:lnTo>
                  <a:pt x="475305" y="753473"/>
                </a:lnTo>
                <a:lnTo>
                  <a:pt x="475430" y="771352"/>
                </a:lnTo>
                <a:lnTo>
                  <a:pt x="394570" y="771352"/>
                </a:lnTo>
                <a:lnTo>
                  <a:pt x="391746" y="774176"/>
                </a:lnTo>
                <a:lnTo>
                  <a:pt x="366245" y="782564"/>
                </a:lnTo>
                <a:close/>
              </a:path>
              <a:path w="1017904" h="1017904">
                <a:moveTo>
                  <a:pt x="462919" y="689003"/>
                </a:moveTo>
                <a:lnTo>
                  <a:pt x="391327" y="689003"/>
                </a:lnTo>
                <a:lnTo>
                  <a:pt x="408332" y="683415"/>
                </a:lnTo>
                <a:lnTo>
                  <a:pt x="413980" y="677766"/>
                </a:lnTo>
                <a:lnTo>
                  <a:pt x="456495" y="663783"/>
                </a:lnTo>
                <a:lnTo>
                  <a:pt x="462919" y="689003"/>
                </a:lnTo>
                <a:close/>
              </a:path>
              <a:path w="1017904" h="1017904">
                <a:moveTo>
                  <a:pt x="239652" y="1017567"/>
                </a:moveTo>
                <a:lnTo>
                  <a:pt x="335703" y="921517"/>
                </a:lnTo>
                <a:lnTo>
                  <a:pt x="362022" y="888958"/>
                </a:lnTo>
                <a:lnTo>
                  <a:pt x="381132" y="851838"/>
                </a:lnTo>
                <a:lnTo>
                  <a:pt x="392244" y="812017"/>
                </a:lnTo>
                <a:lnTo>
                  <a:pt x="394570" y="771352"/>
                </a:lnTo>
                <a:lnTo>
                  <a:pt x="475430" y="771352"/>
                </a:lnTo>
                <a:lnTo>
                  <a:pt x="475607" y="796589"/>
                </a:lnTo>
                <a:lnTo>
                  <a:pt x="469517" y="838609"/>
                </a:lnTo>
                <a:lnTo>
                  <a:pt x="457566" y="879534"/>
                </a:lnTo>
                <a:lnTo>
                  <a:pt x="614862" y="879534"/>
                </a:lnTo>
                <a:lnTo>
                  <a:pt x="534719" y="932926"/>
                </a:lnTo>
                <a:lnTo>
                  <a:pt x="480942" y="957008"/>
                </a:lnTo>
                <a:lnTo>
                  <a:pt x="432148" y="974710"/>
                </a:lnTo>
                <a:lnTo>
                  <a:pt x="394199" y="986456"/>
                </a:lnTo>
                <a:lnTo>
                  <a:pt x="372957" y="992674"/>
                </a:lnTo>
                <a:lnTo>
                  <a:pt x="239652" y="1017567"/>
                </a:lnTo>
                <a:close/>
              </a:path>
            </a:pathLst>
          </a:custGeom>
          <a:solidFill>
            <a:srgbClr val="6C962F">
              <a:alpha val="49803"/>
            </a:srgbClr>
          </a:solidFill>
        </p:spPr>
        <p:txBody>
          <a:bodyPr wrap="square" lIns="0" tIns="0" rIns="0" bIns="0" rtlCol="0"/>
          <a:lstStyle/>
          <a:p>
            <a:endParaRPr/>
          </a:p>
        </p:txBody>
      </p:sp>
      <p:sp>
        <p:nvSpPr>
          <p:cNvPr id="42" name="object 42"/>
          <p:cNvSpPr/>
          <p:nvPr/>
        </p:nvSpPr>
        <p:spPr>
          <a:xfrm>
            <a:off x="8764693" y="3693100"/>
            <a:ext cx="257810" cy="257810"/>
          </a:xfrm>
          <a:custGeom>
            <a:avLst/>
            <a:gdLst/>
            <a:ahLst/>
            <a:cxnLst/>
            <a:rect l="l" t="t" r="r" b="b"/>
            <a:pathLst>
              <a:path w="257809" h="257810">
                <a:moveTo>
                  <a:pt x="129737" y="257791"/>
                </a:moveTo>
                <a:lnTo>
                  <a:pt x="81693" y="247916"/>
                </a:lnTo>
                <a:lnTo>
                  <a:pt x="38836" y="218954"/>
                </a:lnTo>
                <a:lnTo>
                  <a:pt x="9874" y="176097"/>
                </a:lnTo>
                <a:lnTo>
                  <a:pt x="0" y="128053"/>
                </a:lnTo>
                <a:lnTo>
                  <a:pt x="9247" y="80133"/>
                </a:lnTo>
                <a:lnTo>
                  <a:pt x="37651" y="37651"/>
                </a:lnTo>
                <a:lnTo>
                  <a:pt x="80133" y="9247"/>
                </a:lnTo>
                <a:lnTo>
                  <a:pt x="128052" y="0"/>
                </a:lnTo>
                <a:lnTo>
                  <a:pt x="176097" y="9874"/>
                </a:lnTo>
                <a:lnTo>
                  <a:pt x="218954" y="38836"/>
                </a:lnTo>
                <a:lnTo>
                  <a:pt x="225733" y="48866"/>
                </a:lnTo>
                <a:lnTo>
                  <a:pt x="128372" y="48866"/>
                </a:lnTo>
                <a:lnTo>
                  <a:pt x="98222" y="54512"/>
                </a:lnTo>
                <a:lnTo>
                  <a:pt x="71867" y="71867"/>
                </a:lnTo>
                <a:lnTo>
                  <a:pt x="54512" y="98222"/>
                </a:lnTo>
                <a:lnTo>
                  <a:pt x="48867" y="128372"/>
                </a:lnTo>
                <a:lnTo>
                  <a:pt x="54907" y="158598"/>
                </a:lnTo>
                <a:lnTo>
                  <a:pt x="72608" y="185182"/>
                </a:lnTo>
                <a:lnTo>
                  <a:pt x="99192" y="202884"/>
                </a:lnTo>
                <a:lnTo>
                  <a:pt x="129418" y="208924"/>
                </a:lnTo>
                <a:lnTo>
                  <a:pt x="227638" y="208924"/>
                </a:lnTo>
                <a:lnTo>
                  <a:pt x="220139" y="220139"/>
                </a:lnTo>
                <a:lnTo>
                  <a:pt x="177657" y="248543"/>
                </a:lnTo>
                <a:lnTo>
                  <a:pt x="129737" y="257791"/>
                </a:lnTo>
                <a:close/>
              </a:path>
              <a:path w="257809" h="257810">
                <a:moveTo>
                  <a:pt x="227638" y="208924"/>
                </a:moveTo>
                <a:lnTo>
                  <a:pt x="129418" y="208924"/>
                </a:lnTo>
                <a:lnTo>
                  <a:pt x="159568" y="203278"/>
                </a:lnTo>
                <a:lnTo>
                  <a:pt x="185923" y="185923"/>
                </a:lnTo>
                <a:lnTo>
                  <a:pt x="203278" y="159568"/>
                </a:lnTo>
                <a:lnTo>
                  <a:pt x="208924" y="129418"/>
                </a:lnTo>
                <a:lnTo>
                  <a:pt x="202884" y="99192"/>
                </a:lnTo>
                <a:lnTo>
                  <a:pt x="185182" y="72608"/>
                </a:lnTo>
                <a:lnTo>
                  <a:pt x="158598" y="54907"/>
                </a:lnTo>
                <a:lnTo>
                  <a:pt x="128372" y="48866"/>
                </a:lnTo>
                <a:lnTo>
                  <a:pt x="225733" y="48866"/>
                </a:lnTo>
                <a:lnTo>
                  <a:pt x="247916" y="81693"/>
                </a:lnTo>
                <a:lnTo>
                  <a:pt x="257791" y="129737"/>
                </a:lnTo>
                <a:lnTo>
                  <a:pt x="248543" y="177657"/>
                </a:lnTo>
                <a:lnTo>
                  <a:pt x="227638" y="208924"/>
                </a:lnTo>
                <a:close/>
              </a:path>
            </a:pathLst>
          </a:custGeom>
          <a:solidFill>
            <a:srgbClr val="6C962F">
              <a:alpha val="49803"/>
            </a:srgbClr>
          </a:solidFill>
        </p:spPr>
        <p:txBody>
          <a:bodyPr wrap="square" lIns="0" tIns="0" rIns="0" bIns="0" rtlCol="0"/>
          <a:lstStyle/>
          <a:p>
            <a:endParaRPr/>
          </a:p>
        </p:txBody>
      </p:sp>
      <p:sp>
        <p:nvSpPr>
          <p:cNvPr id="43" name="object 43"/>
          <p:cNvSpPr/>
          <p:nvPr/>
        </p:nvSpPr>
        <p:spPr>
          <a:xfrm>
            <a:off x="8326922" y="4086122"/>
            <a:ext cx="306070" cy="304800"/>
          </a:xfrm>
          <a:custGeom>
            <a:avLst/>
            <a:gdLst/>
            <a:ahLst/>
            <a:cxnLst/>
            <a:rect l="l" t="t" r="r" b="b"/>
            <a:pathLst>
              <a:path w="306070" h="304800">
                <a:moveTo>
                  <a:pt x="0" y="304428"/>
                </a:moveTo>
                <a:lnTo>
                  <a:pt x="25140" y="227766"/>
                </a:lnTo>
                <a:lnTo>
                  <a:pt x="43535" y="174192"/>
                </a:lnTo>
                <a:lnTo>
                  <a:pt x="65948" y="114678"/>
                </a:lnTo>
                <a:lnTo>
                  <a:pt x="89705" y="61352"/>
                </a:lnTo>
                <a:lnTo>
                  <a:pt x="111805" y="27206"/>
                </a:lnTo>
                <a:lnTo>
                  <a:pt x="146414" y="5609"/>
                </a:lnTo>
                <a:lnTo>
                  <a:pt x="187494" y="0"/>
                </a:lnTo>
                <a:lnTo>
                  <a:pt x="229731" y="10347"/>
                </a:lnTo>
                <a:lnTo>
                  <a:pt x="267808" y="36619"/>
                </a:lnTo>
                <a:lnTo>
                  <a:pt x="274858" y="46784"/>
                </a:lnTo>
                <a:lnTo>
                  <a:pt x="187768" y="46784"/>
                </a:lnTo>
                <a:lnTo>
                  <a:pt x="165275" y="49312"/>
                </a:lnTo>
                <a:lnTo>
                  <a:pt x="132640" y="82748"/>
                </a:lnTo>
                <a:lnTo>
                  <a:pt x="114837" y="121853"/>
                </a:lnTo>
                <a:lnTo>
                  <a:pt x="94446" y="173171"/>
                </a:lnTo>
                <a:lnTo>
                  <a:pt x="73296" y="231131"/>
                </a:lnTo>
                <a:lnTo>
                  <a:pt x="215124" y="231131"/>
                </a:lnTo>
                <a:lnTo>
                  <a:pt x="192418" y="241148"/>
                </a:lnTo>
                <a:lnTo>
                  <a:pt x="132254" y="263209"/>
                </a:lnTo>
                <a:lnTo>
                  <a:pt x="78052" y="280677"/>
                </a:lnTo>
                <a:lnTo>
                  <a:pt x="42450" y="290496"/>
                </a:lnTo>
                <a:lnTo>
                  <a:pt x="0" y="304428"/>
                </a:lnTo>
                <a:close/>
              </a:path>
              <a:path w="306070" h="304800">
                <a:moveTo>
                  <a:pt x="215124" y="231131"/>
                </a:moveTo>
                <a:lnTo>
                  <a:pt x="73296" y="231131"/>
                </a:lnTo>
                <a:lnTo>
                  <a:pt x="131701" y="210426"/>
                </a:lnTo>
                <a:lnTo>
                  <a:pt x="183999" y="191015"/>
                </a:lnTo>
                <a:lnTo>
                  <a:pt x="224084" y="174192"/>
                </a:lnTo>
                <a:lnTo>
                  <a:pt x="245849" y="161250"/>
                </a:lnTo>
                <a:lnTo>
                  <a:pt x="257520" y="141557"/>
                </a:lnTo>
                <a:lnTo>
                  <a:pt x="259068" y="118085"/>
                </a:lnTo>
                <a:lnTo>
                  <a:pt x="251039" y="93494"/>
                </a:lnTo>
                <a:lnTo>
                  <a:pt x="233982" y="70446"/>
                </a:lnTo>
                <a:lnTo>
                  <a:pt x="211379" y="53833"/>
                </a:lnTo>
                <a:lnTo>
                  <a:pt x="187768" y="46784"/>
                </a:lnTo>
                <a:lnTo>
                  <a:pt x="274858" y="46784"/>
                </a:lnTo>
                <a:lnTo>
                  <a:pt x="294526" y="75141"/>
                </a:lnTo>
                <a:lnTo>
                  <a:pt x="305853" y="118358"/>
                </a:lnTo>
                <a:lnTo>
                  <a:pt x="301225" y="160420"/>
                </a:lnTo>
                <a:lnTo>
                  <a:pt x="280074" y="195474"/>
                </a:lnTo>
                <a:lnTo>
                  <a:pt x="245905" y="217551"/>
                </a:lnTo>
                <a:lnTo>
                  <a:pt x="215124" y="231131"/>
                </a:lnTo>
                <a:close/>
              </a:path>
            </a:pathLst>
          </a:custGeom>
          <a:solidFill>
            <a:srgbClr val="6C962F">
              <a:alpha val="49803"/>
            </a:srgbClr>
          </a:solidFill>
        </p:spPr>
        <p:txBody>
          <a:bodyPr wrap="square" lIns="0" tIns="0" rIns="0" bIns="0" rtlCol="0"/>
          <a:lstStyle/>
          <a:p>
            <a:endParaRPr/>
          </a:p>
        </p:txBody>
      </p:sp>
      <p:sp>
        <p:nvSpPr>
          <p:cNvPr id="44" name="object 44"/>
          <p:cNvSpPr/>
          <p:nvPr/>
        </p:nvSpPr>
        <p:spPr>
          <a:xfrm>
            <a:off x="10245911" y="3933919"/>
            <a:ext cx="751205" cy="864869"/>
          </a:xfrm>
          <a:custGeom>
            <a:avLst/>
            <a:gdLst/>
            <a:ahLst/>
            <a:cxnLst/>
            <a:rect l="l" t="t" r="r" b="b"/>
            <a:pathLst>
              <a:path w="751204" h="864870">
                <a:moveTo>
                  <a:pt x="750645" y="864377"/>
                </a:moveTo>
                <a:lnTo>
                  <a:pt x="0" y="864377"/>
                </a:lnTo>
                <a:lnTo>
                  <a:pt x="0" y="0"/>
                </a:lnTo>
                <a:lnTo>
                  <a:pt x="511802" y="0"/>
                </a:lnTo>
                <a:lnTo>
                  <a:pt x="617338" y="108047"/>
                </a:lnTo>
                <a:lnTo>
                  <a:pt x="108042" y="108047"/>
                </a:lnTo>
                <a:lnTo>
                  <a:pt x="108042" y="756330"/>
                </a:lnTo>
                <a:lnTo>
                  <a:pt x="750645" y="756330"/>
                </a:lnTo>
                <a:lnTo>
                  <a:pt x="750645" y="864377"/>
                </a:lnTo>
                <a:close/>
              </a:path>
              <a:path w="751204" h="864870">
                <a:moveTo>
                  <a:pt x="216091" y="591414"/>
                </a:moveTo>
                <a:lnTo>
                  <a:pt x="216091" y="108047"/>
                </a:lnTo>
                <a:lnTo>
                  <a:pt x="432183" y="108047"/>
                </a:lnTo>
                <a:lnTo>
                  <a:pt x="432183" y="432188"/>
                </a:lnTo>
                <a:lnTo>
                  <a:pt x="324140" y="432188"/>
                </a:lnTo>
                <a:lnTo>
                  <a:pt x="216091" y="591414"/>
                </a:lnTo>
                <a:close/>
              </a:path>
              <a:path w="751204" h="864870">
                <a:moveTo>
                  <a:pt x="750645" y="756330"/>
                </a:moveTo>
                <a:lnTo>
                  <a:pt x="642595" y="756330"/>
                </a:lnTo>
                <a:lnTo>
                  <a:pt x="642595" y="295703"/>
                </a:lnTo>
                <a:lnTo>
                  <a:pt x="454933" y="108047"/>
                </a:lnTo>
                <a:lnTo>
                  <a:pt x="617338" y="108047"/>
                </a:lnTo>
                <a:lnTo>
                  <a:pt x="750645" y="244525"/>
                </a:lnTo>
                <a:lnTo>
                  <a:pt x="750645" y="756330"/>
                </a:lnTo>
                <a:close/>
              </a:path>
              <a:path w="751204" h="864870">
                <a:moveTo>
                  <a:pt x="432183" y="591414"/>
                </a:moveTo>
                <a:lnTo>
                  <a:pt x="324140" y="432188"/>
                </a:lnTo>
                <a:lnTo>
                  <a:pt x="432183" y="432188"/>
                </a:lnTo>
                <a:lnTo>
                  <a:pt x="432183" y="591414"/>
                </a:lnTo>
                <a:close/>
              </a:path>
            </a:pathLst>
          </a:custGeom>
          <a:solidFill>
            <a:srgbClr val="62316F">
              <a:alpha val="49803"/>
            </a:srgbClr>
          </a:solidFill>
        </p:spPr>
        <p:txBody>
          <a:bodyPr wrap="square" lIns="0" tIns="0" rIns="0" bIns="0" rtlCol="0"/>
          <a:lstStyle/>
          <a:p>
            <a:endParaRPr/>
          </a:p>
        </p:txBody>
      </p:sp>
      <p:sp>
        <p:nvSpPr>
          <p:cNvPr id="45" name="object 45"/>
          <p:cNvSpPr txBox="1"/>
          <p:nvPr/>
        </p:nvSpPr>
        <p:spPr>
          <a:xfrm>
            <a:off x="11480708" y="560797"/>
            <a:ext cx="198755" cy="197490"/>
          </a:xfrm>
          <a:prstGeom prst="rect">
            <a:avLst/>
          </a:prstGeom>
        </p:spPr>
        <p:txBody>
          <a:bodyPr vert="horz" wrap="square" lIns="0" tIns="12700" rIns="0" bIns="0" rtlCol="0">
            <a:spAutoFit/>
          </a:bodyPr>
          <a:lstStyle/>
          <a:p>
            <a:pPr marL="12700">
              <a:lnSpc>
                <a:spcPct val="100000"/>
              </a:lnSpc>
              <a:spcBef>
                <a:spcPts val="100"/>
              </a:spcBef>
            </a:pPr>
            <a:r>
              <a:rPr lang="en-GB" sz="1200" b="1" spc="-85" dirty="0">
                <a:solidFill>
                  <a:srgbClr val="FFFFFF"/>
                </a:solidFill>
                <a:latin typeface="Lucida Sans"/>
                <a:cs typeface="Lucida Sans"/>
              </a:rPr>
              <a:t>11</a:t>
            </a:r>
            <a:endParaRPr sz="1200" dirty="0">
              <a:latin typeface="Lucida Sans"/>
              <a:cs typeface="Lucida Sans"/>
            </a:endParaRPr>
          </a:p>
        </p:txBody>
      </p:sp>
      <p:sp>
        <p:nvSpPr>
          <p:cNvPr id="46" name="object 46"/>
          <p:cNvSpPr txBox="1">
            <a:spLocks noGrp="1"/>
          </p:cNvSpPr>
          <p:nvPr>
            <p:ph type="title"/>
          </p:nvPr>
        </p:nvSpPr>
        <p:spPr>
          <a:xfrm>
            <a:off x="160829" y="162776"/>
            <a:ext cx="8474255" cy="1055417"/>
          </a:xfrm>
          <a:prstGeom prst="rect">
            <a:avLst/>
          </a:prstGeom>
        </p:spPr>
        <p:txBody>
          <a:bodyPr vert="horz" wrap="square" lIns="0" tIns="100330" rIns="0" bIns="0" rtlCol="0">
            <a:spAutoFit/>
          </a:bodyPr>
          <a:lstStyle/>
          <a:p>
            <a:r>
              <a:rPr lang="en-GB" spc="65" dirty="0">
                <a:solidFill>
                  <a:srgbClr val="FFC80D"/>
                </a:solidFill>
                <a:latin typeface="Microsoft Sans Serif"/>
                <a:cs typeface="Microsoft Sans Serif"/>
              </a:rPr>
              <a:t>Requisiti non funzionali</a:t>
            </a:r>
            <a:br>
              <a:rPr lang="en-GB" spc="65" dirty="0">
                <a:solidFill>
                  <a:srgbClr val="FFC80D"/>
                </a:solidFill>
                <a:latin typeface="Microsoft Sans Serif"/>
                <a:cs typeface="Microsoft Sans Serif"/>
              </a:rPr>
            </a:br>
            <a:endParaRPr sz="1400" dirty="0">
              <a:latin typeface="Microsoft Sans Serif"/>
              <a:cs typeface="Microsoft Sans Serif"/>
            </a:endParaRPr>
          </a:p>
        </p:txBody>
      </p:sp>
      <p:sp>
        <p:nvSpPr>
          <p:cNvPr id="47" name="object 47"/>
          <p:cNvSpPr txBox="1"/>
          <p:nvPr/>
        </p:nvSpPr>
        <p:spPr>
          <a:xfrm>
            <a:off x="1120185" y="2748395"/>
            <a:ext cx="1782736" cy="1349087"/>
          </a:xfrm>
          <a:prstGeom prst="rect">
            <a:avLst/>
          </a:prstGeom>
        </p:spPr>
        <p:txBody>
          <a:bodyPr vert="horz" wrap="square" lIns="0" tIns="40640" rIns="0" bIns="0" rtlCol="0">
            <a:spAutoFit/>
          </a:bodyPr>
          <a:lstStyle/>
          <a:p>
            <a:pPr marL="12700">
              <a:lnSpc>
                <a:spcPct val="100000"/>
              </a:lnSpc>
              <a:spcBef>
                <a:spcPts val="320"/>
              </a:spcBef>
            </a:pPr>
            <a:r>
              <a:rPr lang="en-GB" sz="1600" spc="-5" dirty="0">
                <a:solidFill>
                  <a:srgbClr val="FFFFFF"/>
                </a:solidFill>
                <a:latin typeface="Arial"/>
                <a:cs typeface="Arial"/>
              </a:rPr>
              <a:t>Usabilitá</a:t>
            </a:r>
          </a:p>
          <a:p>
            <a:pPr marL="298450" indent="-285750">
              <a:lnSpc>
                <a:spcPct val="100000"/>
              </a:lnSpc>
              <a:spcBef>
                <a:spcPts val="320"/>
              </a:spcBef>
              <a:buFont typeface="Wingdings" panose="05000000000000000000" pitchFamily="2" charset="2"/>
              <a:buChar char="§"/>
            </a:pPr>
            <a:r>
              <a:rPr lang="it-IT" sz="1600" dirty="0"/>
              <a:t>Facilitá d’uso e comprendione</a:t>
            </a:r>
          </a:p>
          <a:p>
            <a:pPr marL="298450" indent="-285750">
              <a:lnSpc>
                <a:spcPct val="100000"/>
              </a:lnSpc>
              <a:spcBef>
                <a:spcPts val="320"/>
              </a:spcBef>
              <a:buFont typeface="Wingdings" panose="05000000000000000000" pitchFamily="2" charset="2"/>
              <a:buChar char="§"/>
            </a:pPr>
            <a:r>
              <a:rPr lang="it-IT" sz="1600" dirty="0"/>
              <a:t>Interfaccia user- friendly</a:t>
            </a:r>
            <a:endParaRPr lang="en-GB" sz="1600" spc="-5" dirty="0">
              <a:solidFill>
                <a:srgbClr val="FFFFFF"/>
              </a:solidFill>
              <a:latin typeface="Arial"/>
              <a:cs typeface="Arial"/>
            </a:endParaRPr>
          </a:p>
        </p:txBody>
      </p:sp>
      <p:sp>
        <p:nvSpPr>
          <p:cNvPr id="48" name="object 48"/>
          <p:cNvSpPr txBox="1"/>
          <p:nvPr/>
        </p:nvSpPr>
        <p:spPr>
          <a:xfrm>
            <a:off x="2817379" y="3936061"/>
            <a:ext cx="1894205" cy="1102866"/>
          </a:xfrm>
          <a:prstGeom prst="rect">
            <a:avLst/>
          </a:prstGeom>
        </p:spPr>
        <p:txBody>
          <a:bodyPr vert="horz" wrap="square" lIns="0" tIns="40640" rIns="0" bIns="0" rtlCol="0">
            <a:spAutoFit/>
          </a:bodyPr>
          <a:lstStyle/>
          <a:p>
            <a:pPr marL="12700">
              <a:lnSpc>
                <a:spcPct val="100000"/>
              </a:lnSpc>
              <a:spcBef>
                <a:spcPts val="320"/>
              </a:spcBef>
            </a:pPr>
            <a:r>
              <a:rPr lang="en-GB" sz="1600" spc="-5" dirty="0">
                <a:solidFill>
                  <a:srgbClr val="FFFFFF"/>
                </a:solidFill>
                <a:latin typeface="Arial"/>
                <a:cs typeface="Arial"/>
              </a:rPr>
              <a:t>Manutenibilitá</a:t>
            </a:r>
          </a:p>
          <a:p>
            <a:pPr marL="298450" indent="-285750">
              <a:lnSpc>
                <a:spcPct val="100000"/>
              </a:lnSpc>
              <a:spcBef>
                <a:spcPts val="320"/>
              </a:spcBef>
              <a:buFont typeface="Wingdings" panose="05000000000000000000" pitchFamily="2" charset="2"/>
              <a:buChar char="§"/>
            </a:pPr>
            <a:r>
              <a:rPr lang="it-IT" sz="1600" dirty="0"/>
              <a:t>Facile manutenzione</a:t>
            </a:r>
          </a:p>
          <a:p>
            <a:pPr marL="298450" indent="-285750">
              <a:lnSpc>
                <a:spcPct val="100000"/>
              </a:lnSpc>
              <a:spcBef>
                <a:spcPts val="320"/>
              </a:spcBef>
              <a:buFont typeface="Wingdings" panose="05000000000000000000" pitchFamily="2" charset="2"/>
              <a:buChar char="§"/>
            </a:pPr>
            <a:r>
              <a:rPr lang="it-IT" sz="1600" dirty="0"/>
              <a:t>Estendibilità</a:t>
            </a:r>
          </a:p>
        </p:txBody>
      </p:sp>
      <p:sp>
        <p:nvSpPr>
          <p:cNvPr id="49" name="object 49"/>
          <p:cNvSpPr txBox="1"/>
          <p:nvPr/>
        </p:nvSpPr>
        <p:spPr>
          <a:xfrm>
            <a:off x="4342758" y="2762620"/>
            <a:ext cx="1894205" cy="1141338"/>
          </a:xfrm>
          <a:prstGeom prst="rect">
            <a:avLst/>
          </a:prstGeom>
        </p:spPr>
        <p:txBody>
          <a:bodyPr vert="horz" wrap="square" lIns="0" tIns="40640" rIns="0" bIns="0" rtlCol="0">
            <a:spAutoFit/>
          </a:bodyPr>
          <a:lstStyle/>
          <a:p>
            <a:pPr marL="12700">
              <a:lnSpc>
                <a:spcPct val="100000"/>
              </a:lnSpc>
              <a:spcBef>
                <a:spcPts val="320"/>
              </a:spcBef>
            </a:pPr>
            <a:r>
              <a:rPr lang="en-GB" sz="1600" spc="-5" dirty="0">
                <a:solidFill>
                  <a:srgbClr val="FFFFFF"/>
                </a:solidFill>
                <a:latin typeface="Arial"/>
                <a:cs typeface="Arial"/>
              </a:rPr>
              <a:t>Performance</a:t>
            </a:r>
          </a:p>
          <a:p>
            <a:pPr marL="298450" indent="-285750">
              <a:lnSpc>
                <a:spcPct val="100000"/>
              </a:lnSpc>
              <a:spcBef>
                <a:spcPts val="320"/>
              </a:spcBef>
              <a:buFont typeface="Wingdings" panose="05000000000000000000" pitchFamily="2" charset="2"/>
              <a:buChar char="§"/>
            </a:pPr>
            <a:r>
              <a:rPr lang="it-IT" sz="1600" dirty="0"/>
              <a:t>Navigazione rapida</a:t>
            </a:r>
          </a:p>
          <a:p>
            <a:pPr marL="298450" indent="-285750">
              <a:lnSpc>
                <a:spcPct val="100000"/>
              </a:lnSpc>
              <a:spcBef>
                <a:spcPts val="320"/>
              </a:spcBef>
              <a:buFont typeface="Wingdings" panose="05000000000000000000" pitchFamily="2" charset="2"/>
              <a:buChar char="§"/>
            </a:pPr>
            <a:r>
              <a:rPr lang="it-IT" sz="1600" dirty="0"/>
              <a:t> Disponibilità</a:t>
            </a:r>
            <a:endParaRPr lang="en-GB" sz="1600" spc="-5" dirty="0">
              <a:solidFill>
                <a:srgbClr val="FFFFFF"/>
              </a:solidFill>
              <a:latin typeface="Arial"/>
              <a:cs typeface="Arial"/>
            </a:endParaRPr>
          </a:p>
          <a:p>
            <a:pPr marL="12700">
              <a:lnSpc>
                <a:spcPct val="100000"/>
              </a:lnSpc>
              <a:spcBef>
                <a:spcPts val="320"/>
              </a:spcBef>
            </a:pPr>
            <a:endParaRPr lang="en-GB" sz="1600" spc="-5" dirty="0">
              <a:solidFill>
                <a:srgbClr val="FFFFFF"/>
              </a:solidFill>
              <a:latin typeface="Arial"/>
              <a:cs typeface="Arial"/>
            </a:endParaRPr>
          </a:p>
        </p:txBody>
      </p:sp>
      <p:sp>
        <p:nvSpPr>
          <p:cNvPr id="50" name="object 50"/>
          <p:cNvSpPr txBox="1"/>
          <p:nvPr/>
        </p:nvSpPr>
        <p:spPr>
          <a:xfrm>
            <a:off x="6102057" y="3981514"/>
            <a:ext cx="1894205" cy="1349087"/>
          </a:xfrm>
          <a:prstGeom prst="rect">
            <a:avLst/>
          </a:prstGeom>
        </p:spPr>
        <p:txBody>
          <a:bodyPr vert="horz" wrap="square" lIns="0" tIns="40640" rIns="0" bIns="0" rtlCol="0">
            <a:spAutoFit/>
          </a:bodyPr>
          <a:lstStyle/>
          <a:p>
            <a:pPr marL="12700">
              <a:lnSpc>
                <a:spcPct val="100000"/>
              </a:lnSpc>
              <a:spcBef>
                <a:spcPts val="320"/>
              </a:spcBef>
            </a:pPr>
            <a:r>
              <a:rPr lang="en-GB" sz="1600" spc="-5" dirty="0">
                <a:solidFill>
                  <a:srgbClr val="FFFFFF"/>
                </a:solidFill>
                <a:latin typeface="Arial"/>
                <a:cs typeface="Arial"/>
              </a:rPr>
              <a:t>Legali</a:t>
            </a:r>
          </a:p>
          <a:p>
            <a:pPr marL="298450" indent="-285750">
              <a:lnSpc>
                <a:spcPct val="100000"/>
              </a:lnSpc>
              <a:spcBef>
                <a:spcPts val="320"/>
              </a:spcBef>
              <a:buFont typeface="Wingdings" panose="05000000000000000000" pitchFamily="2" charset="2"/>
              <a:buChar char="§"/>
            </a:pPr>
            <a:r>
              <a:rPr lang="it-IT" sz="1600" dirty="0"/>
              <a:t>Rispetto della privacy</a:t>
            </a:r>
          </a:p>
          <a:p>
            <a:pPr marL="298450" indent="-285750">
              <a:lnSpc>
                <a:spcPct val="100000"/>
              </a:lnSpc>
              <a:spcBef>
                <a:spcPts val="320"/>
              </a:spcBef>
              <a:buFont typeface="Wingdings" panose="05000000000000000000" pitchFamily="2" charset="2"/>
              <a:buChar char="§"/>
            </a:pPr>
            <a:r>
              <a:rPr lang="it-IT" sz="1600" dirty="0"/>
              <a:t>Tutela dei dati personali</a:t>
            </a:r>
          </a:p>
        </p:txBody>
      </p:sp>
      <p:sp>
        <p:nvSpPr>
          <p:cNvPr id="51" name="object 51"/>
          <p:cNvSpPr txBox="1"/>
          <p:nvPr/>
        </p:nvSpPr>
        <p:spPr>
          <a:xfrm>
            <a:off x="7679859" y="2743553"/>
            <a:ext cx="1894205" cy="1672253"/>
          </a:xfrm>
          <a:prstGeom prst="rect">
            <a:avLst/>
          </a:prstGeom>
        </p:spPr>
        <p:txBody>
          <a:bodyPr vert="horz" wrap="square" lIns="0" tIns="40640" rIns="0" bIns="0" rtlCol="0">
            <a:spAutoFit/>
          </a:bodyPr>
          <a:lstStyle/>
          <a:p>
            <a:pPr marL="12700">
              <a:lnSpc>
                <a:spcPct val="100000"/>
              </a:lnSpc>
              <a:spcBef>
                <a:spcPts val="320"/>
              </a:spcBef>
            </a:pPr>
            <a:r>
              <a:rPr lang="en-GB" sz="1600" spc="-5" dirty="0">
                <a:solidFill>
                  <a:srgbClr val="FFFFFF"/>
                </a:solidFill>
                <a:latin typeface="Arial"/>
                <a:cs typeface="Arial"/>
              </a:rPr>
              <a:t>Implementazione</a:t>
            </a:r>
          </a:p>
          <a:p>
            <a:pPr marL="298450" indent="-285750">
              <a:lnSpc>
                <a:spcPct val="100000"/>
              </a:lnSpc>
              <a:spcBef>
                <a:spcPts val="320"/>
              </a:spcBef>
              <a:buFont typeface="Wingdings" panose="05000000000000000000" pitchFamily="2" charset="2"/>
              <a:buChar char="§"/>
            </a:pPr>
            <a:r>
              <a:rPr lang="it-IT" sz="1600" dirty="0"/>
              <a:t>Applicazione web</a:t>
            </a:r>
          </a:p>
          <a:p>
            <a:pPr marL="298450" indent="-285750">
              <a:lnSpc>
                <a:spcPct val="100000"/>
              </a:lnSpc>
              <a:spcBef>
                <a:spcPts val="320"/>
              </a:spcBef>
              <a:buFont typeface="Wingdings" panose="05000000000000000000" pitchFamily="2" charset="2"/>
              <a:buChar char="§"/>
            </a:pPr>
            <a:r>
              <a:rPr lang="it-IT" sz="1600" dirty="0"/>
              <a:t>Interfaccia grafica</a:t>
            </a:r>
          </a:p>
          <a:p>
            <a:pPr marL="298450" indent="-285750">
              <a:lnSpc>
                <a:spcPct val="100000"/>
              </a:lnSpc>
              <a:spcBef>
                <a:spcPts val="320"/>
              </a:spcBef>
              <a:buFont typeface="Wingdings" panose="05000000000000000000" pitchFamily="2" charset="2"/>
              <a:buChar char="§"/>
            </a:pPr>
            <a:r>
              <a:rPr lang="it-IT" sz="1600" dirty="0"/>
              <a:t>Tecnologie back -end</a:t>
            </a:r>
            <a:endParaRPr lang="en-GB" sz="1600" spc="-5" dirty="0">
              <a:solidFill>
                <a:srgbClr val="FFFFFF"/>
              </a:solidFill>
              <a:latin typeface="Arial"/>
              <a:cs typeface="Arial"/>
            </a:endParaRPr>
          </a:p>
          <a:p>
            <a:pPr marL="12700">
              <a:lnSpc>
                <a:spcPct val="100000"/>
              </a:lnSpc>
              <a:spcBef>
                <a:spcPts val="320"/>
              </a:spcBef>
            </a:pPr>
            <a:endParaRPr lang="en-GB" sz="1600" spc="-5" dirty="0">
              <a:solidFill>
                <a:srgbClr val="FFFFFF"/>
              </a:solidFill>
              <a:latin typeface="Arial"/>
              <a:cs typeface="Arial"/>
            </a:endParaRPr>
          </a:p>
        </p:txBody>
      </p:sp>
      <p:sp>
        <p:nvSpPr>
          <p:cNvPr id="52" name="object 52"/>
          <p:cNvSpPr txBox="1"/>
          <p:nvPr/>
        </p:nvSpPr>
        <p:spPr>
          <a:xfrm>
            <a:off x="9415134" y="3977699"/>
            <a:ext cx="2037931" cy="1102866"/>
          </a:xfrm>
          <a:prstGeom prst="rect">
            <a:avLst/>
          </a:prstGeom>
        </p:spPr>
        <p:txBody>
          <a:bodyPr vert="horz" wrap="square" lIns="0" tIns="40640" rIns="0" bIns="0" rtlCol="0">
            <a:spAutoFit/>
          </a:bodyPr>
          <a:lstStyle/>
          <a:p>
            <a:pPr marL="12700">
              <a:lnSpc>
                <a:spcPct val="100000"/>
              </a:lnSpc>
              <a:spcBef>
                <a:spcPts val="320"/>
              </a:spcBef>
            </a:pPr>
            <a:r>
              <a:rPr lang="en-GB" sz="1600" spc="-5" dirty="0">
                <a:solidFill>
                  <a:srgbClr val="FFFFFF"/>
                </a:solidFill>
                <a:latin typeface="Arial"/>
                <a:cs typeface="Arial"/>
              </a:rPr>
              <a:t>Affidabilitá</a:t>
            </a:r>
          </a:p>
          <a:p>
            <a:pPr marL="298450" indent="-285750">
              <a:lnSpc>
                <a:spcPct val="100000"/>
              </a:lnSpc>
              <a:spcBef>
                <a:spcPts val="320"/>
              </a:spcBef>
              <a:buFont typeface="Wingdings" panose="05000000000000000000" pitchFamily="2" charset="2"/>
              <a:buChar char="§"/>
            </a:pPr>
            <a:r>
              <a:rPr lang="it-IT" sz="1600" dirty="0"/>
              <a:t>Sicurezza dei dati</a:t>
            </a:r>
          </a:p>
          <a:p>
            <a:pPr marL="298450" indent="-285750">
              <a:lnSpc>
                <a:spcPct val="100000"/>
              </a:lnSpc>
              <a:spcBef>
                <a:spcPts val="320"/>
              </a:spcBef>
              <a:buFont typeface="Wingdings" panose="05000000000000000000" pitchFamily="2" charset="2"/>
              <a:buChar char="§"/>
            </a:pPr>
            <a:r>
              <a:rPr lang="it-IT" sz="1600" dirty="0"/>
              <a:t>Operazioni                            affidabili</a:t>
            </a:r>
            <a:endParaRPr lang="en-GB" sz="1600" spc="-5" dirty="0">
              <a:solidFill>
                <a:srgbClr val="FFFFFF"/>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500" fill="hold"/>
                                        <p:tgtEl>
                                          <p:spTgt spid="22"/>
                                        </p:tgtEl>
                                        <p:attrNameLst>
                                          <p:attrName>ppt_w</p:attrName>
                                        </p:attrNameLst>
                                      </p:cBhvr>
                                      <p:tavLst>
                                        <p:tav tm="0">
                                          <p:val>
                                            <p:fltVal val="0"/>
                                          </p:val>
                                        </p:tav>
                                        <p:tav tm="100000">
                                          <p:val>
                                            <p:strVal val="#ppt_w"/>
                                          </p:val>
                                        </p:tav>
                                      </p:tavLst>
                                    </p:anim>
                                    <p:anim calcmode="lin" valueType="num">
                                      <p:cBhvr>
                                        <p:cTn id="69" dur="500" fill="hold"/>
                                        <p:tgtEl>
                                          <p:spTgt spid="22"/>
                                        </p:tgtEl>
                                        <p:attrNameLst>
                                          <p:attrName>ppt_h</p:attrName>
                                        </p:attrNameLst>
                                      </p:cBhvr>
                                      <p:tavLst>
                                        <p:tav tm="0">
                                          <p:val>
                                            <p:fltVal val="0"/>
                                          </p:val>
                                        </p:tav>
                                        <p:tav tm="100000">
                                          <p:val>
                                            <p:strVal val="#ppt_h"/>
                                          </p:val>
                                        </p:tav>
                                      </p:tavLst>
                                    </p:anim>
                                    <p:animEffect transition="in" filter="fade">
                                      <p:cBhvr>
                                        <p:cTn id="70" dur="500"/>
                                        <p:tgtEl>
                                          <p:spTgt spid="2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animEffect transition="in" filter="fade">
                                      <p:cBhvr>
                                        <p:cTn id="75" dur="500"/>
                                        <p:tgtEl>
                                          <p:spTgt spid="48"/>
                                        </p:tgtEl>
                                      </p:cBhvr>
                                    </p:animEffect>
                                  </p:childTnLst>
                                </p:cTn>
                              </p:par>
                            </p:childTnLst>
                          </p:cTn>
                        </p:par>
                        <p:par>
                          <p:cTn id="76" fill="hold">
                            <p:stCondLst>
                              <p:cond delay="1000"/>
                            </p:stCondLst>
                            <p:childTnLst>
                              <p:par>
                                <p:cTn id="77" presetID="53" presetClass="entr" presetSubtype="16"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p:cTn id="79" dur="500" fill="hold"/>
                                        <p:tgtEl>
                                          <p:spTgt spid="23"/>
                                        </p:tgtEl>
                                        <p:attrNameLst>
                                          <p:attrName>ppt_w</p:attrName>
                                        </p:attrNameLst>
                                      </p:cBhvr>
                                      <p:tavLst>
                                        <p:tav tm="0">
                                          <p:val>
                                            <p:fltVal val="0"/>
                                          </p:val>
                                        </p:tav>
                                        <p:tav tm="100000">
                                          <p:val>
                                            <p:strVal val="#ppt_w"/>
                                          </p:val>
                                        </p:tav>
                                      </p:tavLst>
                                    </p:anim>
                                    <p:anim calcmode="lin" valueType="num">
                                      <p:cBhvr>
                                        <p:cTn id="80" dur="500" fill="hold"/>
                                        <p:tgtEl>
                                          <p:spTgt spid="23"/>
                                        </p:tgtEl>
                                        <p:attrNameLst>
                                          <p:attrName>ppt_h</p:attrName>
                                        </p:attrNameLst>
                                      </p:cBhvr>
                                      <p:tavLst>
                                        <p:tav tm="0">
                                          <p:val>
                                            <p:fltVal val="0"/>
                                          </p:val>
                                        </p:tav>
                                        <p:tav tm="100000">
                                          <p:val>
                                            <p:strVal val="#ppt_h"/>
                                          </p:val>
                                        </p:tav>
                                      </p:tavLst>
                                    </p:anim>
                                    <p:animEffect transition="in" filter="fade">
                                      <p:cBhvr>
                                        <p:cTn id="81" dur="500"/>
                                        <p:tgtEl>
                                          <p:spTgt spid="23"/>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500" fill="hold"/>
                                        <p:tgtEl>
                                          <p:spTgt spid="25"/>
                                        </p:tgtEl>
                                        <p:attrNameLst>
                                          <p:attrName>ppt_w</p:attrName>
                                        </p:attrNameLst>
                                      </p:cBhvr>
                                      <p:tavLst>
                                        <p:tav tm="0">
                                          <p:val>
                                            <p:fltVal val="0"/>
                                          </p:val>
                                        </p:tav>
                                        <p:tav tm="100000">
                                          <p:val>
                                            <p:strVal val="#ppt_w"/>
                                          </p:val>
                                        </p:tav>
                                      </p:tavLst>
                                    </p:anim>
                                    <p:anim calcmode="lin" valueType="num">
                                      <p:cBhvr>
                                        <p:cTn id="90" dur="500" fill="hold"/>
                                        <p:tgtEl>
                                          <p:spTgt spid="25"/>
                                        </p:tgtEl>
                                        <p:attrNameLst>
                                          <p:attrName>ppt_h</p:attrName>
                                        </p:attrNameLst>
                                      </p:cBhvr>
                                      <p:tavLst>
                                        <p:tav tm="0">
                                          <p:val>
                                            <p:fltVal val="0"/>
                                          </p:val>
                                        </p:tav>
                                        <p:tav tm="100000">
                                          <p:val>
                                            <p:strVal val="#ppt_h"/>
                                          </p:val>
                                        </p:tav>
                                      </p:tavLst>
                                    </p:anim>
                                    <p:animEffect transition="in" filter="fade">
                                      <p:cBhvr>
                                        <p:cTn id="91" dur="500"/>
                                        <p:tgtEl>
                                          <p:spTgt spid="25"/>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p:cTn id="94" dur="500" fill="hold"/>
                                        <p:tgtEl>
                                          <p:spTgt spid="26"/>
                                        </p:tgtEl>
                                        <p:attrNameLst>
                                          <p:attrName>ppt_w</p:attrName>
                                        </p:attrNameLst>
                                      </p:cBhvr>
                                      <p:tavLst>
                                        <p:tav tm="0">
                                          <p:val>
                                            <p:fltVal val="0"/>
                                          </p:val>
                                        </p:tav>
                                        <p:tav tm="100000">
                                          <p:val>
                                            <p:strVal val="#ppt_w"/>
                                          </p:val>
                                        </p:tav>
                                      </p:tavLst>
                                    </p:anim>
                                    <p:anim calcmode="lin" valueType="num">
                                      <p:cBhvr>
                                        <p:cTn id="95" dur="500" fill="hold"/>
                                        <p:tgtEl>
                                          <p:spTgt spid="26"/>
                                        </p:tgtEl>
                                        <p:attrNameLst>
                                          <p:attrName>ppt_h</p:attrName>
                                        </p:attrNameLst>
                                      </p:cBhvr>
                                      <p:tavLst>
                                        <p:tav tm="0">
                                          <p:val>
                                            <p:fltVal val="0"/>
                                          </p:val>
                                        </p:tav>
                                        <p:tav tm="100000">
                                          <p:val>
                                            <p:strVal val="#ppt_h"/>
                                          </p:val>
                                        </p:tav>
                                      </p:tavLst>
                                    </p:anim>
                                    <p:animEffect transition="in" filter="fade">
                                      <p:cBhvr>
                                        <p:cTn id="96" dur="500"/>
                                        <p:tgtEl>
                                          <p:spTgt spid="2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p:cTn id="99" dur="500" fill="hold"/>
                                        <p:tgtEl>
                                          <p:spTgt spid="27"/>
                                        </p:tgtEl>
                                        <p:attrNameLst>
                                          <p:attrName>ppt_w</p:attrName>
                                        </p:attrNameLst>
                                      </p:cBhvr>
                                      <p:tavLst>
                                        <p:tav tm="0">
                                          <p:val>
                                            <p:fltVal val="0"/>
                                          </p:val>
                                        </p:tav>
                                        <p:tav tm="100000">
                                          <p:val>
                                            <p:strVal val="#ppt_w"/>
                                          </p:val>
                                        </p:tav>
                                      </p:tavLst>
                                    </p:anim>
                                    <p:anim calcmode="lin" valueType="num">
                                      <p:cBhvr>
                                        <p:cTn id="100" dur="500" fill="hold"/>
                                        <p:tgtEl>
                                          <p:spTgt spid="27"/>
                                        </p:tgtEl>
                                        <p:attrNameLst>
                                          <p:attrName>ppt_h</p:attrName>
                                        </p:attrNameLst>
                                      </p:cBhvr>
                                      <p:tavLst>
                                        <p:tav tm="0">
                                          <p:val>
                                            <p:fltVal val="0"/>
                                          </p:val>
                                        </p:tav>
                                        <p:tav tm="100000">
                                          <p:val>
                                            <p:strVal val="#ppt_h"/>
                                          </p:val>
                                        </p:tav>
                                      </p:tavLst>
                                    </p:anim>
                                    <p:animEffect transition="in" filter="fade">
                                      <p:cBhvr>
                                        <p:cTn id="101" dur="500"/>
                                        <p:tgtEl>
                                          <p:spTgt spid="27"/>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p:cTn id="104" dur="500" fill="hold"/>
                                        <p:tgtEl>
                                          <p:spTgt spid="28"/>
                                        </p:tgtEl>
                                        <p:attrNameLst>
                                          <p:attrName>ppt_w</p:attrName>
                                        </p:attrNameLst>
                                      </p:cBhvr>
                                      <p:tavLst>
                                        <p:tav tm="0">
                                          <p:val>
                                            <p:fltVal val="0"/>
                                          </p:val>
                                        </p:tav>
                                        <p:tav tm="100000">
                                          <p:val>
                                            <p:strVal val="#ppt_w"/>
                                          </p:val>
                                        </p:tav>
                                      </p:tavLst>
                                    </p:anim>
                                    <p:anim calcmode="lin" valueType="num">
                                      <p:cBhvr>
                                        <p:cTn id="105" dur="500" fill="hold"/>
                                        <p:tgtEl>
                                          <p:spTgt spid="28"/>
                                        </p:tgtEl>
                                        <p:attrNameLst>
                                          <p:attrName>ppt_h</p:attrName>
                                        </p:attrNameLst>
                                      </p:cBhvr>
                                      <p:tavLst>
                                        <p:tav tm="0">
                                          <p:val>
                                            <p:fltVal val="0"/>
                                          </p:val>
                                        </p:tav>
                                        <p:tav tm="100000">
                                          <p:val>
                                            <p:strVal val="#ppt_h"/>
                                          </p:val>
                                        </p:tav>
                                      </p:tavLst>
                                    </p:anim>
                                    <p:animEffect transition="in" filter="fade">
                                      <p:cBhvr>
                                        <p:cTn id="106" dur="500"/>
                                        <p:tgtEl>
                                          <p:spTgt spid="28"/>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p:cTn id="109" dur="500" fill="hold"/>
                                        <p:tgtEl>
                                          <p:spTgt spid="29"/>
                                        </p:tgtEl>
                                        <p:attrNameLst>
                                          <p:attrName>ppt_w</p:attrName>
                                        </p:attrNameLst>
                                      </p:cBhvr>
                                      <p:tavLst>
                                        <p:tav tm="0">
                                          <p:val>
                                            <p:fltVal val="0"/>
                                          </p:val>
                                        </p:tav>
                                        <p:tav tm="100000">
                                          <p:val>
                                            <p:strVal val="#ppt_w"/>
                                          </p:val>
                                        </p:tav>
                                      </p:tavLst>
                                    </p:anim>
                                    <p:anim calcmode="lin" valueType="num">
                                      <p:cBhvr>
                                        <p:cTn id="110" dur="500" fill="hold"/>
                                        <p:tgtEl>
                                          <p:spTgt spid="29"/>
                                        </p:tgtEl>
                                        <p:attrNameLst>
                                          <p:attrName>ppt_h</p:attrName>
                                        </p:attrNameLst>
                                      </p:cBhvr>
                                      <p:tavLst>
                                        <p:tav tm="0">
                                          <p:val>
                                            <p:fltVal val="0"/>
                                          </p:val>
                                        </p:tav>
                                        <p:tav tm="100000">
                                          <p:val>
                                            <p:strVal val="#ppt_h"/>
                                          </p:val>
                                        </p:tav>
                                      </p:tavLst>
                                    </p:anim>
                                    <p:animEffect transition="in" filter="fade">
                                      <p:cBhvr>
                                        <p:cTn id="111" dur="500"/>
                                        <p:tgtEl>
                                          <p:spTgt spid="29"/>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p:cTn id="114" dur="500" fill="hold"/>
                                        <p:tgtEl>
                                          <p:spTgt spid="30"/>
                                        </p:tgtEl>
                                        <p:attrNameLst>
                                          <p:attrName>ppt_w</p:attrName>
                                        </p:attrNameLst>
                                      </p:cBhvr>
                                      <p:tavLst>
                                        <p:tav tm="0">
                                          <p:val>
                                            <p:fltVal val="0"/>
                                          </p:val>
                                        </p:tav>
                                        <p:tav tm="100000">
                                          <p:val>
                                            <p:strVal val="#ppt_w"/>
                                          </p:val>
                                        </p:tav>
                                      </p:tavLst>
                                    </p:anim>
                                    <p:anim calcmode="lin" valueType="num">
                                      <p:cBhvr>
                                        <p:cTn id="115" dur="500" fill="hold"/>
                                        <p:tgtEl>
                                          <p:spTgt spid="30"/>
                                        </p:tgtEl>
                                        <p:attrNameLst>
                                          <p:attrName>ppt_h</p:attrName>
                                        </p:attrNameLst>
                                      </p:cBhvr>
                                      <p:tavLst>
                                        <p:tav tm="0">
                                          <p:val>
                                            <p:fltVal val="0"/>
                                          </p:val>
                                        </p:tav>
                                        <p:tav tm="100000">
                                          <p:val>
                                            <p:strVal val="#ppt_h"/>
                                          </p:val>
                                        </p:tav>
                                      </p:tavLst>
                                    </p:anim>
                                    <p:animEffect transition="in" filter="fade">
                                      <p:cBhvr>
                                        <p:cTn id="116" dur="500"/>
                                        <p:tgtEl>
                                          <p:spTgt spid="30"/>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 calcmode="lin" valueType="num">
                                      <p:cBhvr>
                                        <p:cTn id="119" dur="500" fill="hold"/>
                                        <p:tgtEl>
                                          <p:spTgt spid="49"/>
                                        </p:tgtEl>
                                        <p:attrNameLst>
                                          <p:attrName>ppt_w</p:attrName>
                                        </p:attrNameLst>
                                      </p:cBhvr>
                                      <p:tavLst>
                                        <p:tav tm="0">
                                          <p:val>
                                            <p:fltVal val="0"/>
                                          </p:val>
                                        </p:tav>
                                        <p:tav tm="100000">
                                          <p:val>
                                            <p:strVal val="#ppt_w"/>
                                          </p:val>
                                        </p:tav>
                                      </p:tavLst>
                                    </p:anim>
                                    <p:anim calcmode="lin" valueType="num">
                                      <p:cBhvr>
                                        <p:cTn id="120" dur="500" fill="hold"/>
                                        <p:tgtEl>
                                          <p:spTgt spid="49"/>
                                        </p:tgtEl>
                                        <p:attrNameLst>
                                          <p:attrName>ppt_h</p:attrName>
                                        </p:attrNameLst>
                                      </p:cBhvr>
                                      <p:tavLst>
                                        <p:tav tm="0">
                                          <p:val>
                                            <p:fltVal val="0"/>
                                          </p:val>
                                        </p:tav>
                                        <p:tav tm="100000">
                                          <p:val>
                                            <p:strVal val="#ppt_h"/>
                                          </p:val>
                                        </p:tav>
                                      </p:tavLst>
                                    </p:anim>
                                    <p:animEffect transition="in" filter="fade">
                                      <p:cBhvr>
                                        <p:cTn id="121" dur="500"/>
                                        <p:tgtEl>
                                          <p:spTgt spid="49"/>
                                        </p:tgtEl>
                                      </p:cBhvr>
                                    </p:animEffect>
                                  </p:childTnLst>
                                </p:cTn>
                              </p:par>
                            </p:childTnLst>
                          </p:cTn>
                        </p:par>
                        <p:par>
                          <p:cTn id="122" fill="hold">
                            <p:stCondLst>
                              <p:cond delay="1500"/>
                            </p:stCondLst>
                            <p:childTnLst>
                              <p:par>
                                <p:cTn id="123" presetID="53" presetClass="entr" presetSubtype="16" fill="hold" grpId="0" nodeType="afterEffect">
                                  <p:stCondLst>
                                    <p:cond delay="0"/>
                                  </p:stCondLst>
                                  <p:childTnLst>
                                    <p:set>
                                      <p:cBhvr>
                                        <p:cTn id="124" dur="1" fill="hold">
                                          <p:stCondLst>
                                            <p:cond delay="0"/>
                                          </p:stCondLst>
                                        </p:cTn>
                                        <p:tgtEl>
                                          <p:spTgt spid="32"/>
                                        </p:tgtEl>
                                        <p:attrNameLst>
                                          <p:attrName>style.visibility</p:attrName>
                                        </p:attrNameLst>
                                      </p:cBhvr>
                                      <p:to>
                                        <p:strVal val="visible"/>
                                      </p:to>
                                    </p:set>
                                    <p:anim calcmode="lin" valueType="num">
                                      <p:cBhvr>
                                        <p:cTn id="125" dur="500" fill="hold"/>
                                        <p:tgtEl>
                                          <p:spTgt spid="32"/>
                                        </p:tgtEl>
                                        <p:attrNameLst>
                                          <p:attrName>ppt_w</p:attrName>
                                        </p:attrNameLst>
                                      </p:cBhvr>
                                      <p:tavLst>
                                        <p:tav tm="0">
                                          <p:val>
                                            <p:fltVal val="0"/>
                                          </p:val>
                                        </p:tav>
                                        <p:tav tm="100000">
                                          <p:val>
                                            <p:strVal val="#ppt_w"/>
                                          </p:val>
                                        </p:tav>
                                      </p:tavLst>
                                    </p:anim>
                                    <p:anim calcmode="lin" valueType="num">
                                      <p:cBhvr>
                                        <p:cTn id="126" dur="500" fill="hold"/>
                                        <p:tgtEl>
                                          <p:spTgt spid="32"/>
                                        </p:tgtEl>
                                        <p:attrNameLst>
                                          <p:attrName>ppt_h</p:attrName>
                                        </p:attrNameLst>
                                      </p:cBhvr>
                                      <p:tavLst>
                                        <p:tav tm="0">
                                          <p:val>
                                            <p:fltVal val="0"/>
                                          </p:val>
                                        </p:tav>
                                        <p:tav tm="100000">
                                          <p:val>
                                            <p:strVal val="#ppt_h"/>
                                          </p:val>
                                        </p:tav>
                                      </p:tavLst>
                                    </p:anim>
                                    <p:animEffect transition="in" filter="fade">
                                      <p:cBhvr>
                                        <p:cTn id="127" dur="500"/>
                                        <p:tgtEl>
                                          <p:spTgt spid="32"/>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 calcmode="lin" valueType="num">
                                      <p:cBhvr>
                                        <p:cTn id="130" dur="500" fill="hold"/>
                                        <p:tgtEl>
                                          <p:spTgt spid="33"/>
                                        </p:tgtEl>
                                        <p:attrNameLst>
                                          <p:attrName>ppt_w</p:attrName>
                                        </p:attrNameLst>
                                      </p:cBhvr>
                                      <p:tavLst>
                                        <p:tav tm="0">
                                          <p:val>
                                            <p:fltVal val="0"/>
                                          </p:val>
                                        </p:tav>
                                        <p:tav tm="100000">
                                          <p:val>
                                            <p:strVal val="#ppt_w"/>
                                          </p:val>
                                        </p:tav>
                                      </p:tavLst>
                                    </p:anim>
                                    <p:anim calcmode="lin" valueType="num">
                                      <p:cBhvr>
                                        <p:cTn id="131" dur="500" fill="hold"/>
                                        <p:tgtEl>
                                          <p:spTgt spid="33"/>
                                        </p:tgtEl>
                                        <p:attrNameLst>
                                          <p:attrName>ppt_h</p:attrName>
                                        </p:attrNameLst>
                                      </p:cBhvr>
                                      <p:tavLst>
                                        <p:tav tm="0">
                                          <p:val>
                                            <p:fltVal val="0"/>
                                          </p:val>
                                        </p:tav>
                                        <p:tav tm="100000">
                                          <p:val>
                                            <p:strVal val="#ppt_h"/>
                                          </p:val>
                                        </p:tav>
                                      </p:tavLst>
                                    </p:anim>
                                    <p:animEffect transition="in" filter="fade">
                                      <p:cBhvr>
                                        <p:cTn id="132" dur="500"/>
                                        <p:tgtEl>
                                          <p:spTgt spid="33"/>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34"/>
                                        </p:tgtEl>
                                        <p:attrNameLst>
                                          <p:attrName>style.visibility</p:attrName>
                                        </p:attrNameLst>
                                      </p:cBhvr>
                                      <p:to>
                                        <p:strVal val="visible"/>
                                      </p:to>
                                    </p:set>
                                    <p:anim calcmode="lin" valueType="num">
                                      <p:cBhvr>
                                        <p:cTn id="135" dur="500" fill="hold"/>
                                        <p:tgtEl>
                                          <p:spTgt spid="34"/>
                                        </p:tgtEl>
                                        <p:attrNameLst>
                                          <p:attrName>ppt_w</p:attrName>
                                        </p:attrNameLst>
                                      </p:cBhvr>
                                      <p:tavLst>
                                        <p:tav tm="0">
                                          <p:val>
                                            <p:fltVal val="0"/>
                                          </p:val>
                                        </p:tav>
                                        <p:tav tm="100000">
                                          <p:val>
                                            <p:strVal val="#ppt_w"/>
                                          </p:val>
                                        </p:tav>
                                      </p:tavLst>
                                    </p:anim>
                                    <p:anim calcmode="lin" valueType="num">
                                      <p:cBhvr>
                                        <p:cTn id="136" dur="500" fill="hold"/>
                                        <p:tgtEl>
                                          <p:spTgt spid="34"/>
                                        </p:tgtEl>
                                        <p:attrNameLst>
                                          <p:attrName>ppt_h</p:attrName>
                                        </p:attrNameLst>
                                      </p:cBhvr>
                                      <p:tavLst>
                                        <p:tav tm="0">
                                          <p:val>
                                            <p:fltVal val="0"/>
                                          </p:val>
                                        </p:tav>
                                        <p:tav tm="100000">
                                          <p:val>
                                            <p:strVal val="#ppt_h"/>
                                          </p:val>
                                        </p:tav>
                                      </p:tavLst>
                                    </p:anim>
                                    <p:animEffect transition="in" filter="fade">
                                      <p:cBhvr>
                                        <p:cTn id="137" dur="500"/>
                                        <p:tgtEl>
                                          <p:spTgt spid="34"/>
                                        </p:tgtEl>
                                      </p:cBhvr>
                                    </p:animEffect>
                                  </p:childTnLst>
                                </p:cTn>
                              </p:par>
                              <p:par>
                                <p:cTn id="138" presetID="53" presetClass="entr" presetSubtype="16"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anim calcmode="lin" valueType="num">
                                      <p:cBhvr>
                                        <p:cTn id="140" dur="500" fill="hold"/>
                                        <p:tgtEl>
                                          <p:spTgt spid="50"/>
                                        </p:tgtEl>
                                        <p:attrNameLst>
                                          <p:attrName>ppt_w</p:attrName>
                                        </p:attrNameLst>
                                      </p:cBhvr>
                                      <p:tavLst>
                                        <p:tav tm="0">
                                          <p:val>
                                            <p:fltVal val="0"/>
                                          </p:val>
                                        </p:tav>
                                        <p:tav tm="100000">
                                          <p:val>
                                            <p:strVal val="#ppt_w"/>
                                          </p:val>
                                        </p:tav>
                                      </p:tavLst>
                                    </p:anim>
                                    <p:anim calcmode="lin" valueType="num">
                                      <p:cBhvr>
                                        <p:cTn id="141" dur="500" fill="hold"/>
                                        <p:tgtEl>
                                          <p:spTgt spid="50"/>
                                        </p:tgtEl>
                                        <p:attrNameLst>
                                          <p:attrName>ppt_h</p:attrName>
                                        </p:attrNameLst>
                                      </p:cBhvr>
                                      <p:tavLst>
                                        <p:tav tm="0">
                                          <p:val>
                                            <p:fltVal val="0"/>
                                          </p:val>
                                        </p:tav>
                                        <p:tav tm="100000">
                                          <p:val>
                                            <p:strVal val="#ppt_h"/>
                                          </p:val>
                                        </p:tav>
                                      </p:tavLst>
                                    </p:anim>
                                    <p:animEffect transition="in" filter="fade">
                                      <p:cBhvr>
                                        <p:cTn id="142" dur="500"/>
                                        <p:tgtEl>
                                          <p:spTgt spid="50"/>
                                        </p:tgtEl>
                                      </p:cBhvr>
                                    </p:animEffect>
                                  </p:childTnLst>
                                </p:cTn>
                              </p:par>
                            </p:childTnLst>
                          </p:cTn>
                        </p:par>
                        <p:par>
                          <p:cTn id="143" fill="hold">
                            <p:stCondLst>
                              <p:cond delay="2000"/>
                            </p:stCondLst>
                            <p:childTnLst>
                              <p:par>
                                <p:cTn id="144" presetID="53" presetClass="entr" presetSubtype="16" fill="hold" grpId="0" nodeType="afterEffect">
                                  <p:stCondLst>
                                    <p:cond delay="0"/>
                                  </p:stCondLst>
                                  <p:childTnLst>
                                    <p:set>
                                      <p:cBhvr>
                                        <p:cTn id="145" dur="1" fill="hold">
                                          <p:stCondLst>
                                            <p:cond delay="0"/>
                                          </p:stCondLst>
                                        </p:cTn>
                                        <p:tgtEl>
                                          <p:spTgt spid="36"/>
                                        </p:tgtEl>
                                        <p:attrNameLst>
                                          <p:attrName>style.visibility</p:attrName>
                                        </p:attrNameLst>
                                      </p:cBhvr>
                                      <p:to>
                                        <p:strVal val="visible"/>
                                      </p:to>
                                    </p:set>
                                    <p:anim calcmode="lin" valueType="num">
                                      <p:cBhvr>
                                        <p:cTn id="146" dur="500" fill="hold"/>
                                        <p:tgtEl>
                                          <p:spTgt spid="36"/>
                                        </p:tgtEl>
                                        <p:attrNameLst>
                                          <p:attrName>ppt_w</p:attrName>
                                        </p:attrNameLst>
                                      </p:cBhvr>
                                      <p:tavLst>
                                        <p:tav tm="0">
                                          <p:val>
                                            <p:fltVal val="0"/>
                                          </p:val>
                                        </p:tav>
                                        <p:tav tm="100000">
                                          <p:val>
                                            <p:strVal val="#ppt_w"/>
                                          </p:val>
                                        </p:tav>
                                      </p:tavLst>
                                    </p:anim>
                                    <p:anim calcmode="lin" valueType="num">
                                      <p:cBhvr>
                                        <p:cTn id="147" dur="500" fill="hold"/>
                                        <p:tgtEl>
                                          <p:spTgt spid="36"/>
                                        </p:tgtEl>
                                        <p:attrNameLst>
                                          <p:attrName>ppt_h</p:attrName>
                                        </p:attrNameLst>
                                      </p:cBhvr>
                                      <p:tavLst>
                                        <p:tav tm="0">
                                          <p:val>
                                            <p:fltVal val="0"/>
                                          </p:val>
                                        </p:tav>
                                        <p:tav tm="100000">
                                          <p:val>
                                            <p:strVal val="#ppt_h"/>
                                          </p:val>
                                        </p:tav>
                                      </p:tavLst>
                                    </p:anim>
                                    <p:animEffect transition="in" filter="fade">
                                      <p:cBhvr>
                                        <p:cTn id="148" dur="500"/>
                                        <p:tgtEl>
                                          <p:spTgt spid="36"/>
                                        </p:tgtEl>
                                      </p:cBhvr>
                                    </p:animEffect>
                                  </p:childTnLst>
                                </p:cTn>
                              </p:par>
                              <p:par>
                                <p:cTn id="149" presetID="53" presetClass="entr" presetSubtype="16" fill="hold" grpId="0" nodeType="with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p:cTn id="151" dur="500" fill="hold"/>
                                        <p:tgtEl>
                                          <p:spTgt spid="37"/>
                                        </p:tgtEl>
                                        <p:attrNameLst>
                                          <p:attrName>ppt_w</p:attrName>
                                        </p:attrNameLst>
                                      </p:cBhvr>
                                      <p:tavLst>
                                        <p:tav tm="0">
                                          <p:val>
                                            <p:fltVal val="0"/>
                                          </p:val>
                                        </p:tav>
                                        <p:tav tm="100000">
                                          <p:val>
                                            <p:strVal val="#ppt_w"/>
                                          </p:val>
                                        </p:tav>
                                      </p:tavLst>
                                    </p:anim>
                                    <p:anim calcmode="lin" valueType="num">
                                      <p:cBhvr>
                                        <p:cTn id="152" dur="500" fill="hold"/>
                                        <p:tgtEl>
                                          <p:spTgt spid="37"/>
                                        </p:tgtEl>
                                        <p:attrNameLst>
                                          <p:attrName>ppt_h</p:attrName>
                                        </p:attrNameLst>
                                      </p:cBhvr>
                                      <p:tavLst>
                                        <p:tav tm="0">
                                          <p:val>
                                            <p:fltVal val="0"/>
                                          </p:val>
                                        </p:tav>
                                        <p:tav tm="100000">
                                          <p:val>
                                            <p:strVal val="#ppt_h"/>
                                          </p:val>
                                        </p:tav>
                                      </p:tavLst>
                                    </p:anim>
                                    <p:animEffect transition="in" filter="fade">
                                      <p:cBhvr>
                                        <p:cTn id="153" dur="500"/>
                                        <p:tgtEl>
                                          <p:spTgt spid="37"/>
                                        </p:tgtEl>
                                      </p:cBhvr>
                                    </p:animEffect>
                                  </p:childTnLst>
                                </p:cTn>
                              </p:par>
                              <p:par>
                                <p:cTn id="154" presetID="53" presetClass="entr" presetSubtype="16" fill="hold" grpId="0" nodeType="withEffect">
                                  <p:stCondLst>
                                    <p:cond delay="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500" fill="hold"/>
                                        <p:tgtEl>
                                          <p:spTgt spid="41"/>
                                        </p:tgtEl>
                                        <p:attrNameLst>
                                          <p:attrName>ppt_w</p:attrName>
                                        </p:attrNameLst>
                                      </p:cBhvr>
                                      <p:tavLst>
                                        <p:tav tm="0">
                                          <p:val>
                                            <p:fltVal val="0"/>
                                          </p:val>
                                        </p:tav>
                                        <p:tav tm="100000">
                                          <p:val>
                                            <p:strVal val="#ppt_w"/>
                                          </p:val>
                                        </p:tav>
                                      </p:tavLst>
                                    </p:anim>
                                    <p:anim calcmode="lin" valueType="num">
                                      <p:cBhvr>
                                        <p:cTn id="157" dur="500" fill="hold"/>
                                        <p:tgtEl>
                                          <p:spTgt spid="41"/>
                                        </p:tgtEl>
                                        <p:attrNameLst>
                                          <p:attrName>ppt_h</p:attrName>
                                        </p:attrNameLst>
                                      </p:cBhvr>
                                      <p:tavLst>
                                        <p:tav tm="0">
                                          <p:val>
                                            <p:fltVal val="0"/>
                                          </p:val>
                                        </p:tav>
                                        <p:tav tm="100000">
                                          <p:val>
                                            <p:strVal val="#ppt_h"/>
                                          </p:val>
                                        </p:tav>
                                      </p:tavLst>
                                    </p:anim>
                                    <p:animEffect transition="in" filter="fade">
                                      <p:cBhvr>
                                        <p:cTn id="158" dur="500"/>
                                        <p:tgtEl>
                                          <p:spTgt spid="41"/>
                                        </p:tgtEl>
                                      </p:cBhvr>
                                    </p:animEffect>
                                  </p:childTnLst>
                                </p:cTn>
                              </p:par>
                              <p:par>
                                <p:cTn id="159" presetID="53" presetClass="entr" presetSubtype="16" fill="hold" grpId="0" nodeType="withEffect">
                                  <p:stCondLst>
                                    <p:cond delay="0"/>
                                  </p:stCondLst>
                                  <p:childTnLst>
                                    <p:set>
                                      <p:cBhvr>
                                        <p:cTn id="160" dur="1" fill="hold">
                                          <p:stCondLst>
                                            <p:cond delay="0"/>
                                          </p:stCondLst>
                                        </p:cTn>
                                        <p:tgtEl>
                                          <p:spTgt spid="42"/>
                                        </p:tgtEl>
                                        <p:attrNameLst>
                                          <p:attrName>style.visibility</p:attrName>
                                        </p:attrNameLst>
                                      </p:cBhvr>
                                      <p:to>
                                        <p:strVal val="visible"/>
                                      </p:to>
                                    </p:set>
                                    <p:anim calcmode="lin" valueType="num">
                                      <p:cBhvr>
                                        <p:cTn id="161" dur="500" fill="hold"/>
                                        <p:tgtEl>
                                          <p:spTgt spid="42"/>
                                        </p:tgtEl>
                                        <p:attrNameLst>
                                          <p:attrName>ppt_w</p:attrName>
                                        </p:attrNameLst>
                                      </p:cBhvr>
                                      <p:tavLst>
                                        <p:tav tm="0">
                                          <p:val>
                                            <p:fltVal val="0"/>
                                          </p:val>
                                        </p:tav>
                                        <p:tav tm="100000">
                                          <p:val>
                                            <p:strVal val="#ppt_w"/>
                                          </p:val>
                                        </p:tav>
                                      </p:tavLst>
                                    </p:anim>
                                    <p:anim calcmode="lin" valueType="num">
                                      <p:cBhvr>
                                        <p:cTn id="162" dur="500" fill="hold"/>
                                        <p:tgtEl>
                                          <p:spTgt spid="42"/>
                                        </p:tgtEl>
                                        <p:attrNameLst>
                                          <p:attrName>ppt_h</p:attrName>
                                        </p:attrNameLst>
                                      </p:cBhvr>
                                      <p:tavLst>
                                        <p:tav tm="0">
                                          <p:val>
                                            <p:fltVal val="0"/>
                                          </p:val>
                                        </p:tav>
                                        <p:tav tm="100000">
                                          <p:val>
                                            <p:strVal val="#ppt_h"/>
                                          </p:val>
                                        </p:tav>
                                      </p:tavLst>
                                    </p:anim>
                                    <p:animEffect transition="in" filter="fade">
                                      <p:cBhvr>
                                        <p:cTn id="163" dur="500"/>
                                        <p:tgtEl>
                                          <p:spTgt spid="42"/>
                                        </p:tgtEl>
                                      </p:cBhvr>
                                    </p:animEffect>
                                  </p:childTnLst>
                                </p:cTn>
                              </p:par>
                              <p:par>
                                <p:cTn id="164" presetID="53" presetClass="entr" presetSubtype="16" fill="hold" grpId="0" nodeType="withEffect">
                                  <p:stCondLst>
                                    <p:cond delay="0"/>
                                  </p:stCondLst>
                                  <p:childTnLst>
                                    <p:set>
                                      <p:cBhvr>
                                        <p:cTn id="165" dur="1" fill="hold">
                                          <p:stCondLst>
                                            <p:cond delay="0"/>
                                          </p:stCondLst>
                                        </p:cTn>
                                        <p:tgtEl>
                                          <p:spTgt spid="43"/>
                                        </p:tgtEl>
                                        <p:attrNameLst>
                                          <p:attrName>style.visibility</p:attrName>
                                        </p:attrNameLst>
                                      </p:cBhvr>
                                      <p:to>
                                        <p:strVal val="visible"/>
                                      </p:to>
                                    </p:set>
                                    <p:anim calcmode="lin" valueType="num">
                                      <p:cBhvr>
                                        <p:cTn id="166" dur="500" fill="hold"/>
                                        <p:tgtEl>
                                          <p:spTgt spid="43"/>
                                        </p:tgtEl>
                                        <p:attrNameLst>
                                          <p:attrName>ppt_w</p:attrName>
                                        </p:attrNameLst>
                                      </p:cBhvr>
                                      <p:tavLst>
                                        <p:tav tm="0">
                                          <p:val>
                                            <p:fltVal val="0"/>
                                          </p:val>
                                        </p:tav>
                                        <p:tav tm="100000">
                                          <p:val>
                                            <p:strVal val="#ppt_w"/>
                                          </p:val>
                                        </p:tav>
                                      </p:tavLst>
                                    </p:anim>
                                    <p:anim calcmode="lin" valueType="num">
                                      <p:cBhvr>
                                        <p:cTn id="167" dur="500" fill="hold"/>
                                        <p:tgtEl>
                                          <p:spTgt spid="43"/>
                                        </p:tgtEl>
                                        <p:attrNameLst>
                                          <p:attrName>ppt_h</p:attrName>
                                        </p:attrNameLst>
                                      </p:cBhvr>
                                      <p:tavLst>
                                        <p:tav tm="0">
                                          <p:val>
                                            <p:fltVal val="0"/>
                                          </p:val>
                                        </p:tav>
                                        <p:tav tm="100000">
                                          <p:val>
                                            <p:strVal val="#ppt_h"/>
                                          </p:val>
                                        </p:tav>
                                      </p:tavLst>
                                    </p:anim>
                                    <p:animEffect transition="in" filter="fade">
                                      <p:cBhvr>
                                        <p:cTn id="168" dur="500"/>
                                        <p:tgtEl>
                                          <p:spTgt spid="43"/>
                                        </p:tgtEl>
                                      </p:cBhvr>
                                    </p:animEffect>
                                  </p:childTnLst>
                                </p:cTn>
                              </p:par>
                              <p:par>
                                <p:cTn id="169" presetID="53" presetClass="entr" presetSubtype="16" fill="hold" grpId="0" nodeType="withEffect">
                                  <p:stCondLst>
                                    <p:cond delay="0"/>
                                  </p:stCondLst>
                                  <p:childTnLst>
                                    <p:set>
                                      <p:cBhvr>
                                        <p:cTn id="170" dur="1" fill="hold">
                                          <p:stCondLst>
                                            <p:cond delay="0"/>
                                          </p:stCondLst>
                                        </p:cTn>
                                        <p:tgtEl>
                                          <p:spTgt spid="51"/>
                                        </p:tgtEl>
                                        <p:attrNameLst>
                                          <p:attrName>style.visibility</p:attrName>
                                        </p:attrNameLst>
                                      </p:cBhvr>
                                      <p:to>
                                        <p:strVal val="visible"/>
                                      </p:to>
                                    </p:set>
                                    <p:anim calcmode="lin" valueType="num">
                                      <p:cBhvr>
                                        <p:cTn id="171" dur="500" fill="hold"/>
                                        <p:tgtEl>
                                          <p:spTgt spid="51"/>
                                        </p:tgtEl>
                                        <p:attrNameLst>
                                          <p:attrName>ppt_w</p:attrName>
                                        </p:attrNameLst>
                                      </p:cBhvr>
                                      <p:tavLst>
                                        <p:tav tm="0">
                                          <p:val>
                                            <p:fltVal val="0"/>
                                          </p:val>
                                        </p:tav>
                                        <p:tav tm="100000">
                                          <p:val>
                                            <p:strVal val="#ppt_w"/>
                                          </p:val>
                                        </p:tav>
                                      </p:tavLst>
                                    </p:anim>
                                    <p:anim calcmode="lin" valueType="num">
                                      <p:cBhvr>
                                        <p:cTn id="172" dur="500" fill="hold"/>
                                        <p:tgtEl>
                                          <p:spTgt spid="51"/>
                                        </p:tgtEl>
                                        <p:attrNameLst>
                                          <p:attrName>ppt_h</p:attrName>
                                        </p:attrNameLst>
                                      </p:cBhvr>
                                      <p:tavLst>
                                        <p:tav tm="0">
                                          <p:val>
                                            <p:fltVal val="0"/>
                                          </p:val>
                                        </p:tav>
                                        <p:tav tm="100000">
                                          <p:val>
                                            <p:strVal val="#ppt_h"/>
                                          </p:val>
                                        </p:tav>
                                      </p:tavLst>
                                    </p:anim>
                                    <p:animEffect transition="in" filter="fade">
                                      <p:cBhvr>
                                        <p:cTn id="173" dur="500"/>
                                        <p:tgtEl>
                                          <p:spTgt spid="51"/>
                                        </p:tgtEl>
                                      </p:cBhvr>
                                    </p:animEffect>
                                  </p:childTnLst>
                                </p:cTn>
                              </p:par>
                            </p:childTnLst>
                          </p:cTn>
                        </p:par>
                        <p:par>
                          <p:cTn id="174" fill="hold">
                            <p:stCondLst>
                              <p:cond delay="2500"/>
                            </p:stCondLst>
                            <p:childTnLst>
                              <p:par>
                                <p:cTn id="175" presetID="53" presetClass="entr" presetSubtype="16" fill="hold" grpId="0" nodeType="afterEffect">
                                  <p:stCondLst>
                                    <p:cond delay="0"/>
                                  </p:stCondLst>
                                  <p:childTnLst>
                                    <p:set>
                                      <p:cBhvr>
                                        <p:cTn id="176" dur="1" fill="hold">
                                          <p:stCondLst>
                                            <p:cond delay="0"/>
                                          </p:stCondLst>
                                        </p:cTn>
                                        <p:tgtEl>
                                          <p:spTgt spid="39"/>
                                        </p:tgtEl>
                                        <p:attrNameLst>
                                          <p:attrName>style.visibility</p:attrName>
                                        </p:attrNameLst>
                                      </p:cBhvr>
                                      <p:to>
                                        <p:strVal val="visible"/>
                                      </p:to>
                                    </p:set>
                                    <p:anim calcmode="lin" valueType="num">
                                      <p:cBhvr>
                                        <p:cTn id="177" dur="500" fill="hold"/>
                                        <p:tgtEl>
                                          <p:spTgt spid="39"/>
                                        </p:tgtEl>
                                        <p:attrNameLst>
                                          <p:attrName>ppt_w</p:attrName>
                                        </p:attrNameLst>
                                      </p:cBhvr>
                                      <p:tavLst>
                                        <p:tav tm="0">
                                          <p:val>
                                            <p:fltVal val="0"/>
                                          </p:val>
                                        </p:tav>
                                        <p:tav tm="100000">
                                          <p:val>
                                            <p:strVal val="#ppt_w"/>
                                          </p:val>
                                        </p:tav>
                                      </p:tavLst>
                                    </p:anim>
                                    <p:anim calcmode="lin" valueType="num">
                                      <p:cBhvr>
                                        <p:cTn id="178" dur="500" fill="hold"/>
                                        <p:tgtEl>
                                          <p:spTgt spid="39"/>
                                        </p:tgtEl>
                                        <p:attrNameLst>
                                          <p:attrName>ppt_h</p:attrName>
                                        </p:attrNameLst>
                                      </p:cBhvr>
                                      <p:tavLst>
                                        <p:tav tm="0">
                                          <p:val>
                                            <p:fltVal val="0"/>
                                          </p:val>
                                        </p:tav>
                                        <p:tav tm="100000">
                                          <p:val>
                                            <p:strVal val="#ppt_h"/>
                                          </p:val>
                                        </p:tav>
                                      </p:tavLst>
                                    </p:anim>
                                    <p:animEffect transition="in" filter="fade">
                                      <p:cBhvr>
                                        <p:cTn id="179" dur="500"/>
                                        <p:tgtEl>
                                          <p:spTgt spid="39"/>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40"/>
                                        </p:tgtEl>
                                        <p:attrNameLst>
                                          <p:attrName>style.visibility</p:attrName>
                                        </p:attrNameLst>
                                      </p:cBhvr>
                                      <p:to>
                                        <p:strVal val="visible"/>
                                      </p:to>
                                    </p:set>
                                    <p:anim calcmode="lin" valueType="num">
                                      <p:cBhvr>
                                        <p:cTn id="182" dur="500" fill="hold"/>
                                        <p:tgtEl>
                                          <p:spTgt spid="40"/>
                                        </p:tgtEl>
                                        <p:attrNameLst>
                                          <p:attrName>ppt_w</p:attrName>
                                        </p:attrNameLst>
                                      </p:cBhvr>
                                      <p:tavLst>
                                        <p:tav tm="0">
                                          <p:val>
                                            <p:fltVal val="0"/>
                                          </p:val>
                                        </p:tav>
                                        <p:tav tm="100000">
                                          <p:val>
                                            <p:strVal val="#ppt_w"/>
                                          </p:val>
                                        </p:tav>
                                      </p:tavLst>
                                    </p:anim>
                                    <p:anim calcmode="lin" valueType="num">
                                      <p:cBhvr>
                                        <p:cTn id="183" dur="500" fill="hold"/>
                                        <p:tgtEl>
                                          <p:spTgt spid="40"/>
                                        </p:tgtEl>
                                        <p:attrNameLst>
                                          <p:attrName>ppt_h</p:attrName>
                                        </p:attrNameLst>
                                      </p:cBhvr>
                                      <p:tavLst>
                                        <p:tav tm="0">
                                          <p:val>
                                            <p:fltVal val="0"/>
                                          </p:val>
                                        </p:tav>
                                        <p:tav tm="100000">
                                          <p:val>
                                            <p:strVal val="#ppt_h"/>
                                          </p:val>
                                        </p:tav>
                                      </p:tavLst>
                                    </p:anim>
                                    <p:animEffect transition="in" filter="fade">
                                      <p:cBhvr>
                                        <p:cTn id="184" dur="500"/>
                                        <p:tgtEl>
                                          <p:spTgt spid="40"/>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44"/>
                                        </p:tgtEl>
                                        <p:attrNameLst>
                                          <p:attrName>style.visibility</p:attrName>
                                        </p:attrNameLst>
                                      </p:cBhvr>
                                      <p:to>
                                        <p:strVal val="visible"/>
                                      </p:to>
                                    </p:set>
                                    <p:anim calcmode="lin" valueType="num">
                                      <p:cBhvr>
                                        <p:cTn id="187" dur="500" fill="hold"/>
                                        <p:tgtEl>
                                          <p:spTgt spid="44"/>
                                        </p:tgtEl>
                                        <p:attrNameLst>
                                          <p:attrName>ppt_w</p:attrName>
                                        </p:attrNameLst>
                                      </p:cBhvr>
                                      <p:tavLst>
                                        <p:tav tm="0">
                                          <p:val>
                                            <p:fltVal val="0"/>
                                          </p:val>
                                        </p:tav>
                                        <p:tav tm="100000">
                                          <p:val>
                                            <p:strVal val="#ppt_w"/>
                                          </p:val>
                                        </p:tav>
                                      </p:tavLst>
                                    </p:anim>
                                    <p:anim calcmode="lin" valueType="num">
                                      <p:cBhvr>
                                        <p:cTn id="188" dur="500" fill="hold"/>
                                        <p:tgtEl>
                                          <p:spTgt spid="44"/>
                                        </p:tgtEl>
                                        <p:attrNameLst>
                                          <p:attrName>ppt_h</p:attrName>
                                        </p:attrNameLst>
                                      </p:cBhvr>
                                      <p:tavLst>
                                        <p:tav tm="0">
                                          <p:val>
                                            <p:fltVal val="0"/>
                                          </p:val>
                                        </p:tav>
                                        <p:tav tm="100000">
                                          <p:val>
                                            <p:strVal val="#ppt_h"/>
                                          </p:val>
                                        </p:tav>
                                      </p:tavLst>
                                    </p:anim>
                                    <p:animEffect transition="in" filter="fade">
                                      <p:cBhvr>
                                        <p:cTn id="189" dur="500"/>
                                        <p:tgtEl>
                                          <p:spTgt spid="44"/>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52"/>
                                        </p:tgtEl>
                                        <p:attrNameLst>
                                          <p:attrName>style.visibility</p:attrName>
                                        </p:attrNameLst>
                                      </p:cBhvr>
                                      <p:to>
                                        <p:strVal val="visible"/>
                                      </p:to>
                                    </p:set>
                                    <p:anim calcmode="lin" valueType="num">
                                      <p:cBhvr>
                                        <p:cTn id="192" dur="500" fill="hold"/>
                                        <p:tgtEl>
                                          <p:spTgt spid="52"/>
                                        </p:tgtEl>
                                        <p:attrNameLst>
                                          <p:attrName>ppt_w</p:attrName>
                                        </p:attrNameLst>
                                      </p:cBhvr>
                                      <p:tavLst>
                                        <p:tav tm="0">
                                          <p:val>
                                            <p:fltVal val="0"/>
                                          </p:val>
                                        </p:tav>
                                        <p:tav tm="100000">
                                          <p:val>
                                            <p:strVal val="#ppt_w"/>
                                          </p:val>
                                        </p:tav>
                                      </p:tavLst>
                                    </p:anim>
                                    <p:anim calcmode="lin" valueType="num">
                                      <p:cBhvr>
                                        <p:cTn id="193" dur="500" fill="hold"/>
                                        <p:tgtEl>
                                          <p:spTgt spid="52"/>
                                        </p:tgtEl>
                                        <p:attrNameLst>
                                          <p:attrName>ppt_h</p:attrName>
                                        </p:attrNameLst>
                                      </p:cBhvr>
                                      <p:tavLst>
                                        <p:tav tm="0">
                                          <p:val>
                                            <p:fltVal val="0"/>
                                          </p:val>
                                        </p:tav>
                                        <p:tav tm="100000">
                                          <p:val>
                                            <p:strVal val="#ppt_h"/>
                                          </p:val>
                                        </p:tav>
                                      </p:tavLst>
                                    </p:anim>
                                    <p:animEffect transition="in" filter="fade">
                                      <p:cBhvr>
                                        <p:cTn id="194" dur="500"/>
                                        <p:tgtEl>
                                          <p:spTgt spid="52"/>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17"/>
                                        </p:tgtEl>
                                        <p:attrNameLst>
                                          <p:attrName>style.visibility</p:attrName>
                                        </p:attrNameLst>
                                      </p:cBhvr>
                                      <p:to>
                                        <p:strVal val="visible"/>
                                      </p:to>
                                    </p:set>
                                    <p:anim calcmode="lin" valueType="num">
                                      <p:cBhvr>
                                        <p:cTn id="197" dur="500" fill="hold"/>
                                        <p:tgtEl>
                                          <p:spTgt spid="17"/>
                                        </p:tgtEl>
                                        <p:attrNameLst>
                                          <p:attrName>ppt_w</p:attrName>
                                        </p:attrNameLst>
                                      </p:cBhvr>
                                      <p:tavLst>
                                        <p:tav tm="0">
                                          <p:val>
                                            <p:fltVal val="0"/>
                                          </p:val>
                                        </p:tav>
                                        <p:tav tm="100000">
                                          <p:val>
                                            <p:strVal val="#ppt_w"/>
                                          </p:val>
                                        </p:tav>
                                      </p:tavLst>
                                    </p:anim>
                                    <p:anim calcmode="lin" valueType="num">
                                      <p:cBhvr>
                                        <p:cTn id="198" dur="500" fill="hold"/>
                                        <p:tgtEl>
                                          <p:spTgt spid="17"/>
                                        </p:tgtEl>
                                        <p:attrNameLst>
                                          <p:attrName>ppt_h</p:attrName>
                                        </p:attrNameLst>
                                      </p:cBhvr>
                                      <p:tavLst>
                                        <p:tav tm="0">
                                          <p:val>
                                            <p:fltVal val="0"/>
                                          </p:val>
                                        </p:tav>
                                        <p:tav tm="100000">
                                          <p:val>
                                            <p:strVal val="#ppt_h"/>
                                          </p:val>
                                        </p:tav>
                                      </p:tavLst>
                                    </p:anim>
                                    <p:animEffect transition="in" filter="fade">
                                      <p:cBhvr>
                                        <p:cTn id="199" dur="500"/>
                                        <p:tgtEl>
                                          <p:spTgt spid="17"/>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35"/>
                                        </p:tgtEl>
                                        <p:attrNameLst>
                                          <p:attrName>style.visibility</p:attrName>
                                        </p:attrNameLst>
                                      </p:cBhvr>
                                      <p:to>
                                        <p:strVal val="visible"/>
                                      </p:to>
                                    </p:set>
                                    <p:anim calcmode="lin" valueType="num">
                                      <p:cBhvr>
                                        <p:cTn id="202" dur="500" fill="hold"/>
                                        <p:tgtEl>
                                          <p:spTgt spid="35"/>
                                        </p:tgtEl>
                                        <p:attrNameLst>
                                          <p:attrName>ppt_w</p:attrName>
                                        </p:attrNameLst>
                                      </p:cBhvr>
                                      <p:tavLst>
                                        <p:tav tm="0">
                                          <p:val>
                                            <p:fltVal val="0"/>
                                          </p:val>
                                        </p:tav>
                                        <p:tav tm="100000">
                                          <p:val>
                                            <p:strVal val="#ppt_w"/>
                                          </p:val>
                                        </p:tav>
                                      </p:tavLst>
                                    </p:anim>
                                    <p:anim calcmode="lin" valueType="num">
                                      <p:cBhvr>
                                        <p:cTn id="203" dur="500" fill="hold"/>
                                        <p:tgtEl>
                                          <p:spTgt spid="35"/>
                                        </p:tgtEl>
                                        <p:attrNameLst>
                                          <p:attrName>ppt_h</p:attrName>
                                        </p:attrNameLst>
                                      </p:cBhvr>
                                      <p:tavLst>
                                        <p:tav tm="0">
                                          <p:val>
                                            <p:fltVal val="0"/>
                                          </p:val>
                                        </p:tav>
                                        <p:tav tm="100000">
                                          <p:val>
                                            <p:strVal val="#ppt_h"/>
                                          </p:val>
                                        </p:tav>
                                      </p:tavLst>
                                    </p:anim>
                                    <p:animEffect transition="in" filter="fade">
                                      <p:cBhvr>
                                        <p:cTn id="204" dur="500"/>
                                        <p:tgtEl>
                                          <p:spTgt spid="35"/>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38"/>
                                        </p:tgtEl>
                                        <p:attrNameLst>
                                          <p:attrName>style.visibility</p:attrName>
                                        </p:attrNameLst>
                                      </p:cBhvr>
                                      <p:to>
                                        <p:strVal val="visible"/>
                                      </p:to>
                                    </p:set>
                                    <p:anim calcmode="lin" valueType="num">
                                      <p:cBhvr>
                                        <p:cTn id="207" dur="500" fill="hold"/>
                                        <p:tgtEl>
                                          <p:spTgt spid="38"/>
                                        </p:tgtEl>
                                        <p:attrNameLst>
                                          <p:attrName>ppt_w</p:attrName>
                                        </p:attrNameLst>
                                      </p:cBhvr>
                                      <p:tavLst>
                                        <p:tav tm="0">
                                          <p:val>
                                            <p:fltVal val="0"/>
                                          </p:val>
                                        </p:tav>
                                        <p:tav tm="100000">
                                          <p:val>
                                            <p:strVal val="#ppt_w"/>
                                          </p:val>
                                        </p:tav>
                                      </p:tavLst>
                                    </p:anim>
                                    <p:anim calcmode="lin" valueType="num">
                                      <p:cBhvr>
                                        <p:cTn id="208" dur="500" fill="hold"/>
                                        <p:tgtEl>
                                          <p:spTgt spid="38"/>
                                        </p:tgtEl>
                                        <p:attrNameLst>
                                          <p:attrName>ppt_h</p:attrName>
                                        </p:attrNameLst>
                                      </p:cBhvr>
                                      <p:tavLst>
                                        <p:tav tm="0">
                                          <p:val>
                                            <p:fltVal val="0"/>
                                          </p:val>
                                        </p:tav>
                                        <p:tav tm="100000">
                                          <p:val>
                                            <p:strVal val="#ppt_h"/>
                                          </p:val>
                                        </p:tav>
                                      </p:tavLst>
                                    </p:anim>
                                    <p:animEffect transition="in" filter="fade">
                                      <p:cBhvr>
                                        <p:cTn id="209" dur="500"/>
                                        <p:tgtEl>
                                          <p:spTgt spid="38"/>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31"/>
                                        </p:tgtEl>
                                        <p:attrNameLst>
                                          <p:attrName>style.visibility</p:attrName>
                                        </p:attrNameLst>
                                      </p:cBhvr>
                                      <p:to>
                                        <p:strVal val="visible"/>
                                      </p:to>
                                    </p:set>
                                    <p:anim calcmode="lin" valueType="num">
                                      <p:cBhvr>
                                        <p:cTn id="212" dur="500" fill="hold"/>
                                        <p:tgtEl>
                                          <p:spTgt spid="31"/>
                                        </p:tgtEl>
                                        <p:attrNameLst>
                                          <p:attrName>ppt_w</p:attrName>
                                        </p:attrNameLst>
                                      </p:cBhvr>
                                      <p:tavLst>
                                        <p:tav tm="0">
                                          <p:val>
                                            <p:fltVal val="0"/>
                                          </p:val>
                                        </p:tav>
                                        <p:tav tm="100000">
                                          <p:val>
                                            <p:strVal val="#ppt_w"/>
                                          </p:val>
                                        </p:tav>
                                      </p:tavLst>
                                    </p:anim>
                                    <p:anim calcmode="lin" valueType="num">
                                      <p:cBhvr>
                                        <p:cTn id="213" dur="500" fill="hold"/>
                                        <p:tgtEl>
                                          <p:spTgt spid="31"/>
                                        </p:tgtEl>
                                        <p:attrNameLst>
                                          <p:attrName>ppt_h</p:attrName>
                                        </p:attrNameLst>
                                      </p:cBhvr>
                                      <p:tavLst>
                                        <p:tav tm="0">
                                          <p:val>
                                            <p:fltVal val="0"/>
                                          </p:val>
                                        </p:tav>
                                        <p:tav tm="100000">
                                          <p:val>
                                            <p:strVal val="#ppt_h"/>
                                          </p:val>
                                        </p:tav>
                                      </p:tavLst>
                                    </p:anim>
                                    <p:animEffect transition="in" filter="fade">
                                      <p:cBhvr>
                                        <p:cTn id="2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7" grpId="0"/>
      <p:bldP spid="48" grpId="0"/>
      <p:bldP spid="49" grpId="0"/>
      <p:bldP spid="50" grpId="0"/>
      <p:bldP spid="5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205564" y="311737"/>
            <a:ext cx="664845" cy="675005"/>
          </a:xfrm>
          <a:custGeom>
            <a:avLst/>
            <a:gdLst/>
            <a:ahLst/>
            <a:cxnLst/>
            <a:rect l="l" t="t" r="r" b="b"/>
            <a:pathLst>
              <a:path w="664845" h="675005">
                <a:moveTo>
                  <a:pt x="352380" y="674903"/>
                </a:moveTo>
                <a:lnTo>
                  <a:pt x="311665" y="674575"/>
                </a:lnTo>
                <a:lnTo>
                  <a:pt x="269995" y="668320"/>
                </a:lnTo>
                <a:lnTo>
                  <a:pt x="227939" y="655225"/>
                </a:lnTo>
                <a:lnTo>
                  <a:pt x="186065" y="634380"/>
                </a:lnTo>
                <a:lnTo>
                  <a:pt x="144944" y="604872"/>
                </a:lnTo>
                <a:lnTo>
                  <a:pt x="105146" y="565789"/>
                </a:lnTo>
                <a:lnTo>
                  <a:pt x="67238" y="516219"/>
                </a:lnTo>
                <a:lnTo>
                  <a:pt x="36021" y="462660"/>
                </a:lnTo>
                <a:lnTo>
                  <a:pt x="15028" y="411957"/>
                </a:lnTo>
                <a:lnTo>
                  <a:pt x="3331" y="364104"/>
                </a:lnTo>
                <a:lnTo>
                  <a:pt x="0" y="319097"/>
                </a:lnTo>
                <a:lnTo>
                  <a:pt x="4103" y="276931"/>
                </a:lnTo>
                <a:lnTo>
                  <a:pt x="14713" y="237602"/>
                </a:lnTo>
                <a:lnTo>
                  <a:pt x="30898" y="201105"/>
                </a:lnTo>
                <a:lnTo>
                  <a:pt x="51730" y="167435"/>
                </a:lnTo>
                <a:lnTo>
                  <a:pt x="76278" y="136588"/>
                </a:lnTo>
                <a:lnTo>
                  <a:pt x="103612" y="108559"/>
                </a:lnTo>
                <a:lnTo>
                  <a:pt x="132803" y="83344"/>
                </a:lnTo>
                <a:lnTo>
                  <a:pt x="193035" y="41336"/>
                </a:lnTo>
                <a:lnTo>
                  <a:pt x="231450" y="20674"/>
                </a:lnTo>
                <a:lnTo>
                  <a:pt x="268560" y="6709"/>
                </a:lnTo>
                <a:lnTo>
                  <a:pt x="304905" y="0"/>
                </a:lnTo>
                <a:lnTo>
                  <a:pt x="341026" y="1103"/>
                </a:lnTo>
                <a:lnTo>
                  <a:pt x="414753" y="28975"/>
                </a:lnTo>
                <a:lnTo>
                  <a:pt x="453440" y="56859"/>
                </a:lnTo>
                <a:lnTo>
                  <a:pt x="494062" y="94784"/>
                </a:lnTo>
                <a:lnTo>
                  <a:pt x="537160" y="143307"/>
                </a:lnTo>
                <a:lnTo>
                  <a:pt x="583273" y="202986"/>
                </a:lnTo>
                <a:lnTo>
                  <a:pt x="620317" y="260045"/>
                </a:lnTo>
                <a:lnTo>
                  <a:pt x="645395" y="312119"/>
                </a:lnTo>
                <a:lnTo>
                  <a:pt x="659792" y="359493"/>
                </a:lnTo>
                <a:lnTo>
                  <a:pt x="664794" y="402452"/>
                </a:lnTo>
                <a:lnTo>
                  <a:pt x="661686" y="441281"/>
                </a:lnTo>
                <a:lnTo>
                  <a:pt x="636280" y="507688"/>
                </a:lnTo>
                <a:lnTo>
                  <a:pt x="593858" y="560994"/>
                </a:lnTo>
                <a:lnTo>
                  <a:pt x="544700" y="603479"/>
                </a:lnTo>
                <a:lnTo>
                  <a:pt x="494288" y="635186"/>
                </a:lnTo>
                <a:lnTo>
                  <a:pt x="428662" y="661426"/>
                </a:lnTo>
                <a:lnTo>
                  <a:pt x="391568" y="670216"/>
                </a:lnTo>
                <a:lnTo>
                  <a:pt x="352380" y="674903"/>
                </a:lnTo>
                <a:close/>
              </a:path>
            </a:pathLst>
          </a:custGeom>
          <a:solidFill>
            <a:srgbClr val="FFC80D">
              <a:alpha val="9803"/>
            </a:srgbClr>
          </a:solidFill>
        </p:spPr>
        <p:txBody>
          <a:bodyPr wrap="square" lIns="0" tIns="0" rIns="0" bIns="0" rtlCol="0"/>
          <a:lstStyle/>
          <a:p>
            <a:endParaRPr/>
          </a:p>
        </p:txBody>
      </p:sp>
      <p:sp>
        <p:nvSpPr>
          <p:cNvPr id="3" name="object 3"/>
          <p:cNvSpPr/>
          <p:nvPr/>
        </p:nvSpPr>
        <p:spPr>
          <a:xfrm>
            <a:off x="11288052" y="347481"/>
            <a:ext cx="626745" cy="674370"/>
          </a:xfrm>
          <a:custGeom>
            <a:avLst/>
            <a:gdLst/>
            <a:ahLst/>
            <a:cxnLst/>
            <a:rect l="l" t="t" r="r" b="b"/>
            <a:pathLst>
              <a:path w="626745" h="674369">
                <a:moveTo>
                  <a:pt x="328467" y="673938"/>
                </a:moveTo>
                <a:lnTo>
                  <a:pt x="262408" y="662976"/>
                </a:lnTo>
                <a:lnTo>
                  <a:pt x="205309" y="644660"/>
                </a:lnTo>
                <a:lnTo>
                  <a:pt x="147087" y="613900"/>
                </a:lnTo>
                <a:lnTo>
                  <a:pt x="88926" y="567398"/>
                </a:lnTo>
                <a:lnTo>
                  <a:pt x="62545" y="538091"/>
                </a:lnTo>
                <a:lnTo>
                  <a:pt x="39391" y="504665"/>
                </a:lnTo>
                <a:lnTo>
                  <a:pt x="20535" y="467060"/>
                </a:lnTo>
                <a:lnTo>
                  <a:pt x="7048" y="425213"/>
                </a:lnTo>
                <a:lnTo>
                  <a:pt x="0" y="379064"/>
                </a:lnTo>
                <a:lnTo>
                  <a:pt x="461" y="328552"/>
                </a:lnTo>
                <a:lnTo>
                  <a:pt x="9503" y="273616"/>
                </a:lnTo>
                <a:lnTo>
                  <a:pt x="28196" y="214194"/>
                </a:lnTo>
                <a:lnTo>
                  <a:pt x="53909" y="157653"/>
                </a:lnTo>
                <a:lnTo>
                  <a:pt x="83198" y="111147"/>
                </a:lnTo>
                <a:lnTo>
                  <a:pt x="115527" y="73910"/>
                </a:lnTo>
                <a:lnTo>
                  <a:pt x="150362" y="45179"/>
                </a:lnTo>
                <a:lnTo>
                  <a:pt x="187170" y="24187"/>
                </a:lnTo>
                <a:lnTo>
                  <a:pt x="225414" y="10170"/>
                </a:lnTo>
                <a:lnTo>
                  <a:pt x="264562" y="2362"/>
                </a:lnTo>
                <a:lnTo>
                  <a:pt x="304077" y="0"/>
                </a:lnTo>
                <a:lnTo>
                  <a:pt x="343425" y="2316"/>
                </a:lnTo>
                <a:lnTo>
                  <a:pt x="382073" y="8547"/>
                </a:lnTo>
                <a:lnTo>
                  <a:pt x="419484" y="17927"/>
                </a:lnTo>
                <a:lnTo>
                  <a:pt x="488462" y="43074"/>
                </a:lnTo>
                <a:lnTo>
                  <a:pt x="527513" y="62525"/>
                </a:lnTo>
                <a:lnTo>
                  <a:pt x="560343" y="84808"/>
                </a:lnTo>
                <a:lnTo>
                  <a:pt x="606749" y="140876"/>
                </a:lnTo>
                <a:lnTo>
                  <a:pt x="626499" y="217291"/>
                </a:lnTo>
                <a:lnTo>
                  <a:pt x="626008" y="265007"/>
                </a:lnTo>
                <a:lnTo>
                  <a:pt x="618409" y="320064"/>
                </a:lnTo>
                <a:lnTo>
                  <a:pt x="603556" y="383215"/>
                </a:lnTo>
                <a:lnTo>
                  <a:pt x="581300" y="455210"/>
                </a:lnTo>
                <a:lnTo>
                  <a:pt x="556067" y="518206"/>
                </a:lnTo>
                <a:lnTo>
                  <a:pt x="527990" y="568600"/>
                </a:lnTo>
                <a:lnTo>
                  <a:pt x="497581" y="607599"/>
                </a:lnTo>
                <a:lnTo>
                  <a:pt x="465352" y="636410"/>
                </a:lnTo>
                <a:lnTo>
                  <a:pt x="431814" y="656243"/>
                </a:lnTo>
                <a:lnTo>
                  <a:pt x="362859" y="673799"/>
                </a:lnTo>
                <a:lnTo>
                  <a:pt x="328467" y="673938"/>
                </a:lnTo>
                <a:close/>
              </a:path>
            </a:pathLst>
          </a:custGeom>
          <a:solidFill>
            <a:srgbClr val="FFC80D">
              <a:alpha val="29803"/>
            </a:srgbClr>
          </a:solidFill>
        </p:spPr>
        <p:txBody>
          <a:bodyPr wrap="square" lIns="0" tIns="0" rIns="0" bIns="0" rtlCol="0"/>
          <a:lstStyle/>
          <a:p>
            <a:endParaRPr/>
          </a:p>
        </p:txBody>
      </p:sp>
      <p:sp>
        <p:nvSpPr>
          <p:cNvPr id="4" name="object 4"/>
          <p:cNvSpPr/>
          <p:nvPr/>
        </p:nvSpPr>
        <p:spPr>
          <a:xfrm>
            <a:off x="11182650" y="400969"/>
            <a:ext cx="671195" cy="522605"/>
          </a:xfrm>
          <a:custGeom>
            <a:avLst/>
            <a:gdLst/>
            <a:ahLst/>
            <a:cxnLst/>
            <a:rect l="l" t="t" r="r" b="b"/>
            <a:pathLst>
              <a:path w="671195" h="522605">
                <a:moveTo>
                  <a:pt x="371956" y="522316"/>
                </a:moveTo>
                <a:lnTo>
                  <a:pt x="302053" y="519558"/>
                </a:lnTo>
                <a:lnTo>
                  <a:pt x="239724" y="511801"/>
                </a:lnTo>
                <a:lnTo>
                  <a:pt x="184855" y="499587"/>
                </a:lnTo>
                <a:lnTo>
                  <a:pt x="137329" y="483458"/>
                </a:lnTo>
                <a:lnTo>
                  <a:pt x="97034" y="463956"/>
                </a:lnTo>
                <a:lnTo>
                  <a:pt x="63855" y="441623"/>
                </a:lnTo>
                <a:lnTo>
                  <a:pt x="18383" y="390629"/>
                </a:lnTo>
                <a:lnTo>
                  <a:pt x="0" y="334812"/>
                </a:lnTo>
                <a:lnTo>
                  <a:pt x="679" y="306449"/>
                </a:lnTo>
                <a:lnTo>
                  <a:pt x="23270" y="242971"/>
                </a:lnTo>
                <a:lnTo>
                  <a:pt x="44908" y="207771"/>
                </a:lnTo>
                <a:lnTo>
                  <a:pt x="72601" y="171849"/>
                </a:lnTo>
                <a:lnTo>
                  <a:pt x="105721" y="136393"/>
                </a:lnTo>
                <a:lnTo>
                  <a:pt x="143639" y="102592"/>
                </a:lnTo>
                <a:lnTo>
                  <a:pt x="185727" y="71634"/>
                </a:lnTo>
                <a:lnTo>
                  <a:pt x="231354" y="44707"/>
                </a:lnTo>
                <a:lnTo>
                  <a:pt x="279893" y="23000"/>
                </a:lnTo>
                <a:lnTo>
                  <a:pt x="330715" y="7701"/>
                </a:lnTo>
                <a:lnTo>
                  <a:pt x="383189" y="0"/>
                </a:lnTo>
                <a:lnTo>
                  <a:pt x="436689" y="1083"/>
                </a:lnTo>
                <a:lnTo>
                  <a:pt x="475028" y="8187"/>
                </a:lnTo>
                <a:lnTo>
                  <a:pt x="542332" y="37902"/>
                </a:lnTo>
                <a:lnTo>
                  <a:pt x="596415" y="84506"/>
                </a:lnTo>
                <a:lnTo>
                  <a:pt x="636415" y="143450"/>
                </a:lnTo>
                <a:lnTo>
                  <a:pt x="661468" y="210186"/>
                </a:lnTo>
                <a:lnTo>
                  <a:pt x="670710" y="280165"/>
                </a:lnTo>
                <a:lnTo>
                  <a:pt x="669133" y="314950"/>
                </a:lnTo>
                <a:lnTo>
                  <a:pt x="653041" y="381267"/>
                </a:lnTo>
                <a:lnTo>
                  <a:pt x="618980" y="439458"/>
                </a:lnTo>
                <a:lnTo>
                  <a:pt x="566086" y="484974"/>
                </a:lnTo>
                <a:lnTo>
                  <a:pt x="493497" y="513266"/>
                </a:lnTo>
                <a:lnTo>
                  <a:pt x="449547" y="519533"/>
                </a:lnTo>
                <a:lnTo>
                  <a:pt x="371956" y="522316"/>
                </a:lnTo>
                <a:close/>
              </a:path>
            </a:pathLst>
          </a:custGeom>
          <a:solidFill>
            <a:srgbClr val="FFC80D">
              <a:alpha val="49803"/>
            </a:srgbClr>
          </a:solidFill>
        </p:spPr>
        <p:txBody>
          <a:bodyPr wrap="square" lIns="0" tIns="0" rIns="0" bIns="0" rtlCol="0"/>
          <a:lstStyle/>
          <a:p>
            <a:endParaRPr/>
          </a:p>
        </p:txBody>
      </p:sp>
      <p:sp>
        <p:nvSpPr>
          <p:cNvPr id="5" name="object 5"/>
          <p:cNvSpPr/>
          <p:nvPr/>
        </p:nvSpPr>
        <p:spPr>
          <a:xfrm>
            <a:off x="8462001" y="2426868"/>
            <a:ext cx="3731197" cy="443113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1480708" y="560797"/>
            <a:ext cx="198755" cy="197490"/>
          </a:xfrm>
          <a:prstGeom prst="rect">
            <a:avLst/>
          </a:prstGeom>
        </p:spPr>
        <p:txBody>
          <a:bodyPr vert="horz" wrap="square" lIns="0" tIns="12700" rIns="0" bIns="0" rtlCol="0">
            <a:spAutoFit/>
          </a:bodyPr>
          <a:lstStyle/>
          <a:p>
            <a:pPr marL="12700">
              <a:lnSpc>
                <a:spcPct val="100000"/>
              </a:lnSpc>
              <a:spcBef>
                <a:spcPts val="100"/>
              </a:spcBef>
            </a:pPr>
            <a:r>
              <a:rPr lang="en-GB" sz="1200" b="1" spc="-85" dirty="0">
                <a:solidFill>
                  <a:srgbClr val="FFFFFF"/>
                </a:solidFill>
                <a:latin typeface="Lucida Sans"/>
                <a:cs typeface="Lucida Sans"/>
              </a:rPr>
              <a:t>12</a:t>
            </a:r>
            <a:endParaRPr sz="1200" dirty="0">
              <a:latin typeface="Lucida Sans"/>
              <a:cs typeface="Lucida Sans"/>
            </a:endParaRPr>
          </a:p>
        </p:txBody>
      </p:sp>
      <p:pic>
        <p:nvPicPr>
          <p:cNvPr id="9" name="Immagine 8">
            <a:extLst>
              <a:ext uri="{FF2B5EF4-FFF2-40B4-BE49-F238E27FC236}">
                <a16:creationId xmlns:a16="http://schemas.microsoft.com/office/drawing/2014/main" id="{D6A8E2DE-37CD-4CEB-ADDA-7F701D882957}"/>
              </a:ext>
            </a:extLst>
          </p:cNvPr>
          <p:cNvPicPr>
            <a:picLocks noChangeAspect="1"/>
          </p:cNvPicPr>
          <p:nvPr/>
        </p:nvPicPr>
        <p:blipFill>
          <a:blip r:embed="rId3"/>
          <a:stretch>
            <a:fillRect/>
          </a:stretch>
        </p:blipFill>
        <p:spPr>
          <a:xfrm>
            <a:off x="237236" y="2751"/>
            <a:ext cx="11717528" cy="6852498"/>
          </a:xfrm>
          <a:prstGeom prst="rect">
            <a:avLst/>
          </a:prstGeom>
        </p:spPr>
      </p:pic>
      <p:sp>
        <p:nvSpPr>
          <p:cNvPr id="10" name="Rettangolo 9">
            <a:extLst>
              <a:ext uri="{FF2B5EF4-FFF2-40B4-BE49-F238E27FC236}">
                <a16:creationId xmlns:a16="http://schemas.microsoft.com/office/drawing/2014/main" id="{4ECAB915-4F6E-4DEB-A1AA-AD4310A8DB74}"/>
              </a:ext>
            </a:extLst>
          </p:cNvPr>
          <p:cNvSpPr/>
          <p:nvPr/>
        </p:nvSpPr>
        <p:spPr>
          <a:xfrm>
            <a:off x="609600" y="2590800"/>
            <a:ext cx="6019800" cy="2133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CasellaDiTesto 10">
            <a:extLst>
              <a:ext uri="{FF2B5EF4-FFF2-40B4-BE49-F238E27FC236}">
                <a16:creationId xmlns:a16="http://schemas.microsoft.com/office/drawing/2014/main" id="{FE870A97-B06C-4056-8CF2-E342101FC47B}"/>
              </a:ext>
            </a:extLst>
          </p:cNvPr>
          <p:cNvSpPr txBox="1"/>
          <p:nvPr/>
        </p:nvSpPr>
        <p:spPr>
          <a:xfrm>
            <a:off x="277203" y="367670"/>
            <a:ext cx="6019800" cy="830997"/>
          </a:xfrm>
          <a:prstGeom prst="rect">
            <a:avLst/>
          </a:prstGeom>
          <a:noFill/>
        </p:spPr>
        <p:txBody>
          <a:bodyPr wrap="square" rtlCol="0">
            <a:spAutoFit/>
          </a:bodyPr>
          <a:lstStyle/>
          <a:p>
            <a:r>
              <a:rPr lang="en-GB" sz="4800" spc="65" dirty="0">
                <a:solidFill>
                  <a:srgbClr val="FFC80D"/>
                </a:solidFill>
                <a:latin typeface="Microsoft Sans Serif"/>
                <a:cs typeface="Microsoft Sans Serif"/>
              </a:rPr>
              <a:t>Use Case Diagram</a:t>
            </a:r>
          </a:p>
        </p:txBody>
      </p:sp>
      <p:pic>
        <p:nvPicPr>
          <p:cNvPr id="13" name="Immagine 12">
            <a:extLst>
              <a:ext uri="{FF2B5EF4-FFF2-40B4-BE49-F238E27FC236}">
                <a16:creationId xmlns:a16="http://schemas.microsoft.com/office/drawing/2014/main" id="{3C97BCCF-3DCF-4D50-ACC0-3D747988F4FB}"/>
              </a:ext>
            </a:extLst>
          </p:cNvPr>
          <p:cNvPicPr>
            <a:picLocks noChangeAspect="1"/>
          </p:cNvPicPr>
          <p:nvPr/>
        </p:nvPicPr>
        <p:blipFill>
          <a:blip r:embed="rId4"/>
          <a:stretch>
            <a:fillRect/>
          </a:stretch>
        </p:blipFill>
        <p:spPr>
          <a:xfrm>
            <a:off x="8368418" y="3393076"/>
            <a:ext cx="3810330" cy="3414056"/>
          </a:xfrm>
          <a:prstGeom prst="rect">
            <a:avLst/>
          </a:prstGeom>
        </p:spPr>
      </p:pic>
      <p:sp>
        <p:nvSpPr>
          <p:cNvPr id="14" name="CasellaDiTesto 13">
            <a:extLst>
              <a:ext uri="{FF2B5EF4-FFF2-40B4-BE49-F238E27FC236}">
                <a16:creationId xmlns:a16="http://schemas.microsoft.com/office/drawing/2014/main" id="{87556225-09B5-4D37-BBE7-51B1291FF1F1}"/>
              </a:ext>
            </a:extLst>
          </p:cNvPr>
          <p:cNvSpPr txBox="1"/>
          <p:nvPr/>
        </p:nvSpPr>
        <p:spPr>
          <a:xfrm>
            <a:off x="8651141" y="4412176"/>
            <a:ext cx="3607938" cy="1569660"/>
          </a:xfrm>
          <a:prstGeom prst="rect">
            <a:avLst/>
          </a:prstGeom>
          <a:noFill/>
        </p:spPr>
        <p:txBody>
          <a:bodyPr wrap="square" rtlCol="0">
            <a:spAutoFit/>
          </a:bodyPr>
          <a:lstStyle/>
          <a:p>
            <a:pPr algn="ctr"/>
            <a:r>
              <a:rPr lang="en-GB" sz="4800" spc="65" dirty="0" err="1">
                <a:solidFill>
                  <a:schemeClr val="bg1"/>
                </a:solidFill>
                <a:latin typeface="Microsoft Sans Serif"/>
                <a:cs typeface="Microsoft Sans Serif"/>
              </a:rPr>
              <a:t>Gestione</a:t>
            </a:r>
            <a:r>
              <a:rPr lang="en-GB" sz="4800" spc="65" dirty="0">
                <a:solidFill>
                  <a:schemeClr val="bg1"/>
                </a:solidFill>
                <a:latin typeface="Microsoft Sans Serif"/>
                <a:cs typeface="Microsoft Sans Serif"/>
              </a:rPr>
              <a:t> </a:t>
            </a:r>
            <a:r>
              <a:rPr lang="en-GB" sz="4800" spc="65" dirty="0" err="1">
                <a:solidFill>
                  <a:schemeClr val="bg1"/>
                </a:solidFill>
                <a:latin typeface="Microsoft Sans Serif"/>
                <a:cs typeface="Microsoft Sans Serif"/>
              </a:rPr>
              <a:t>ricetta</a:t>
            </a:r>
            <a:endParaRPr lang="en-GB" sz="4800" spc="65" dirty="0">
              <a:solidFill>
                <a:schemeClr val="bg1"/>
              </a:solidFill>
              <a:latin typeface="Microsoft Sans Serif"/>
              <a:cs typeface="Microsoft Sans Serif"/>
            </a:endParaRPr>
          </a:p>
        </p:txBody>
      </p:sp>
      <p:pic>
        <p:nvPicPr>
          <p:cNvPr id="8" name="Immagine 7">
            <a:extLst>
              <a:ext uri="{FF2B5EF4-FFF2-40B4-BE49-F238E27FC236}">
                <a16:creationId xmlns:a16="http://schemas.microsoft.com/office/drawing/2014/main" id="{80FD0566-0746-4688-A787-F61AEDC56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057" y="1757499"/>
            <a:ext cx="7737001" cy="42243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A6E3A3FB-498B-44C3-8280-250B77DD61BE}"/>
              </a:ext>
            </a:extLst>
          </p:cNvPr>
          <p:cNvPicPr>
            <a:picLocks noChangeAspect="1"/>
          </p:cNvPicPr>
          <p:nvPr/>
        </p:nvPicPr>
        <p:blipFill>
          <a:blip r:embed="rId2"/>
          <a:stretch>
            <a:fillRect/>
          </a:stretch>
        </p:blipFill>
        <p:spPr>
          <a:xfrm>
            <a:off x="237743" y="0"/>
            <a:ext cx="11716513" cy="6858000"/>
          </a:xfrm>
          <a:prstGeom prst="rect">
            <a:avLst/>
          </a:prstGeom>
        </p:spPr>
      </p:pic>
      <p:sp>
        <p:nvSpPr>
          <p:cNvPr id="3" name="Rettangolo 2">
            <a:extLst>
              <a:ext uri="{FF2B5EF4-FFF2-40B4-BE49-F238E27FC236}">
                <a16:creationId xmlns:a16="http://schemas.microsoft.com/office/drawing/2014/main" id="{5F92E43B-5BD0-42EF-AA69-3EC039D8E586}"/>
              </a:ext>
            </a:extLst>
          </p:cNvPr>
          <p:cNvSpPr/>
          <p:nvPr/>
        </p:nvSpPr>
        <p:spPr>
          <a:xfrm>
            <a:off x="381000" y="2209800"/>
            <a:ext cx="6248400" cy="2590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CasellaDiTesto 3">
            <a:extLst>
              <a:ext uri="{FF2B5EF4-FFF2-40B4-BE49-F238E27FC236}">
                <a16:creationId xmlns:a16="http://schemas.microsoft.com/office/drawing/2014/main" id="{DE999FF3-5305-4967-8CEF-F08A7A9785DB}"/>
              </a:ext>
            </a:extLst>
          </p:cNvPr>
          <p:cNvSpPr txBox="1"/>
          <p:nvPr/>
        </p:nvSpPr>
        <p:spPr>
          <a:xfrm>
            <a:off x="157575" y="96189"/>
            <a:ext cx="6544057" cy="830997"/>
          </a:xfrm>
          <a:prstGeom prst="rect">
            <a:avLst/>
          </a:prstGeom>
          <a:noFill/>
        </p:spPr>
        <p:txBody>
          <a:bodyPr wrap="square" rtlCol="0">
            <a:spAutoFit/>
          </a:bodyPr>
          <a:lstStyle/>
          <a:p>
            <a:r>
              <a:rPr lang="en-GB" sz="4800" spc="65" dirty="0">
                <a:solidFill>
                  <a:srgbClr val="FFC80D"/>
                </a:solidFill>
                <a:latin typeface="Microsoft Sans Serif"/>
                <a:ea typeface="+mj-ea"/>
                <a:cs typeface="Microsoft Sans Serif"/>
              </a:rPr>
              <a:t>Esempio Use Case</a:t>
            </a:r>
          </a:p>
        </p:txBody>
      </p:sp>
      <p:pic>
        <p:nvPicPr>
          <p:cNvPr id="13" name="Immagine 12">
            <a:extLst>
              <a:ext uri="{FF2B5EF4-FFF2-40B4-BE49-F238E27FC236}">
                <a16:creationId xmlns:a16="http://schemas.microsoft.com/office/drawing/2014/main" id="{D0FFB2D0-F136-492F-A55F-49ECE01D9462}"/>
              </a:ext>
            </a:extLst>
          </p:cNvPr>
          <p:cNvPicPr>
            <a:picLocks noChangeAspect="1"/>
          </p:cNvPicPr>
          <p:nvPr/>
        </p:nvPicPr>
        <p:blipFill>
          <a:blip r:embed="rId3"/>
          <a:stretch>
            <a:fillRect/>
          </a:stretch>
        </p:blipFill>
        <p:spPr>
          <a:xfrm>
            <a:off x="8368418" y="3393076"/>
            <a:ext cx="3810330" cy="3414056"/>
          </a:xfrm>
          <a:prstGeom prst="rect">
            <a:avLst/>
          </a:prstGeom>
        </p:spPr>
      </p:pic>
      <p:pic>
        <p:nvPicPr>
          <p:cNvPr id="14" name="Immagine 13">
            <a:extLst>
              <a:ext uri="{FF2B5EF4-FFF2-40B4-BE49-F238E27FC236}">
                <a16:creationId xmlns:a16="http://schemas.microsoft.com/office/drawing/2014/main" id="{38CF16FA-60E8-4ABF-8D92-9F379EC3CC6C}"/>
              </a:ext>
            </a:extLst>
          </p:cNvPr>
          <p:cNvPicPr>
            <a:picLocks noChangeAspect="1"/>
          </p:cNvPicPr>
          <p:nvPr/>
        </p:nvPicPr>
        <p:blipFill>
          <a:blip r:embed="rId4"/>
          <a:stretch>
            <a:fillRect/>
          </a:stretch>
        </p:blipFill>
        <p:spPr>
          <a:xfrm>
            <a:off x="7951143" y="3539067"/>
            <a:ext cx="1432684" cy="1420491"/>
          </a:xfrm>
          <a:prstGeom prst="rect">
            <a:avLst/>
          </a:prstGeom>
        </p:spPr>
      </p:pic>
      <p:pic>
        <p:nvPicPr>
          <p:cNvPr id="15" name="Immagine 14">
            <a:extLst>
              <a:ext uri="{FF2B5EF4-FFF2-40B4-BE49-F238E27FC236}">
                <a16:creationId xmlns:a16="http://schemas.microsoft.com/office/drawing/2014/main" id="{5D72FE25-1798-473F-8258-4E97647F437B}"/>
              </a:ext>
            </a:extLst>
          </p:cNvPr>
          <p:cNvPicPr>
            <a:picLocks noChangeAspect="1"/>
          </p:cNvPicPr>
          <p:nvPr/>
        </p:nvPicPr>
        <p:blipFill>
          <a:blip r:embed="rId5"/>
          <a:stretch>
            <a:fillRect/>
          </a:stretch>
        </p:blipFill>
        <p:spPr>
          <a:xfrm>
            <a:off x="10280307" y="2859691"/>
            <a:ext cx="1219306" cy="1219306"/>
          </a:xfrm>
          <a:prstGeom prst="rect">
            <a:avLst/>
          </a:prstGeom>
        </p:spPr>
      </p:pic>
      <p:pic>
        <p:nvPicPr>
          <p:cNvPr id="16" name="Immagine 15">
            <a:extLst>
              <a:ext uri="{FF2B5EF4-FFF2-40B4-BE49-F238E27FC236}">
                <a16:creationId xmlns:a16="http://schemas.microsoft.com/office/drawing/2014/main" id="{FE252889-7328-4573-8E77-7ED26CA47479}"/>
              </a:ext>
            </a:extLst>
          </p:cNvPr>
          <p:cNvPicPr>
            <a:picLocks noChangeAspect="1"/>
          </p:cNvPicPr>
          <p:nvPr/>
        </p:nvPicPr>
        <p:blipFill>
          <a:blip r:embed="rId6"/>
          <a:stretch>
            <a:fillRect/>
          </a:stretch>
        </p:blipFill>
        <p:spPr>
          <a:xfrm>
            <a:off x="11745597" y="3388656"/>
            <a:ext cx="463336" cy="1530229"/>
          </a:xfrm>
          <a:prstGeom prst="rect">
            <a:avLst/>
          </a:prstGeom>
        </p:spPr>
      </p:pic>
      <p:pic>
        <p:nvPicPr>
          <p:cNvPr id="17" name="Immagine 16">
            <a:extLst>
              <a:ext uri="{FF2B5EF4-FFF2-40B4-BE49-F238E27FC236}">
                <a16:creationId xmlns:a16="http://schemas.microsoft.com/office/drawing/2014/main" id="{DDE94972-A052-40A5-BBA0-3CE81128D5B6}"/>
              </a:ext>
            </a:extLst>
          </p:cNvPr>
          <p:cNvPicPr>
            <a:picLocks noChangeAspect="1"/>
          </p:cNvPicPr>
          <p:nvPr/>
        </p:nvPicPr>
        <p:blipFill>
          <a:blip r:embed="rId7"/>
          <a:stretch>
            <a:fillRect/>
          </a:stretch>
        </p:blipFill>
        <p:spPr>
          <a:xfrm>
            <a:off x="8056976" y="6248854"/>
            <a:ext cx="1432684" cy="621846"/>
          </a:xfrm>
          <a:prstGeom prst="rect">
            <a:avLst/>
          </a:prstGeom>
        </p:spPr>
      </p:pic>
      <p:sp>
        <p:nvSpPr>
          <p:cNvPr id="11" name="CasellaDiTesto 10">
            <a:extLst>
              <a:ext uri="{FF2B5EF4-FFF2-40B4-BE49-F238E27FC236}">
                <a16:creationId xmlns:a16="http://schemas.microsoft.com/office/drawing/2014/main" id="{7A1D9A7C-3969-418A-B515-4BE6FF2AE31B}"/>
              </a:ext>
            </a:extLst>
          </p:cNvPr>
          <p:cNvSpPr txBox="1"/>
          <p:nvPr/>
        </p:nvSpPr>
        <p:spPr>
          <a:xfrm>
            <a:off x="8689721" y="4412502"/>
            <a:ext cx="3390858" cy="1569660"/>
          </a:xfrm>
          <a:prstGeom prst="rect">
            <a:avLst/>
          </a:prstGeom>
          <a:noFill/>
        </p:spPr>
        <p:txBody>
          <a:bodyPr wrap="square" rtlCol="0">
            <a:spAutoFit/>
          </a:bodyPr>
          <a:lstStyle/>
          <a:p>
            <a:pPr algn="ctr"/>
            <a:r>
              <a:rPr lang="en-GB" sz="4800" spc="65" dirty="0" err="1">
                <a:solidFill>
                  <a:schemeClr val="bg1"/>
                </a:solidFill>
                <a:latin typeface="Microsoft Sans Serif"/>
                <a:cs typeface="Microsoft Sans Serif"/>
              </a:rPr>
              <a:t>Esegui</a:t>
            </a:r>
            <a:r>
              <a:rPr lang="en-GB" sz="4800" spc="65" dirty="0">
                <a:solidFill>
                  <a:schemeClr val="bg1"/>
                </a:solidFill>
                <a:latin typeface="Microsoft Sans Serif"/>
                <a:cs typeface="Microsoft Sans Serif"/>
              </a:rPr>
              <a:t> Login</a:t>
            </a:r>
          </a:p>
        </p:txBody>
      </p:sp>
      <p:pic>
        <p:nvPicPr>
          <p:cNvPr id="7" name="Immagine 6">
            <a:extLst>
              <a:ext uri="{FF2B5EF4-FFF2-40B4-BE49-F238E27FC236}">
                <a16:creationId xmlns:a16="http://schemas.microsoft.com/office/drawing/2014/main" id="{2A5CA09A-12E5-4B10-AA61-878198526D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743" y="1438804"/>
            <a:ext cx="6734175" cy="4200525"/>
          </a:xfrm>
          <a:prstGeom prst="rect">
            <a:avLst/>
          </a:prstGeom>
        </p:spPr>
      </p:pic>
    </p:spTree>
    <p:extLst>
      <p:ext uri="{BB962C8B-B14F-4D97-AF65-F5344CB8AC3E}">
        <p14:creationId xmlns:p14="http://schemas.microsoft.com/office/powerpoint/2010/main" val="31193552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A34D5B1-A8BD-4AD0-8448-2281E10D40FD}"/>
              </a:ext>
            </a:extLst>
          </p:cNvPr>
          <p:cNvSpPr txBox="1"/>
          <p:nvPr/>
        </p:nvSpPr>
        <p:spPr>
          <a:xfrm>
            <a:off x="352894" y="237328"/>
            <a:ext cx="6172200" cy="830997"/>
          </a:xfrm>
          <a:prstGeom prst="rect">
            <a:avLst/>
          </a:prstGeom>
          <a:noFill/>
        </p:spPr>
        <p:txBody>
          <a:bodyPr wrap="square" rtlCol="0">
            <a:spAutoFit/>
          </a:bodyPr>
          <a:lstStyle/>
          <a:p>
            <a:r>
              <a:rPr lang="en-GB" sz="4800" spc="65" dirty="0" err="1">
                <a:solidFill>
                  <a:srgbClr val="FFC80D"/>
                </a:solidFill>
                <a:latin typeface="Microsoft Sans Serif"/>
                <a:ea typeface="+mj-ea"/>
                <a:cs typeface="Microsoft Sans Serif"/>
              </a:rPr>
              <a:t>Esempio</a:t>
            </a:r>
            <a:r>
              <a:rPr lang="en-GB" sz="4800" spc="65" dirty="0">
                <a:solidFill>
                  <a:srgbClr val="FFC80D"/>
                </a:solidFill>
                <a:latin typeface="Microsoft Sans Serif"/>
                <a:ea typeface="+mj-ea"/>
                <a:cs typeface="Microsoft Sans Serif"/>
              </a:rPr>
              <a:t> di sequence</a:t>
            </a:r>
          </a:p>
        </p:txBody>
      </p:sp>
      <p:sp>
        <p:nvSpPr>
          <p:cNvPr id="3" name="Rettangolo 2">
            <a:extLst>
              <a:ext uri="{FF2B5EF4-FFF2-40B4-BE49-F238E27FC236}">
                <a16:creationId xmlns:a16="http://schemas.microsoft.com/office/drawing/2014/main" id="{B5D5B52B-7C93-4A4B-9667-3CA77E860B58}"/>
              </a:ext>
            </a:extLst>
          </p:cNvPr>
          <p:cNvSpPr/>
          <p:nvPr/>
        </p:nvSpPr>
        <p:spPr>
          <a:xfrm>
            <a:off x="381000" y="2209800"/>
            <a:ext cx="6248400" cy="2590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5" name="Immagine 4">
            <a:extLst>
              <a:ext uri="{FF2B5EF4-FFF2-40B4-BE49-F238E27FC236}">
                <a16:creationId xmlns:a16="http://schemas.microsoft.com/office/drawing/2014/main" id="{01695EE1-D3FB-483F-8E34-2FF392FCD155}"/>
              </a:ext>
            </a:extLst>
          </p:cNvPr>
          <p:cNvPicPr>
            <a:picLocks noChangeAspect="1"/>
          </p:cNvPicPr>
          <p:nvPr/>
        </p:nvPicPr>
        <p:blipFill>
          <a:blip r:embed="rId2"/>
          <a:stretch>
            <a:fillRect/>
          </a:stretch>
        </p:blipFill>
        <p:spPr>
          <a:xfrm>
            <a:off x="7951143" y="3539067"/>
            <a:ext cx="1432684" cy="1420491"/>
          </a:xfrm>
          <a:prstGeom prst="rect">
            <a:avLst/>
          </a:prstGeom>
        </p:spPr>
      </p:pic>
      <p:pic>
        <p:nvPicPr>
          <p:cNvPr id="6" name="Immagine 5">
            <a:extLst>
              <a:ext uri="{FF2B5EF4-FFF2-40B4-BE49-F238E27FC236}">
                <a16:creationId xmlns:a16="http://schemas.microsoft.com/office/drawing/2014/main" id="{3425EFFD-E5CC-49EB-928F-54ED8ACC99B7}"/>
              </a:ext>
            </a:extLst>
          </p:cNvPr>
          <p:cNvPicPr>
            <a:picLocks noChangeAspect="1"/>
          </p:cNvPicPr>
          <p:nvPr/>
        </p:nvPicPr>
        <p:blipFill>
          <a:blip r:embed="rId3"/>
          <a:stretch>
            <a:fillRect/>
          </a:stretch>
        </p:blipFill>
        <p:spPr>
          <a:xfrm>
            <a:off x="10280307" y="2859691"/>
            <a:ext cx="1219306" cy="1219306"/>
          </a:xfrm>
          <a:prstGeom prst="rect">
            <a:avLst/>
          </a:prstGeom>
        </p:spPr>
      </p:pic>
      <p:pic>
        <p:nvPicPr>
          <p:cNvPr id="7" name="Immagine 6">
            <a:extLst>
              <a:ext uri="{FF2B5EF4-FFF2-40B4-BE49-F238E27FC236}">
                <a16:creationId xmlns:a16="http://schemas.microsoft.com/office/drawing/2014/main" id="{AB8C01F4-E495-449B-B7D3-531B8BDE2081}"/>
              </a:ext>
            </a:extLst>
          </p:cNvPr>
          <p:cNvPicPr>
            <a:picLocks noChangeAspect="1"/>
          </p:cNvPicPr>
          <p:nvPr/>
        </p:nvPicPr>
        <p:blipFill>
          <a:blip r:embed="rId4"/>
          <a:stretch>
            <a:fillRect/>
          </a:stretch>
        </p:blipFill>
        <p:spPr>
          <a:xfrm>
            <a:off x="11745597" y="3388656"/>
            <a:ext cx="463336" cy="1530229"/>
          </a:xfrm>
          <a:prstGeom prst="rect">
            <a:avLst/>
          </a:prstGeom>
        </p:spPr>
      </p:pic>
      <p:pic>
        <p:nvPicPr>
          <p:cNvPr id="8" name="Immagine 7">
            <a:extLst>
              <a:ext uri="{FF2B5EF4-FFF2-40B4-BE49-F238E27FC236}">
                <a16:creationId xmlns:a16="http://schemas.microsoft.com/office/drawing/2014/main" id="{D08D0CBD-D977-4119-8935-8B043DD0E5EF}"/>
              </a:ext>
            </a:extLst>
          </p:cNvPr>
          <p:cNvPicPr>
            <a:picLocks noChangeAspect="1"/>
          </p:cNvPicPr>
          <p:nvPr/>
        </p:nvPicPr>
        <p:blipFill>
          <a:blip r:embed="rId5"/>
          <a:stretch>
            <a:fillRect/>
          </a:stretch>
        </p:blipFill>
        <p:spPr>
          <a:xfrm>
            <a:off x="8056976" y="6248854"/>
            <a:ext cx="1432684" cy="621846"/>
          </a:xfrm>
          <a:prstGeom prst="rect">
            <a:avLst/>
          </a:prstGeom>
        </p:spPr>
      </p:pic>
      <p:pic>
        <p:nvPicPr>
          <p:cNvPr id="4" name="Immagine 3">
            <a:extLst>
              <a:ext uri="{FF2B5EF4-FFF2-40B4-BE49-F238E27FC236}">
                <a16:creationId xmlns:a16="http://schemas.microsoft.com/office/drawing/2014/main" id="{7E6F1F6F-4D20-4564-9F14-AC45E7C58C76}"/>
              </a:ext>
            </a:extLst>
          </p:cNvPr>
          <p:cNvPicPr>
            <a:picLocks noChangeAspect="1"/>
          </p:cNvPicPr>
          <p:nvPr/>
        </p:nvPicPr>
        <p:blipFill>
          <a:blip r:embed="rId6"/>
          <a:stretch>
            <a:fillRect/>
          </a:stretch>
        </p:blipFill>
        <p:spPr>
          <a:xfrm>
            <a:off x="8381670" y="3469344"/>
            <a:ext cx="3810330" cy="3414056"/>
          </a:xfrm>
          <a:prstGeom prst="rect">
            <a:avLst/>
          </a:prstGeom>
        </p:spPr>
      </p:pic>
      <p:sp>
        <p:nvSpPr>
          <p:cNvPr id="10" name="CasellaDiTesto 9">
            <a:extLst>
              <a:ext uri="{FF2B5EF4-FFF2-40B4-BE49-F238E27FC236}">
                <a16:creationId xmlns:a16="http://schemas.microsoft.com/office/drawing/2014/main" id="{3EFC3321-9A08-49BA-B165-F881D94F1040}"/>
              </a:ext>
            </a:extLst>
          </p:cNvPr>
          <p:cNvSpPr txBox="1"/>
          <p:nvPr/>
        </p:nvSpPr>
        <p:spPr>
          <a:xfrm>
            <a:off x="8241248" y="4392723"/>
            <a:ext cx="4091174" cy="1569660"/>
          </a:xfrm>
          <a:prstGeom prst="rect">
            <a:avLst/>
          </a:prstGeom>
          <a:noFill/>
        </p:spPr>
        <p:txBody>
          <a:bodyPr wrap="square" rtlCol="0">
            <a:spAutoFit/>
          </a:bodyPr>
          <a:lstStyle/>
          <a:p>
            <a:pPr algn="ctr"/>
            <a:r>
              <a:rPr lang="en-GB" sz="4800" spc="65" dirty="0" err="1">
                <a:solidFill>
                  <a:schemeClr val="bg1"/>
                </a:solidFill>
                <a:latin typeface="Microsoft Sans Serif"/>
                <a:cs typeface="Microsoft Sans Serif"/>
              </a:rPr>
              <a:t>Aggiunta</a:t>
            </a:r>
            <a:endParaRPr lang="en-GB" sz="4800" spc="65" dirty="0">
              <a:solidFill>
                <a:schemeClr val="bg1"/>
              </a:solidFill>
              <a:latin typeface="Microsoft Sans Serif"/>
              <a:cs typeface="Microsoft Sans Serif"/>
            </a:endParaRPr>
          </a:p>
          <a:p>
            <a:pPr algn="ctr"/>
            <a:r>
              <a:rPr lang="en-GB" sz="4800" spc="65" dirty="0">
                <a:solidFill>
                  <a:schemeClr val="bg1"/>
                </a:solidFill>
                <a:latin typeface="Microsoft Sans Serif"/>
                <a:cs typeface="Microsoft Sans Serif"/>
              </a:rPr>
              <a:t> </a:t>
            </a:r>
            <a:r>
              <a:rPr lang="en-GB" sz="4800" spc="65" dirty="0" err="1">
                <a:solidFill>
                  <a:schemeClr val="bg1"/>
                </a:solidFill>
                <a:latin typeface="Microsoft Sans Serif"/>
                <a:cs typeface="Microsoft Sans Serif"/>
              </a:rPr>
              <a:t>Ricetta</a:t>
            </a:r>
            <a:endParaRPr lang="en-GB" sz="4800" spc="65" dirty="0">
              <a:solidFill>
                <a:schemeClr val="bg1"/>
              </a:solidFill>
              <a:latin typeface="Microsoft Sans Serif"/>
              <a:cs typeface="Microsoft Sans Serif"/>
            </a:endParaRPr>
          </a:p>
        </p:txBody>
      </p:sp>
      <p:pic>
        <p:nvPicPr>
          <p:cNvPr id="11" name="Immagine 10">
            <a:extLst>
              <a:ext uri="{FF2B5EF4-FFF2-40B4-BE49-F238E27FC236}">
                <a16:creationId xmlns:a16="http://schemas.microsoft.com/office/drawing/2014/main" id="{3A7E42E3-C568-4590-893D-91CF84113F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895" y="1659869"/>
            <a:ext cx="7639852" cy="3140732"/>
          </a:xfrm>
          <a:prstGeom prst="rect">
            <a:avLst/>
          </a:prstGeom>
        </p:spPr>
      </p:pic>
    </p:spTree>
    <p:extLst>
      <p:ext uri="{BB962C8B-B14F-4D97-AF65-F5344CB8AC3E}">
        <p14:creationId xmlns:p14="http://schemas.microsoft.com/office/powerpoint/2010/main" val="2637814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67ECA993-D73B-44B9-9DC9-1F90B327E971}"/>
              </a:ext>
            </a:extLst>
          </p:cNvPr>
          <p:cNvPicPr>
            <a:picLocks noChangeAspect="1"/>
          </p:cNvPicPr>
          <p:nvPr/>
        </p:nvPicPr>
        <p:blipFill>
          <a:blip r:embed="rId2"/>
          <a:stretch>
            <a:fillRect/>
          </a:stretch>
        </p:blipFill>
        <p:spPr>
          <a:xfrm>
            <a:off x="161543" y="7110"/>
            <a:ext cx="11716513" cy="6858000"/>
          </a:xfrm>
          <a:prstGeom prst="rect">
            <a:avLst/>
          </a:prstGeom>
        </p:spPr>
      </p:pic>
      <p:sp>
        <p:nvSpPr>
          <p:cNvPr id="3" name="Rettangolo 2">
            <a:extLst>
              <a:ext uri="{FF2B5EF4-FFF2-40B4-BE49-F238E27FC236}">
                <a16:creationId xmlns:a16="http://schemas.microsoft.com/office/drawing/2014/main" id="{38E8913A-6034-4D54-B0BE-41AB34399240}"/>
              </a:ext>
            </a:extLst>
          </p:cNvPr>
          <p:cNvSpPr/>
          <p:nvPr/>
        </p:nvSpPr>
        <p:spPr>
          <a:xfrm>
            <a:off x="609600" y="2667000"/>
            <a:ext cx="6019800" cy="2133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CasellaDiTesto 3">
            <a:extLst>
              <a:ext uri="{FF2B5EF4-FFF2-40B4-BE49-F238E27FC236}">
                <a16:creationId xmlns:a16="http://schemas.microsoft.com/office/drawing/2014/main" id="{06EE4713-9846-4D51-866B-FE4A1FAD96CD}"/>
              </a:ext>
            </a:extLst>
          </p:cNvPr>
          <p:cNvSpPr txBox="1"/>
          <p:nvPr/>
        </p:nvSpPr>
        <p:spPr>
          <a:xfrm>
            <a:off x="0" y="121503"/>
            <a:ext cx="6019800" cy="830997"/>
          </a:xfrm>
          <a:prstGeom prst="rect">
            <a:avLst/>
          </a:prstGeom>
          <a:noFill/>
        </p:spPr>
        <p:txBody>
          <a:bodyPr wrap="square" rtlCol="0">
            <a:spAutoFit/>
          </a:bodyPr>
          <a:lstStyle/>
          <a:p>
            <a:r>
              <a:rPr lang="en-GB" sz="4800" spc="65" dirty="0">
                <a:solidFill>
                  <a:srgbClr val="FFC80D"/>
                </a:solidFill>
                <a:latin typeface="Microsoft Sans Serif"/>
                <a:ea typeface="+mj-ea"/>
                <a:cs typeface="Microsoft Sans Serif"/>
              </a:rPr>
              <a:t>StateChart Diagram</a:t>
            </a:r>
          </a:p>
        </p:txBody>
      </p:sp>
      <p:sp>
        <p:nvSpPr>
          <p:cNvPr id="6" name="object 2">
            <a:extLst>
              <a:ext uri="{FF2B5EF4-FFF2-40B4-BE49-F238E27FC236}">
                <a16:creationId xmlns:a16="http://schemas.microsoft.com/office/drawing/2014/main" id="{784675D4-39C3-4D0A-AA4B-C2B0E333854A}"/>
              </a:ext>
            </a:extLst>
          </p:cNvPr>
          <p:cNvSpPr/>
          <p:nvPr/>
        </p:nvSpPr>
        <p:spPr>
          <a:xfrm>
            <a:off x="10352935" y="2902950"/>
            <a:ext cx="1217295" cy="1217295"/>
          </a:xfrm>
          <a:custGeom>
            <a:avLst/>
            <a:gdLst/>
            <a:ahLst/>
            <a:cxnLst/>
            <a:rect l="l" t="t" r="r" b="b"/>
            <a:pathLst>
              <a:path w="1217295" h="1217295">
                <a:moveTo>
                  <a:pt x="608635" y="1217272"/>
                </a:moveTo>
                <a:lnTo>
                  <a:pt x="561071" y="1215440"/>
                </a:lnTo>
                <a:lnTo>
                  <a:pt x="514508" y="1210037"/>
                </a:lnTo>
                <a:lnTo>
                  <a:pt x="469081" y="1201197"/>
                </a:lnTo>
                <a:lnTo>
                  <a:pt x="424926" y="1189056"/>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9" y="89423"/>
                </a:lnTo>
                <a:lnTo>
                  <a:pt x="965914" y="115895"/>
                </a:lnTo>
                <a:lnTo>
                  <a:pt x="1003578" y="145537"/>
                </a:lnTo>
                <a:lnTo>
                  <a:pt x="1039006" y="178265"/>
                </a:lnTo>
                <a:lnTo>
                  <a:pt x="1071734" y="213693"/>
                </a:lnTo>
                <a:lnTo>
                  <a:pt x="1101376" y="251357"/>
                </a:lnTo>
                <a:lnTo>
                  <a:pt x="1127848" y="291053"/>
                </a:lnTo>
                <a:lnTo>
                  <a:pt x="1151065"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8"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6"/>
                </a:lnTo>
                <a:lnTo>
                  <a:pt x="748190" y="1201197"/>
                </a:lnTo>
                <a:lnTo>
                  <a:pt x="702763" y="1210037"/>
                </a:lnTo>
                <a:lnTo>
                  <a:pt x="656200" y="1215440"/>
                </a:lnTo>
                <a:lnTo>
                  <a:pt x="608635" y="1217272"/>
                </a:lnTo>
                <a:close/>
              </a:path>
            </a:pathLst>
          </a:custGeom>
          <a:solidFill>
            <a:srgbClr val="F49120">
              <a:alpha val="49803"/>
            </a:srgbClr>
          </a:solidFill>
        </p:spPr>
        <p:txBody>
          <a:bodyPr wrap="square" lIns="0" tIns="0" rIns="0" bIns="0" rtlCol="0"/>
          <a:lstStyle/>
          <a:p>
            <a:endParaRPr/>
          </a:p>
        </p:txBody>
      </p:sp>
      <p:sp>
        <p:nvSpPr>
          <p:cNvPr id="7" name="object 3">
            <a:extLst>
              <a:ext uri="{FF2B5EF4-FFF2-40B4-BE49-F238E27FC236}">
                <a16:creationId xmlns:a16="http://schemas.microsoft.com/office/drawing/2014/main" id="{7D2CDA5D-5927-46B0-B554-7729A3081AD4}"/>
              </a:ext>
            </a:extLst>
          </p:cNvPr>
          <p:cNvSpPr/>
          <p:nvPr/>
        </p:nvSpPr>
        <p:spPr>
          <a:xfrm>
            <a:off x="8382000" y="3436110"/>
            <a:ext cx="3810000" cy="3416211"/>
          </a:xfrm>
          <a:custGeom>
            <a:avLst/>
            <a:gdLst/>
            <a:ahLst/>
            <a:cxnLst/>
            <a:rect l="l" t="t" r="r" b="b"/>
            <a:pathLst>
              <a:path w="5059045" h="4828540">
                <a:moveTo>
                  <a:pt x="4186372" y="4828089"/>
                </a:moveTo>
                <a:lnTo>
                  <a:pt x="1126407" y="4828089"/>
                </a:lnTo>
                <a:lnTo>
                  <a:pt x="1102090" y="4810826"/>
                </a:lnTo>
                <a:lnTo>
                  <a:pt x="1065905" y="4784208"/>
                </a:lnTo>
                <a:lnTo>
                  <a:pt x="1030191" y="4756997"/>
                </a:lnTo>
                <a:lnTo>
                  <a:pt x="994953" y="4729200"/>
                </a:lnTo>
                <a:lnTo>
                  <a:pt x="960200" y="4700825"/>
                </a:lnTo>
                <a:lnTo>
                  <a:pt x="925938" y="4671878"/>
                </a:lnTo>
                <a:lnTo>
                  <a:pt x="892175" y="4642367"/>
                </a:lnTo>
                <a:lnTo>
                  <a:pt x="858918" y="4612299"/>
                </a:lnTo>
                <a:lnTo>
                  <a:pt x="826175" y="4581682"/>
                </a:lnTo>
                <a:lnTo>
                  <a:pt x="793952" y="4550522"/>
                </a:lnTo>
                <a:lnTo>
                  <a:pt x="762257" y="4518827"/>
                </a:lnTo>
                <a:lnTo>
                  <a:pt x="731097" y="4486604"/>
                </a:lnTo>
                <a:lnTo>
                  <a:pt x="700480" y="4453861"/>
                </a:lnTo>
                <a:lnTo>
                  <a:pt x="670412" y="4420604"/>
                </a:lnTo>
                <a:lnTo>
                  <a:pt x="640901" y="4386841"/>
                </a:lnTo>
                <a:lnTo>
                  <a:pt x="611954" y="4352579"/>
                </a:lnTo>
                <a:lnTo>
                  <a:pt x="583579" y="4317826"/>
                </a:lnTo>
                <a:lnTo>
                  <a:pt x="555782" y="4282588"/>
                </a:lnTo>
                <a:lnTo>
                  <a:pt x="528571" y="4246874"/>
                </a:lnTo>
                <a:lnTo>
                  <a:pt x="501953" y="4210689"/>
                </a:lnTo>
                <a:lnTo>
                  <a:pt x="475936" y="4174042"/>
                </a:lnTo>
                <a:lnTo>
                  <a:pt x="450527" y="4136940"/>
                </a:lnTo>
                <a:lnTo>
                  <a:pt x="425732" y="4099390"/>
                </a:lnTo>
                <a:lnTo>
                  <a:pt x="401560" y="4061398"/>
                </a:lnTo>
                <a:lnTo>
                  <a:pt x="378017" y="4022974"/>
                </a:lnTo>
                <a:lnTo>
                  <a:pt x="355110" y="3984123"/>
                </a:lnTo>
                <a:lnTo>
                  <a:pt x="332848" y="3944853"/>
                </a:lnTo>
                <a:lnTo>
                  <a:pt x="311237" y="3905172"/>
                </a:lnTo>
                <a:lnTo>
                  <a:pt x="290285" y="3865086"/>
                </a:lnTo>
                <a:lnTo>
                  <a:pt x="269998" y="3824602"/>
                </a:lnTo>
                <a:lnTo>
                  <a:pt x="250384" y="3783729"/>
                </a:lnTo>
                <a:lnTo>
                  <a:pt x="231451" y="3742473"/>
                </a:lnTo>
                <a:lnTo>
                  <a:pt x="213205" y="3700842"/>
                </a:lnTo>
                <a:lnTo>
                  <a:pt x="195654" y="3658842"/>
                </a:lnTo>
                <a:lnTo>
                  <a:pt x="178805" y="3616482"/>
                </a:lnTo>
                <a:lnTo>
                  <a:pt x="162665" y="3573768"/>
                </a:lnTo>
                <a:lnTo>
                  <a:pt x="147242" y="3530707"/>
                </a:lnTo>
                <a:lnTo>
                  <a:pt x="132542" y="3487307"/>
                </a:lnTo>
                <a:lnTo>
                  <a:pt x="118574" y="3443576"/>
                </a:lnTo>
                <a:lnTo>
                  <a:pt x="105344" y="3399519"/>
                </a:lnTo>
                <a:lnTo>
                  <a:pt x="92860" y="3355146"/>
                </a:lnTo>
                <a:lnTo>
                  <a:pt x="81128" y="3310462"/>
                </a:lnTo>
                <a:lnTo>
                  <a:pt x="70157" y="3265475"/>
                </a:lnTo>
                <a:lnTo>
                  <a:pt x="59953" y="3220193"/>
                </a:lnTo>
                <a:lnTo>
                  <a:pt x="50523" y="3174622"/>
                </a:lnTo>
                <a:lnTo>
                  <a:pt x="41875" y="3128771"/>
                </a:lnTo>
                <a:lnTo>
                  <a:pt x="34017" y="3082645"/>
                </a:lnTo>
                <a:lnTo>
                  <a:pt x="26955" y="3036253"/>
                </a:lnTo>
                <a:lnTo>
                  <a:pt x="20697" y="2989601"/>
                </a:lnTo>
                <a:lnTo>
                  <a:pt x="15249" y="2942698"/>
                </a:lnTo>
                <a:lnTo>
                  <a:pt x="10620" y="2895549"/>
                </a:lnTo>
                <a:lnTo>
                  <a:pt x="6816" y="2848164"/>
                </a:lnTo>
                <a:lnTo>
                  <a:pt x="3845" y="2800547"/>
                </a:lnTo>
                <a:lnTo>
                  <a:pt x="1713" y="2752708"/>
                </a:lnTo>
                <a:lnTo>
                  <a:pt x="429" y="2704653"/>
                </a:lnTo>
                <a:lnTo>
                  <a:pt x="0" y="2656389"/>
                </a:lnTo>
                <a:lnTo>
                  <a:pt x="429" y="2608126"/>
                </a:lnTo>
                <a:lnTo>
                  <a:pt x="1713" y="2560071"/>
                </a:lnTo>
                <a:lnTo>
                  <a:pt x="3845" y="2512232"/>
                </a:lnTo>
                <a:lnTo>
                  <a:pt x="6816" y="2464615"/>
                </a:lnTo>
                <a:lnTo>
                  <a:pt x="10620" y="2417229"/>
                </a:lnTo>
                <a:lnTo>
                  <a:pt x="15249" y="2370081"/>
                </a:lnTo>
                <a:lnTo>
                  <a:pt x="20697" y="2323178"/>
                </a:lnTo>
                <a:lnTo>
                  <a:pt x="26955" y="2276526"/>
                </a:lnTo>
                <a:lnTo>
                  <a:pt x="34017" y="2230134"/>
                </a:lnTo>
                <a:lnTo>
                  <a:pt x="41875" y="2184008"/>
                </a:lnTo>
                <a:lnTo>
                  <a:pt x="50523" y="2138157"/>
                </a:lnTo>
                <a:lnTo>
                  <a:pt x="59953" y="2092586"/>
                </a:lnTo>
                <a:lnTo>
                  <a:pt x="70157" y="2047304"/>
                </a:lnTo>
                <a:lnTo>
                  <a:pt x="81128" y="2002317"/>
                </a:lnTo>
                <a:lnTo>
                  <a:pt x="92860" y="1957633"/>
                </a:lnTo>
                <a:lnTo>
                  <a:pt x="105344" y="1913259"/>
                </a:lnTo>
                <a:lnTo>
                  <a:pt x="118574" y="1869203"/>
                </a:lnTo>
                <a:lnTo>
                  <a:pt x="132542" y="1825472"/>
                </a:lnTo>
                <a:lnTo>
                  <a:pt x="147242" y="1782072"/>
                </a:lnTo>
                <a:lnTo>
                  <a:pt x="162665" y="1739011"/>
                </a:lnTo>
                <a:lnTo>
                  <a:pt x="178805" y="1696297"/>
                </a:lnTo>
                <a:lnTo>
                  <a:pt x="195654" y="1653936"/>
                </a:lnTo>
                <a:lnTo>
                  <a:pt x="213205" y="1611937"/>
                </a:lnTo>
                <a:lnTo>
                  <a:pt x="231451" y="1570306"/>
                </a:lnTo>
                <a:lnTo>
                  <a:pt x="250384" y="1529050"/>
                </a:lnTo>
                <a:lnTo>
                  <a:pt x="269998" y="1488176"/>
                </a:lnTo>
                <a:lnTo>
                  <a:pt x="290285" y="1447693"/>
                </a:lnTo>
                <a:lnTo>
                  <a:pt x="311237" y="1407607"/>
                </a:lnTo>
                <a:lnTo>
                  <a:pt x="332848" y="1367926"/>
                </a:lnTo>
                <a:lnTo>
                  <a:pt x="355110" y="1328656"/>
                </a:lnTo>
                <a:lnTo>
                  <a:pt x="378017" y="1289805"/>
                </a:lnTo>
                <a:lnTo>
                  <a:pt x="401560" y="1251380"/>
                </a:lnTo>
                <a:lnTo>
                  <a:pt x="425732" y="1213389"/>
                </a:lnTo>
                <a:lnTo>
                  <a:pt x="450527" y="1175839"/>
                </a:lnTo>
                <a:lnTo>
                  <a:pt x="475936" y="1138737"/>
                </a:lnTo>
                <a:lnTo>
                  <a:pt x="501953" y="1102090"/>
                </a:lnTo>
                <a:lnTo>
                  <a:pt x="528571" y="1065905"/>
                </a:lnTo>
                <a:lnTo>
                  <a:pt x="555782" y="1030191"/>
                </a:lnTo>
                <a:lnTo>
                  <a:pt x="583579" y="994953"/>
                </a:lnTo>
                <a:lnTo>
                  <a:pt x="611954" y="960200"/>
                </a:lnTo>
                <a:lnTo>
                  <a:pt x="640901" y="925938"/>
                </a:lnTo>
                <a:lnTo>
                  <a:pt x="670412" y="892175"/>
                </a:lnTo>
                <a:lnTo>
                  <a:pt x="700480" y="858918"/>
                </a:lnTo>
                <a:lnTo>
                  <a:pt x="731097" y="826175"/>
                </a:lnTo>
                <a:lnTo>
                  <a:pt x="762257" y="793952"/>
                </a:lnTo>
                <a:lnTo>
                  <a:pt x="793952" y="762257"/>
                </a:lnTo>
                <a:lnTo>
                  <a:pt x="826175" y="731097"/>
                </a:lnTo>
                <a:lnTo>
                  <a:pt x="858918" y="700480"/>
                </a:lnTo>
                <a:lnTo>
                  <a:pt x="892175" y="670412"/>
                </a:lnTo>
                <a:lnTo>
                  <a:pt x="925938" y="640901"/>
                </a:lnTo>
                <a:lnTo>
                  <a:pt x="960200" y="611954"/>
                </a:lnTo>
                <a:lnTo>
                  <a:pt x="994953" y="583579"/>
                </a:lnTo>
                <a:lnTo>
                  <a:pt x="1030191" y="555782"/>
                </a:lnTo>
                <a:lnTo>
                  <a:pt x="1065905" y="528571"/>
                </a:lnTo>
                <a:lnTo>
                  <a:pt x="1102090" y="501953"/>
                </a:lnTo>
                <a:lnTo>
                  <a:pt x="1138737" y="475936"/>
                </a:lnTo>
                <a:lnTo>
                  <a:pt x="1175839" y="450526"/>
                </a:lnTo>
                <a:lnTo>
                  <a:pt x="1213389" y="425732"/>
                </a:lnTo>
                <a:lnTo>
                  <a:pt x="1251380" y="401559"/>
                </a:lnTo>
                <a:lnTo>
                  <a:pt x="1289805" y="378017"/>
                </a:lnTo>
                <a:lnTo>
                  <a:pt x="1328656" y="355110"/>
                </a:lnTo>
                <a:lnTo>
                  <a:pt x="1367926" y="332848"/>
                </a:lnTo>
                <a:lnTo>
                  <a:pt x="1407607" y="311237"/>
                </a:lnTo>
                <a:lnTo>
                  <a:pt x="1447693" y="290285"/>
                </a:lnTo>
                <a:lnTo>
                  <a:pt x="1488177" y="269998"/>
                </a:lnTo>
                <a:lnTo>
                  <a:pt x="1529050" y="250384"/>
                </a:lnTo>
                <a:lnTo>
                  <a:pt x="1570306" y="231451"/>
                </a:lnTo>
                <a:lnTo>
                  <a:pt x="1611937" y="213205"/>
                </a:lnTo>
                <a:lnTo>
                  <a:pt x="1653937" y="195654"/>
                </a:lnTo>
                <a:lnTo>
                  <a:pt x="1696297" y="178805"/>
                </a:lnTo>
                <a:lnTo>
                  <a:pt x="1739011" y="162665"/>
                </a:lnTo>
                <a:lnTo>
                  <a:pt x="1782072" y="147242"/>
                </a:lnTo>
                <a:lnTo>
                  <a:pt x="1825472" y="132542"/>
                </a:lnTo>
                <a:lnTo>
                  <a:pt x="1869203" y="118574"/>
                </a:lnTo>
                <a:lnTo>
                  <a:pt x="1913260" y="105344"/>
                </a:lnTo>
                <a:lnTo>
                  <a:pt x="1957633" y="92860"/>
                </a:lnTo>
                <a:lnTo>
                  <a:pt x="2002317" y="81128"/>
                </a:lnTo>
                <a:lnTo>
                  <a:pt x="2047304" y="70157"/>
                </a:lnTo>
                <a:lnTo>
                  <a:pt x="2092586" y="59953"/>
                </a:lnTo>
                <a:lnTo>
                  <a:pt x="2138157" y="50523"/>
                </a:lnTo>
                <a:lnTo>
                  <a:pt x="2184008" y="41875"/>
                </a:lnTo>
                <a:lnTo>
                  <a:pt x="2230134" y="34017"/>
                </a:lnTo>
                <a:lnTo>
                  <a:pt x="2276526" y="26955"/>
                </a:lnTo>
                <a:lnTo>
                  <a:pt x="2323178" y="20697"/>
                </a:lnTo>
                <a:lnTo>
                  <a:pt x="2370081" y="15249"/>
                </a:lnTo>
                <a:lnTo>
                  <a:pt x="2417230" y="10620"/>
                </a:lnTo>
                <a:lnTo>
                  <a:pt x="2464615" y="6816"/>
                </a:lnTo>
                <a:lnTo>
                  <a:pt x="2512232" y="3845"/>
                </a:lnTo>
                <a:lnTo>
                  <a:pt x="2560071" y="1713"/>
                </a:lnTo>
                <a:lnTo>
                  <a:pt x="2608126" y="429"/>
                </a:lnTo>
                <a:lnTo>
                  <a:pt x="2656389" y="0"/>
                </a:lnTo>
                <a:lnTo>
                  <a:pt x="2706661" y="475"/>
                </a:lnTo>
                <a:lnTo>
                  <a:pt x="2756823" y="1897"/>
                </a:lnTo>
                <a:lnTo>
                  <a:pt x="2806862" y="4261"/>
                </a:lnTo>
                <a:lnTo>
                  <a:pt x="2856767" y="7562"/>
                </a:lnTo>
                <a:lnTo>
                  <a:pt x="2906526" y="11795"/>
                </a:lnTo>
                <a:lnTo>
                  <a:pt x="2956126" y="16955"/>
                </a:lnTo>
                <a:lnTo>
                  <a:pt x="3005556" y="23037"/>
                </a:lnTo>
                <a:lnTo>
                  <a:pt x="3054804" y="30036"/>
                </a:lnTo>
                <a:lnTo>
                  <a:pt x="3103857" y="37947"/>
                </a:lnTo>
                <a:lnTo>
                  <a:pt x="3152704" y="46765"/>
                </a:lnTo>
                <a:lnTo>
                  <a:pt x="3201332" y="56486"/>
                </a:lnTo>
                <a:lnTo>
                  <a:pt x="3249729" y="67103"/>
                </a:lnTo>
                <a:lnTo>
                  <a:pt x="3297884" y="78612"/>
                </a:lnTo>
                <a:lnTo>
                  <a:pt x="3345785" y="91009"/>
                </a:lnTo>
                <a:lnTo>
                  <a:pt x="3393418" y="104288"/>
                </a:lnTo>
                <a:lnTo>
                  <a:pt x="3440773" y="118443"/>
                </a:lnTo>
                <a:lnTo>
                  <a:pt x="3487837" y="133471"/>
                </a:lnTo>
                <a:lnTo>
                  <a:pt x="3534599" y="149367"/>
                </a:lnTo>
                <a:lnTo>
                  <a:pt x="3581046" y="166124"/>
                </a:lnTo>
                <a:lnTo>
                  <a:pt x="3627165" y="183738"/>
                </a:lnTo>
                <a:lnTo>
                  <a:pt x="3672946" y="202205"/>
                </a:lnTo>
                <a:lnTo>
                  <a:pt x="3718376" y="221519"/>
                </a:lnTo>
                <a:lnTo>
                  <a:pt x="3763443" y="241675"/>
                </a:lnTo>
                <a:lnTo>
                  <a:pt x="3808135" y="262669"/>
                </a:lnTo>
                <a:lnTo>
                  <a:pt x="3852440" y="284495"/>
                </a:lnTo>
                <a:lnTo>
                  <a:pt x="3896346" y="307148"/>
                </a:lnTo>
                <a:lnTo>
                  <a:pt x="3939840" y="330623"/>
                </a:lnTo>
                <a:lnTo>
                  <a:pt x="3982912" y="354916"/>
                </a:lnTo>
                <a:lnTo>
                  <a:pt x="4025548" y="380021"/>
                </a:lnTo>
                <a:lnTo>
                  <a:pt x="4067737" y="405933"/>
                </a:lnTo>
                <a:lnTo>
                  <a:pt x="4109467" y="432648"/>
                </a:lnTo>
                <a:lnTo>
                  <a:pt x="4150726" y="460160"/>
                </a:lnTo>
                <a:lnTo>
                  <a:pt x="4191501" y="488464"/>
                </a:lnTo>
                <a:lnTo>
                  <a:pt x="4231781" y="517556"/>
                </a:lnTo>
                <a:lnTo>
                  <a:pt x="4271553" y="547430"/>
                </a:lnTo>
                <a:lnTo>
                  <a:pt x="4310806" y="578082"/>
                </a:lnTo>
                <a:lnTo>
                  <a:pt x="4349528" y="609506"/>
                </a:lnTo>
                <a:lnTo>
                  <a:pt x="4387705" y="641697"/>
                </a:lnTo>
                <a:lnTo>
                  <a:pt x="4425328" y="674651"/>
                </a:lnTo>
                <a:lnTo>
                  <a:pt x="4462383" y="708363"/>
                </a:lnTo>
                <a:lnTo>
                  <a:pt x="4498858" y="742827"/>
                </a:lnTo>
                <a:lnTo>
                  <a:pt x="4534741" y="778038"/>
                </a:lnTo>
                <a:lnTo>
                  <a:pt x="4569952" y="813922"/>
                </a:lnTo>
                <a:lnTo>
                  <a:pt x="4604416" y="850397"/>
                </a:lnTo>
                <a:lnTo>
                  <a:pt x="4638128" y="887451"/>
                </a:lnTo>
                <a:lnTo>
                  <a:pt x="4671082" y="925074"/>
                </a:lnTo>
                <a:lnTo>
                  <a:pt x="4703273" y="963252"/>
                </a:lnTo>
                <a:lnTo>
                  <a:pt x="4734697" y="1001973"/>
                </a:lnTo>
                <a:lnTo>
                  <a:pt x="4765349" y="1041226"/>
                </a:lnTo>
                <a:lnTo>
                  <a:pt x="4795223" y="1080998"/>
                </a:lnTo>
                <a:lnTo>
                  <a:pt x="4824315" y="1121278"/>
                </a:lnTo>
                <a:lnTo>
                  <a:pt x="4852619" y="1162053"/>
                </a:lnTo>
                <a:lnTo>
                  <a:pt x="4880131" y="1203312"/>
                </a:lnTo>
                <a:lnTo>
                  <a:pt x="4906846" y="1245042"/>
                </a:lnTo>
                <a:lnTo>
                  <a:pt x="4932758" y="1287231"/>
                </a:lnTo>
                <a:lnTo>
                  <a:pt x="4957863" y="1329867"/>
                </a:lnTo>
                <a:lnTo>
                  <a:pt x="4982156" y="1372939"/>
                </a:lnTo>
                <a:lnTo>
                  <a:pt x="5005631" y="1416433"/>
                </a:lnTo>
                <a:lnTo>
                  <a:pt x="5028285" y="1460339"/>
                </a:lnTo>
                <a:lnTo>
                  <a:pt x="5050110" y="1504644"/>
                </a:lnTo>
                <a:lnTo>
                  <a:pt x="5058971" y="1523508"/>
                </a:lnTo>
                <a:lnTo>
                  <a:pt x="5058971" y="3790864"/>
                </a:lnTo>
                <a:lnTo>
                  <a:pt x="5022495" y="3865086"/>
                </a:lnTo>
                <a:lnTo>
                  <a:pt x="5001542" y="3905172"/>
                </a:lnTo>
                <a:lnTo>
                  <a:pt x="4979931" y="3944853"/>
                </a:lnTo>
                <a:lnTo>
                  <a:pt x="4957669" y="3984123"/>
                </a:lnTo>
                <a:lnTo>
                  <a:pt x="4934763" y="4022974"/>
                </a:lnTo>
                <a:lnTo>
                  <a:pt x="4911220" y="4061398"/>
                </a:lnTo>
                <a:lnTo>
                  <a:pt x="4887047" y="4099390"/>
                </a:lnTo>
                <a:lnTo>
                  <a:pt x="4862253" y="4136940"/>
                </a:lnTo>
                <a:lnTo>
                  <a:pt x="4836843" y="4174042"/>
                </a:lnTo>
                <a:lnTo>
                  <a:pt x="4810826" y="4210689"/>
                </a:lnTo>
                <a:lnTo>
                  <a:pt x="4784208" y="4246874"/>
                </a:lnTo>
                <a:lnTo>
                  <a:pt x="4756997" y="4282588"/>
                </a:lnTo>
                <a:lnTo>
                  <a:pt x="4729201" y="4317826"/>
                </a:lnTo>
                <a:lnTo>
                  <a:pt x="4700825" y="4352579"/>
                </a:lnTo>
                <a:lnTo>
                  <a:pt x="4671878" y="4386841"/>
                </a:lnTo>
                <a:lnTo>
                  <a:pt x="4642367" y="4420604"/>
                </a:lnTo>
                <a:lnTo>
                  <a:pt x="4612300" y="4453861"/>
                </a:lnTo>
                <a:lnTo>
                  <a:pt x="4581682" y="4486604"/>
                </a:lnTo>
                <a:lnTo>
                  <a:pt x="4550522" y="4518827"/>
                </a:lnTo>
                <a:lnTo>
                  <a:pt x="4518827" y="4550522"/>
                </a:lnTo>
                <a:lnTo>
                  <a:pt x="4486604" y="4581682"/>
                </a:lnTo>
                <a:lnTo>
                  <a:pt x="4453861" y="4612299"/>
                </a:lnTo>
                <a:lnTo>
                  <a:pt x="4420604" y="4642367"/>
                </a:lnTo>
                <a:lnTo>
                  <a:pt x="4386841" y="4671878"/>
                </a:lnTo>
                <a:lnTo>
                  <a:pt x="4352579" y="4700825"/>
                </a:lnTo>
                <a:lnTo>
                  <a:pt x="4317826" y="4729200"/>
                </a:lnTo>
                <a:lnTo>
                  <a:pt x="4282588" y="4756997"/>
                </a:lnTo>
                <a:lnTo>
                  <a:pt x="4246874" y="4784208"/>
                </a:lnTo>
                <a:lnTo>
                  <a:pt x="4210689" y="4810826"/>
                </a:lnTo>
                <a:lnTo>
                  <a:pt x="4186372" y="4828089"/>
                </a:lnTo>
                <a:close/>
              </a:path>
            </a:pathLst>
          </a:custGeom>
          <a:solidFill>
            <a:srgbClr val="F49120">
              <a:alpha val="84704"/>
            </a:srgbClr>
          </a:solidFill>
        </p:spPr>
        <p:txBody>
          <a:bodyPr wrap="square" lIns="0" tIns="0" rIns="0" bIns="0" rtlCol="0"/>
          <a:lstStyle/>
          <a:p>
            <a:endParaRPr/>
          </a:p>
        </p:txBody>
      </p:sp>
      <p:sp>
        <p:nvSpPr>
          <p:cNvPr id="8" name="object 4">
            <a:extLst>
              <a:ext uri="{FF2B5EF4-FFF2-40B4-BE49-F238E27FC236}">
                <a16:creationId xmlns:a16="http://schemas.microsoft.com/office/drawing/2014/main" id="{1AA10EF1-073B-4C27-B608-78987F6FA83D}"/>
              </a:ext>
            </a:extLst>
          </p:cNvPr>
          <p:cNvSpPr/>
          <p:nvPr/>
        </p:nvSpPr>
        <p:spPr>
          <a:xfrm>
            <a:off x="8001000" y="6228116"/>
            <a:ext cx="1433830" cy="624205"/>
          </a:xfrm>
          <a:custGeom>
            <a:avLst/>
            <a:gdLst/>
            <a:ahLst/>
            <a:cxnLst/>
            <a:rect l="l" t="t" r="r" b="b"/>
            <a:pathLst>
              <a:path w="1433829" h="624204">
                <a:moveTo>
                  <a:pt x="1433639" y="623585"/>
                </a:moveTo>
                <a:lnTo>
                  <a:pt x="0" y="623585"/>
                </a:lnTo>
                <a:lnTo>
                  <a:pt x="6507" y="583671"/>
                </a:lnTo>
                <a:lnTo>
                  <a:pt x="16809" y="538827"/>
                </a:lnTo>
                <a:lnTo>
                  <a:pt x="29840" y="495091"/>
                </a:lnTo>
                <a:lnTo>
                  <a:pt x="45506" y="452559"/>
                </a:lnTo>
                <a:lnTo>
                  <a:pt x="63711" y="411325"/>
                </a:lnTo>
                <a:lnTo>
                  <a:pt x="84359" y="371487"/>
                </a:lnTo>
                <a:lnTo>
                  <a:pt x="107402" y="333071"/>
                </a:lnTo>
                <a:lnTo>
                  <a:pt x="132606" y="296374"/>
                </a:lnTo>
                <a:lnTo>
                  <a:pt x="160013" y="261290"/>
                </a:lnTo>
                <a:lnTo>
                  <a:pt x="189482" y="227983"/>
                </a:lnTo>
                <a:lnTo>
                  <a:pt x="220918" y="196547"/>
                </a:lnTo>
                <a:lnTo>
                  <a:pt x="254226" y="167077"/>
                </a:lnTo>
                <a:lnTo>
                  <a:pt x="289309" y="139670"/>
                </a:lnTo>
                <a:lnTo>
                  <a:pt x="326073" y="114420"/>
                </a:lnTo>
                <a:lnTo>
                  <a:pt x="364422" y="91424"/>
                </a:lnTo>
                <a:lnTo>
                  <a:pt x="404261" y="70775"/>
                </a:lnTo>
                <a:lnTo>
                  <a:pt x="445494" y="52570"/>
                </a:lnTo>
                <a:lnTo>
                  <a:pt x="488027" y="36904"/>
                </a:lnTo>
                <a:lnTo>
                  <a:pt x="531762" y="23873"/>
                </a:lnTo>
                <a:lnTo>
                  <a:pt x="576607" y="13571"/>
                </a:lnTo>
                <a:lnTo>
                  <a:pt x="622464" y="6095"/>
                </a:lnTo>
                <a:lnTo>
                  <a:pt x="669238" y="1539"/>
                </a:lnTo>
                <a:lnTo>
                  <a:pt x="716835" y="0"/>
                </a:lnTo>
                <a:lnTo>
                  <a:pt x="768971" y="1878"/>
                </a:lnTo>
                <a:lnTo>
                  <a:pt x="820534" y="7462"/>
                </a:lnTo>
                <a:lnTo>
                  <a:pt x="871341" y="16678"/>
                </a:lnTo>
                <a:lnTo>
                  <a:pt x="921212" y="29448"/>
                </a:lnTo>
                <a:lnTo>
                  <a:pt x="969962" y="45697"/>
                </a:lnTo>
                <a:lnTo>
                  <a:pt x="1017409" y="65351"/>
                </a:lnTo>
                <a:lnTo>
                  <a:pt x="1063370" y="88332"/>
                </a:lnTo>
                <a:lnTo>
                  <a:pt x="1107664" y="114566"/>
                </a:lnTo>
                <a:lnTo>
                  <a:pt x="1150106" y="143976"/>
                </a:lnTo>
                <a:lnTo>
                  <a:pt x="1190516" y="176488"/>
                </a:lnTo>
                <a:lnTo>
                  <a:pt x="1228709" y="212025"/>
                </a:lnTo>
                <a:lnTo>
                  <a:pt x="1264247" y="250219"/>
                </a:lnTo>
                <a:lnTo>
                  <a:pt x="1296758" y="290628"/>
                </a:lnTo>
                <a:lnTo>
                  <a:pt x="1326208" y="333137"/>
                </a:lnTo>
                <a:lnTo>
                  <a:pt x="1352403" y="377364"/>
                </a:lnTo>
                <a:lnTo>
                  <a:pt x="1375384" y="423326"/>
                </a:lnTo>
                <a:lnTo>
                  <a:pt x="1395037" y="470773"/>
                </a:lnTo>
                <a:lnTo>
                  <a:pt x="1411287" y="519523"/>
                </a:lnTo>
                <a:lnTo>
                  <a:pt x="1424057" y="569393"/>
                </a:lnTo>
                <a:lnTo>
                  <a:pt x="1433272" y="620201"/>
                </a:lnTo>
                <a:lnTo>
                  <a:pt x="1433639" y="623585"/>
                </a:lnTo>
                <a:close/>
              </a:path>
            </a:pathLst>
          </a:custGeom>
          <a:solidFill>
            <a:srgbClr val="F49120">
              <a:alpha val="29803"/>
            </a:srgbClr>
          </a:solidFill>
        </p:spPr>
        <p:txBody>
          <a:bodyPr wrap="square" lIns="0" tIns="0" rIns="0" bIns="0" rtlCol="0"/>
          <a:lstStyle/>
          <a:p>
            <a:endParaRPr/>
          </a:p>
        </p:txBody>
      </p:sp>
      <p:sp>
        <p:nvSpPr>
          <p:cNvPr id="9" name="object 5">
            <a:extLst>
              <a:ext uri="{FF2B5EF4-FFF2-40B4-BE49-F238E27FC236}">
                <a16:creationId xmlns:a16="http://schemas.microsoft.com/office/drawing/2014/main" id="{733A75C7-864E-494F-878F-E794F9F018F8}"/>
              </a:ext>
            </a:extLst>
          </p:cNvPr>
          <p:cNvSpPr/>
          <p:nvPr/>
        </p:nvSpPr>
        <p:spPr>
          <a:xfrm>
            <a:off x="11727180" y="3672746"/>
            <a:ext cx="464820" cy="1529715"/>
          </a:xfrm>
          <a:custGeom>
            <a:avLst/>
            <a:gdLst/>
            <a:ahLst/>
            <a:cxnLst/>
            <a:rect l="l" t="t" r="r" b="b"/>
            <a:pathLst>
              <a:path w="464820" h="1529714">
                <a:moveTo>
                  <a:pt x="464786" y="1529696"/>
                </a:moveTo>
                <a:lnTo>
                  <a:pt x="413715" y="1501163"/>
                </a:lnTo>
                <a:lnTo>
                  <a:pt x="375241" y="1476272"/>
                </a:lnTo>
                <a:lnTo>
                  <a:pt x="338210" y="1449428"/>
                </a:lnTo>
                <a:lnTo>
                  <a:pt x="302695" y="1420705"/>
                </a:lnTo>
                <a:lnTo>
                  <a:pt x="268769" y="1390175"/>
                </a:lnTo>
                <a:lnTo>
                  <a:pt x="236504" y="1357910"/>
                </a:lnTo>
                <a:lnTo>
                  <a:pt x="205974" y="1323984"/>
                </a:lnTo>
                <a:lnTo>
                  <a:pt x="177250" y="1288469"/>
                </a:lnTo>
                <a:lnTo>
                  <a:pt x="150407" y="1251438"/>
                </a:lnTo>
                <a:lnTo>
                  <a:pt x="125515" y="1212963"/>
                </a:lnTo>
                <a:lnTo>
                  <a:pt x="102650" y="1173119"/>
                </a:lnTo>
                <a:lnTo>
                  <a:pt x="81882" y="1131976"/>
                </a:lnTo>
                <a:lnTo>
                  <a:pt x="63285" y="1089609"/>
                </a:lnTo>
                <a:lnTo>
                  <a:pt x="46931" y="1046089"/>
                </a:lnTo>
                <a:lnTo>
                  <a:pt x="32894" y="1001490"/>
                </a:lnTo>
                <a:lnTo>
                  <a:pt x="21246" y="955884"/>
                </a:lnTo>
                <a:lnTo>
                  <a:pt x="12060" y="909344"/>
                </a:lnTo>
                <a:lnTo>
                  <a:pt x="5408" y="861943"/>
                </a:lnTo>
                <a:lnTo>
                  <a:pt x="1364" y="813753"/>
                </a:lnTo>
                <a:lnTo>
                  <a:pt x="0" y="764848"/>
                </a:lnTo>
                <a:lnTo>
                  <a:pt x="1364" y="715942"/>
                </a:lnTo>
                <a:lnTo>
                  <a:pt x="5408" y="667753"/>
                </a:lnTo>
                <a:lnTo>
                  <a:pt x="12060" y="620352"/>
                </a:lnTo>
                <a:lnTo>
                  <a:pt x="21246" y="573812"/>
                </a:lnTo>
                <a:lnTo>
                  <a:pt x="32894" y="528206"/>
                </a:lnTo>
                <a:lnTo>
                  <a:pt x="46931" y="483606"/>
                </a:lnTo>
                <a:lnTo>
                  <a:pt x="63285" y="440087"/>
                </a:lnTo>
                <a:lnTo>
                  <a:pt x="81882" y="397719"/>
                </a:lnTo>
                <a:lnTo>
                  <a:pt x="102650" y="356577"/>
                </a:lnTo>
                <a:lnTo>
                  <a:pt x="125515" y="316732"/>
                </a:lnTo>
                <a:lnTo>
                  <a:pt x="150407" y="278258"/>
                </a:lnTo>
                <a:lnTo>
                  <a:pt x="177250" y="241227"/>
                </a:lnTo>
                <a:lnTo>
                  <a:pt x="205974" y="205712"/>
                </a:lnTo>
                <a:lnTo>
                  <a:pt x="236504" y="171785"/>
                </a:lnTo>
                <a:lnTo>
                  <a:pt x="268769" y="139521"/>
                </a:lnTo>
                <a:lnTo>
                  <a:pt x="302695" y="108990"/>
                </a:lnTo>
                <a:lnTo>
                  <a:pt x="338210" y="80267"/>
                </a:lnTo>
                <a:lnTo>
                  <a:pt x="375241" y="53423"/>
                </a:lnTo>
                <a:lnTo>
                  <a:pt x="413715" y="28532"/>
                </a:lnTo>
                <a:lnTo>
                  <a:pt x="453560" y="5666"/>
                </a:lnTo>
                <a:lnTo>
                  <a:pt x="464786" y="0"/>
                </a:lnTo>
                <a:lnTo>
                  <a:pt x="464786" y="1529696"/>
                </a:lnTo>
                <a:close/>
              </a:path>
            </a:pathLst>
          </a:custGeom>
          <a:solidFill>
            <a:srgbClr val="F49120">
              <a:alpha val="24705"/>
            </a:srgbClr>
          </a:solidFill>
        </p:spPr>
        <p:txBody>
          <a:bodyPr wrap="square" lIns="0" tIns="0" rIns="0" bIns="0" rtlCol="0"/>
          <a:lstStyle/>
          <a:p>
            <a:endParaRPr/>
          </a:p>
        </p:txBody>
      </p:sp>
      <p:sp>
        <p:nvSpPr>
          <p:cNvPr id="10" name="object 6">
            <a:extLst>
              <a:ext uri="{FF2B5EF4-FFF2-40B4-BE49-F238E27FC236}">
                <a16:creationId xmlns:a16="http://schemas.microsoft.com/office/drawing/2014/main" id="{9EF3E1AA-EB1E-4689-A7CE-095CD13C06B4}"/>
              </a:ext>
            </a:extLst>
          </p:cNvPr>
          <p:cNvSpPr/>
          <p:nvPr/>
        </p:nvSpPr>
        <p:spPr>
          <a:xfrm>
            <a:off x="7916736" y="3484485"/>
            <a:ext cx="1433830" cy="1422235"/>
          </a:xfrm>
          <a:custGeom>
            <a:avLst/>
            <a:gdLst/>
            <a:ahLst/>
            <a:cxnLst/>
            <a:rect l="l" t="t" r="r" b="b"/>
            <a:pathLst>
              <a:path w="817245" h="817245">
                <a:moveTo>
                  <a:pt x="408489" y="816979"/>
                </a:moveTo>
                <a:lnTo>
                  <a:pt x="360851" y="814231"/>
                </a:lnTo>
                <a:lnTo>
                  <a:pt x="314826" y="806191"/>
                </a:lnTo>
                <a:lnTo>
                  <a:pt x="270723" y="793165"/>
                </a:lnTo>
                <a:lnTo>
                  <a:pt x="228846" y="775460"/>
                </a:lnTo>
                <a:lnTo>
                  <a:pt x="189503" y="753383"/>
                </a:lnTo>
                <a:lnTo>
                  <a:pt x="153000" y="727239"/>
                </a:lnTo>
                <a:lnTo>
                  <a:pt x="119644" y="697336"/>
                </a:lnTo>
                <a:lnTo>
                  <a:pt x="89740" y="663979"/>
                </a:lnTo>
                <a:lnTo>
                  <a:pt x="63597" y="627476"/>
                </a:lnTo>
                <a:lnTo>
                  <a:pt x="41519" y="588133"/>
                </a:lnTo>
                <a:lnTo>
                  <a:pt x="23814" y="546256"/>
                </a:lnTo>
                <a:lnTo>
                  <a:pt x="10788" y="502152"/>
                </a:lnTo>
                <a:lnTo>
                  <a:pt x="2748" y="456128"/>
                </a:lnTo>
                <a:lnTo>
                  <a:pt x="0" y="408489"/>
                </a:lnTo>
                <a:lnTo>
                  <a:pt x="2748" y="360851"/>
                </a:lnTo>
                <a:lnTo>
                  <a:pt x="10788" y="314827"/>
                </a:lnTo>
                <a:lnTo>
                  <a:pt x="23814" y="270723"/>
                </a:lnTo>
                <a:lnTo>
                  <a:pt x="41519" y="228846"/>
                </a:lnTo>
                <a:lnTo>
                  <a:pt x="63597" y="189503"/>
                </a:lnTo>
                <a:lnTo>
                  <a:pt x="89740" y="153000"/>
                </a:lnTo>
                <a:lnTo>
                  <a:pt x="119644" y="119643"/>
                </a:lnTo>
                <a:lnTo>
                  <a:pt x="153000" y="89740"/>
                </a:lnTo>
                <a:lnTo>
                  <a:pt x="189503" y="63596"/>
                </a:lnTo>
                <a:lnTo>
                  <a:pt x="228846" y="41519"/>
                </a:lnTo>
                <a:lnTo>
                  <a:pt x="270723" y="23814"/>
                </a:lnTo>
                <a:lnTo>
                  <a:pt x="314826" y="10788"/>
                </a:lnTo>
                <a:lnTo>
                  <a:pt x="360851" y="2748"/>
                </a:lnTo>
                <a:lnTo>
                  <a:pt x="408489" y="0"/>
                </a:lnTo>
                <a:lnTo>
                  <a:pt x="462183" y="3542"/>
                </a:lnTo>
                <a:lnTo>
                  <a:pt x="514502" y="13995"/>
                </a:lnTo>
                <a:lnTo>
                  <a:pt x="564812" y="31094"/>
                </a:lnTo>
                <a:lnTo>
                  <a:pt x="612477" y="54577"/>
                </a:lnTo>
                <a:lnTo>
                  <a:pt x="656863" y="84181"/>
                </a:lnTo>
                <a:lnTo>
                  <a:pt x="697335" y="119643"/>
                </a:lnTo>
                <a:lnTo>
                  <a:pt x="732798" y="160116"/>
                </a:lnTo>
                <a:lnTo>
                  <a:pt x="762402" y="204502"/>
                </a:lnTo>
                <a:lnTo>
                  <a:pt x="785885" y="252167"/>
                </a:lnTo>
                <a:lnTo>
                  <a:pt x="802984" y="302477"/>
                </a:lnTo>
                <a:lnTo>
                  <a:pt x="813436" y="354796"/>
                </a:lnTo>
                <a:lnTo>
                  <a:pt x="816979" y="408489"/>
                </a:lnTo>
                <a:lnTo>
                  <a:pt x="814231" y="456128"/>
                </a:lnTo>
                <a:lnTo>
                  <a:pt x="806191" y="502152"/>
                </a:lnTo>
                <a:lnTo>
                  <a:pt x="793165" y="546256"/>
                </a:lnTo>
                <a:lnTo>
                  <a:pt x="775460" y="588133"/>
                </a:lnTo>
                <a:lnTo>
                  <a:pt x="753382" y="627476"/>
                </a:lnTo>
                <a:lnTo>
                  <a:pt x="727239" y="663979"/>
                </a:lnTo>
                <a:lnTo>
                  <a:pt x="697335" y="697336"/>
                </a:lnTo>
                <a:lnTo>
                  <a:pt x="663979" y="727239"/>
                </a:lnTo>
                <a:lnTo>
                  <a:pt x="627476" y="753383"/>
                </a:lnTo>
                <a:lnTo>
                  <a:pt x="588133" y="775460"/>
                </a:lnTo>
                <a:lnTo>
                  <a:pt x="546256" y="793165"/>
                </a:lnTo>
                <a:lnTo>
                  <a:pt x="502152" y="806191"/>
                </a:lnTo>
                <a:lnTo>
                  <a:pt x="456128" y="814231"/>
                </a:lnTo>
                <a:lnTo>
                  <a:pt x="408489" y="816979"/>
                </a:lnTo>
                <a:close/>
              </a:path>
            </a:pathLst>
          </a:custGeom>
          <a:solidFill>
            <a:srgbClr val="F49120">
              <a:alpha val="24705"/>
            </a:srgbClr>
          </a:solidFill>
        </p:spPr>
        <p:txBody>
          <a:bodyPr wrap="square" lIns="0" tIns="0" rIns="0" bIns="0" rtlCol="0"/>
          <a:lstStyle/>
          <a:p>
            <a:endParaRPr/>
          </a:p>
        </p:txBody>
      </p:sp>
      <p:sp>
        <p:nvSpPr>
          <p:cNvPr id="11" name="CasellaDiTesto 10">
            <a:extLst>
              <a:ext uri="{FF2B5EF4-FFF2-40B4-BE49-F238E27FC236}">
                <a16:creationId xmlns:a16="http://schemas.microsoft.com/office/drawing/2014/main" id="{F2056449-16EC-4AF7-89CC-2F2CAEEE2CC4}"/>
              </a:ext>
            </a:extLst>
          </p:cNvPr>
          <p:cNvSpPr txBox="1"/>
          <p:nvPr/>
        </p:nvSpPr>
        <p:spPr>
          <a:xfrm>
            <a:off x="9426307" y="4800600"/>
            <a:ext cx="2110373" cy="830997"/>
          </a:xfrm>
          <a:prstGeom prst="rect">
            <a:avLst/>
          </a:prstGeom>
          <a:noFill/>
        </p:spPr>
        <p:txBody>
          <a:bodyPr wrap="square" rtlCol="0">
            <a:spAutoFit/>
          </a:bodyPr>
          <a:lstStyle/>
          <a:p>
            <a:r>
              <a:rPr lang="en-GB" sz="4800" spc="65" dirty="0">
                <a:solidFill>
                  <a:schemeClr val="bg1"/>
                </a:solidFill>
                <a:latin typeface="Microsoft Sans Serif"/>
                <a:cs typeface="Microsoft Sans Serif"/>
              </a:rPr>
              <a:t>Log-in</a:t>
            </a:r>
          </a:p>
        </p:txBody>
      </p:sp>
      <p:pic>
        <p:nvPicPr>
          <p:cNvPr id="13" name="Immagine 12">
            <a:extLst>
              <a:ext uri="{FF2B5EF4-FFF2-40B4-BE49-F238E27FC236}">
                <a16:creationId xmlns:a16="http://schemas.microsoft.com/office/drawing/2014/main" id="{EF2A3F53-C99C-4FFA-BF9C-E66B99EC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80" y="1404777"/>
            <a:ext cx="5966267" cy="4253324"/>
          </a:xfrm>
          <a:prstGeom prst="rect">
            <a:avLst/>
          </a:prstGeom>
        </p:spPr>
      </p:pic>
    </p:spTree>
    <p:extLst>
      <p:ext uri="{BB962C8B-B14F-4D97-AF65-F5344CB8AC3E}">
        <p14:creationId xmlns:p14="http://schemas.microsoft.com/office/powerpoint/2010/main" val="2700348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7B37149-DC62-4539-A176-13AE7A4802E8}"/>
              </a:ext>
            </a:extLst>
          </p:cNvPr>
          <p:cNvSpPr txBox="1"/>
          <p:nvPr/>
        </p:nvSpPr>
        <p:spPr>
          <a:xfrm>
            <a:off x="96424" y="29636"/>
            <a:ext cx="8077200" cy="830997"/>
          </a:xfrm>
          <a:prstGeom prst="rect">
            <a:avLst/>
          </a:prstGeom>
          <a:noFill/>
        </p:spPr>
        <p:txBody>
          <a:bodyPr wrap="square" rtlCol="0">
            <a:spAutoFit/>
          </a:bodyPr>
          <a:lstStyle/>
          <a:p>
            <a:r>
              <a:rPr lang="en-GB" sz="4800" spc="65" dirty="0">
                <a:solidFill>
                  <a:srgbClr val="FFC80D"/>
                </a:solidFill>
                <a:latin typeface="Microsoft Sans Serif"/>
                <a:ea typeface="+mj-ea"/>
                <a:cs typeface="Microsoft Sans Serif"/>
              </a:rPr>
              <a:t>Class Diagram</a:t>
            </a:r>
          </a:p>
        </p:txBody>
      </p:sp>
      <p:sp>
        <p:nvSpPr>
          <p:cNvPr id="3" name="Rettangolo 2">
            <a:extLst>
              <a:ext uri="{FF2B5EF4-FFF2-40B4-BE49-F238E27FC236}">
                <a16:creationId xmlns:a16="http://schemas.microsoft.com/office/drawing/2014/main" id="{273107EC-DE7F-4F7C-A035-DA182B3FD31B}"/>
              </a:ext>
            </a:extLst>
          </p:cNvPr>
          <p:cNvSpPr/>
          <p:nvPr/>
        </p:nvSpPr>
        <p:spPr>
          <a:xfrm>
            <a:off x="381000" y="2209800"/>
            <a:ext cx="6248400" cy="2590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Immagine 3">
            <a:extLst>
              <a:ext uri="{FF2B5EF4-FFF2-40B4-BE49-F238E27FC236}">
                <a16:creationId xmlns:a16="http://schemas.microsoft.com/office/drawing/2014/main" id="{1A265DDA-D6E1-4C40-8117-39D968D894E0}"/>
              </a:ext>
            </a:extLst>
          </p:cNvPr>
          <p:cNvPicPr>
            <a:picLocks noChangeAspect="1"/>
          </p:cNvPicPr>
          <p:nvPr/>
        </p:nvPicPr>
        <p:blipFill>
          <a:blip r:embed="rId2"/>
          <a:stretch>
            <a:fillRect/>
          </a:stretch>
        </p:blipFill>
        <p:spPr>
          <a:xfrm>
            <a:off x="8381670" y="3469344"/>
            <a:ext cx="3810330" cy="3414056"/>
          </a:xfrm>
          <a:prstGeom prst="rect">
            <a:avLst/>
          </a:prstGeom>
        </p:spPr>
      </p:pic>
      <p:pic>
        <p:nvPicPr>
          <p:cNvPr id="5" name="Immagine 4">
            <a:extLst>
              <a:ext uri="{FF2B5EF4-FFF2-40B4-BE49-F238E27FC236}">
                <a16:creationId xmlns:a16="http://schemas.microsoft.com/office/drawing/2014/main" id="{51E9532D-1F4B-42D1-A6FD-B0E292DB148E}"/>
              </a:ext>
            </a:extLst>
          </p:cNvPr>
          <p:cNvPicPr>
            <a:picLocks noChangeAspect="1"/>
          </p:cNvPicPr>
          <p:nvPr/>
        </p:nvPicPr>
        <p:blipFill>
          <a:blip r:embed="rId3"/>
          <a:stretch>
            <a:fillRect/>
          </a:stretch>
        </p:blipFill>
        <p:spPr>
          <a:xfrm>
            <a:off x="7951143" y="3539067"/>
            <a:ext cx="1432684" cy="1420491"/>
          </a:xfrm>
          <a:prstGeom prst="rect">
            <a:avLst/>
          </a:prstGeom>
        </p:spPr>
      </p:pic>
      <p:pic>
        <p:nvPicPr>
          <p:cNvPr id="6" name="Immagine 5">
            <a:extLst>
              <a:ext uri="{FF2B5EF4-FFF2-40B4-BE49-F238E27FC236}">
                <a16:creationId xmlns:a16="http://schemas.microsoft.com/office/drawing/2014/main" id="{C9F47FB2-2BE5-46B3-A78D-910C345A187D}"/>
              </a:ext>
            </a:extLst>
          </p:cNvPr>
          <p:cNvPicPr>
            <a:picLocks noChangeAspect="1"/>
          </p:cNvPicPr>
          <p:nvPr/>
        </p:nvPicPr>
        <p:blipFill>
          <a:blip r:embed="rId4"/>
          <a:stretch>
            <a:fillRect/>
          </a:stretch>
        </p:blipFill>
        <p:spPr>
          <a:xfrm>
            <a:off x="10280307" y="2859691"/>
            <a:ext cx="1219306" cy="1219306"/>
          </a:xfrm>
          <a:prstGeom prst="rect">
            <a:avLst/>
          </a:prstGeom>
        </p:spPr>
      </p:pic>
      <p:pic>
        <p:nvPicPr>
          <p:cNvPr id="7" name="Immagine 6">
            <a:extLst>
              <a:ext uri="{FF2B5EF4-FFF2-40B4-BE49-F238E27FC236}">
                <a16:creationId xmlns:a16="http://schemas.microsoft.com/office/drawing/2014/main" id="{A000B6AC-F033-4065-9EF8-370CA681BF92}"/>
              </a:ext>
            </a:extLst>
          </p:cNvPr>
          <p:cNvPicPr>
            <a:picLocks noChangeAspect="1"/>
          </p:cNvPicPr>
          <p:nvPr/>
        </p:nvPicPr>
        <p:blipFill>
          <a:blip r:embed="rId5"/>
          <a:stretch>
            <a:fillRect/>
          </a:stretch>
        </p:blipFill>
        <p:spPr>
          <a:xfrm>
            <a:off x="11745597" y="3388656"/>
            <a:ext cx="463336" cy="1530229"/>
          </a:xfrm>
          <a:prstGeom prst="rect">
            <a:avLst/>
          </a:prstGeom>
        </p:spPr>
      </p:pic>
      <p:pic>
        <p:nvPicPr>
          <p:cNvPr id="8" name="Immagine 7">
            <a:extLst>
              <a:ext uri="{FF2B5EF4-FFF2-40B4-BE49-F238E27FC236}">
                <a16:creationId xmlns:a16="http://schemas.microsoft.com/office/drawing/2014/main" id="{E4F2AA3E-A84E-4CDA-A54C-51F822CF1A45}"/>
              </a:ext>
            </a:extLst>
          </p:cNvPr>
          <p:cNvPicPr>
            <a:picLocks noChangeAspect="1"/>
          </p:cNvPicPr>
          <p:nvPr/>
        </p:nvPicPr>
        <p:blipFill>
          <a:blip r:embed="rId6"/>
          <a:stretch>
            <a:fillRect/>
          </a:stretch>
        </p:blipFill>
        <p:spPr>
          <a:xfrm>
            <a:off x="8056976" y="6248854"/>
            <a:ext cx="1432684" cy="621846"/>
          </a:xfrm>
          <a:prstGeom prst="rect">
            <a:avLst/>
          </a:prstGeom>
        </p:spPr>
      </p:pic>
      <p:pic>
        <p:nvPicPr>
          <p:cNvPr id="11" name="Immagine 10">
            <a:extLst>
              <a:ext uri="{FF2B5EF4-FFF2-40B4-BE49-F238E27FC236}">
                <a16:creationId xmlns:a16="http://schemas.microsoft.com/office/drawing/2014/main" id="{298AEA1A-8333-47BC-8DF7-8B92E02D2E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933" y="968294"/>
            <a:ext cx="6019800" cy="5591483"/>
          </a:xfrm>
          <a:prstGeom prst="rect">
            <a:avLst/>
          </a:prstGeom>
        </p:spPr>
      </p:pic>
      <p:sp>
        <p:nvSpPr>
          <p:cNvPr id="12" name="CasellaDiTesto 11">
            <a:extLst>
              <a:ext uri="{FF2B5EF4-FFF2-40B4-BE49-F238E27FC236}">
                <a16:creationId xmlns:a16="http://schemas.microsoft.com/office/drawing/2014/main" id="{21BFECD8-2EC1-4207-B1DF-53F6D2365F75}"/>
              </a:ext>
            </a:extLst>
          </p:cNvPr>
          <p:cNvSpPr txBox="1"/>
          <p:nvPr/>
        </p:nvSpPr>
        <p:spPr>
          <a:xfrm>
            <a:off x="9183794" y="4148720"/>
            <a:ext cx="2438811" cy="1938992"/>
          </a:xfrm>
          <a:prstGeom prst="rect">
            <a:avLst/>
          </a:prstGeom>
          <a:noFill/>
        </p:spPr>
        <p:txBody>
          <a:bodyPr wrap="square" rtlCol="0">
            <a:spAutoFit/>
          </a:bodyPr>
          <a:lstStyle/>
          <a:p>
            <a:pPr algn="ctr"/>
            <a:r>
              <a:rPr lang="it-IT" sz="4000" spc="65" dirty="0">
                <a:solidFill>
                  <a:schemeClr val="bg1"/>
                </a:solidFill>
                <a:latin typeface="Microsoft Sans Serif"/>
                <a:cs typeface="Microsoft Sans Serif"/>
              </a:rPr>
              <a:t>Class </a:t>
            </a:r>
            <a:r>
              <a:rPr lang="it-IT" sz="4000" spc="65" dirty="0" err="1">
                <a:solidFill>
                  <a:schemeClr val="bg1"/>
                </a:solidFill>
                <a:latin typeface="Microsoft Sans Serif"/>
                <a:cs typeface="Microsoft Sans Serif"/>
              </a:rPr>
              <a:t>Diagram</a:t>
            </a:r>
            <a:r>
              <a:rPr lang="it-IT" sz="4000" spc="65" dirty="0">
                <a:solidFill>
                  <a:schemeClr val="bg1"/>
                </a:solidFill>
                <a:latin typeface="Microsoft Sans Serif"/>
                <a:cs typeface="Microsoft Sans Serif"/>
              </a:rPr>
              <a:t> Completo</a:t>
            </a:r>
          </a:p>
        </p:txBody>
      </p:sp>
    </p:spTree>
    <p:extLst>
      <p:ext uri="{BB962C8B-B14F-4D97-AF65-F5344CB8AC3E}">
        <p14:creationId xmlns:p14="http://schemas.microsoft.com/office/powerpoint/2010/main" val="6653638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32063" y="1519402"/>
            <a:ext cx="1217295" cy="1217295"/>
          </a:xfrm>
          <a:custGeom>
            <a:avLst/>
            <a:gdLst/>
            <a:ahLst/>
            <a:cxnLst/>
            <a:rect l="l" t="t" r="r" b="b"/>
            <a:pathLst>
              <a:path w="1217295" h="1217295">
                <a:moveTo>
                  <a:pt x="608635" y="1217271"/>
                </a:moveTo>
                <a:lnTo>
                  <a:pt x="561071" y="1215440"/>
                </a:lnTo>
                <a:lnTo>
                  <a:pt x="514508" y="1210037"/>
                </a:lnTo>
                <a:lnTo>
                  <a:pt x="469081" y="1201197"/>
                </a:lnTo>
                <a:lnTo>
                  <a:pt x="424926" y="1189055"/>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9" y="89423"/>
                </a:lnTo>
                <a:lnTo>
                  <a:pt x="965914" y="115895"/>
                </a:lnTo>
                <a:lnTo>
                  <a:pt x="1003578" y="145537"/>
                </a:lnTo>
                <a:lnTo>
                  <a:pt x="1039006" y="178265"/>
                </a:lnTo>
                <a:lnTo>
                  <a:pt x="1071734" y="213693"/>
                </a:lnTo>
                <a:lnTo>
                  <a:pt x="1101376" y="251357"/>
                </a:lnTo>
                <a:lnTo>
                  <a:pt x="1127848" y="291053"/>
                </a:lnTo>
                <a:lnTo>
                  <a:pt x="1151065"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8"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5"/>
                </a:lnTo>
                <a:lnTo>
                  <a:pt x="748190" y="1201197"/>
                </a:lnTo>
                <a:lnTo>
                  <a:pt x="702763" y="1210037"/>
                </a:lnTo>
                <a:lnTo>
                  <a:pt x="656200" y="1215440"/>
                </a:lnTo>
                <a:lnTo>
                  <a:pt x="608635" y="1217271"/>
                </a:lnTo>
                <a:close/>
              </a:path>
            </a:pathLst>
          </a:custGeom>
          <a:solidFill>
            <a:srgbClr val="BE2127">
              <a:alpha val="49803"/>
            </a:srgbClr>
          </a:solidFill>
        </p:spPr>
        <p:txBody>
          <a:bodyPr wrap="square" lIns="0" tIns="0" rIns="0" bIns="0" rtlCol="0"/>
          <a:lstStyle/>
          <a:p>
            <a:endParaRPr/>
          </a:p>
        </p:txBody>
      </p:sp>
      <p:sp>
        <p:nvSpPr>
          <p:cNvPr id="3" name="object 3"/>
          <p:cNvSpPr/>
          <p:nvPr/>
        </p:nvSpPr>
        <p:spPr>
          <a:xfrm>
            <a:off x="3323027" y="1643829"/>
            <a:ext cx="5313045" cy="5207000"/>
          </a:xfrm>
          <a:custGeom>
            <a:avLst/>
            <a:gdLst/>
            <a:ahLst/>
            <a:cxnLst/>
            <a:rect l="l" t="t" r="r" b="b"/>
            <a:pathLst>
              <a:path w="5313045" h="5207000">
                <a:moveTo>
                  <a:pt x="2956126" y="12699"/>
                </a:moveTo>
                <a:lnTo>
                  <a:pt x="2370081" y="12699"/>
                </a:lnTo>
                <a:lnTo>
                  <a:pt x="2417230" y="0"/>
                </a:lnTo>
                <a:lnTo>
                  <a:pt x="2906526" y="0"/>
                </a:lnTo>
                <a:lnTo>
                  <a:pt x="2956126" y="12699"/>
                </a:lnTo>
                <a:close/>
              </a:path>
              <a:path w="5313045" h="5207000">
                <a:moveTo>
                  <a:pt x="3054804" y="25399"/>
                </a:moveTo>
                <a:lnTo>
                  <a:pt x="2276526" y="25399"/>
                </a:lnTo>
                <a:lnTo>
                  <a:pt x="2323178" y="12699"/>
                </a:lnTo>
                <a:lnTo>
                  <a:pt x="3005556" y="12699"/>
                </a:lnTo>
                <a:lnTo>
                  <a:pt x="3054804" y="25399"/>
                </a:lnTo>
                <a:close/>
              </a:path>
              <a:path w="5313045" h="5207000">
                <a:moveTo>
                  <a:pt x="3399520" y="5206999"/>
                </a:moveTo>
                <a:lnTo>
                  <a:pt x="1913260" y="5206999"/>
                </a:lnTo>
                <a:lnTo>
                  <a:pt x="1869203" y="5181599"/>
                </a:lnTo>
                <a:lnTo>
                  <a:pt x="1696297" y="5130799"/>
                </a:lnTo>
                <a:lnTo>
                  <a:pt x="1653937" y="5105399"/>
                </a:lnTo>
                <a:lnTo>
                  <a:pt x="1570306" y="5079999"/>
                </a:lnTo>
                <a:lnTo>
                  <a:pt x="1529050" y="5054599"/>
                </a:lnTo>
                <a:lnTo>
                  <a:pt x="1488177" y="5041899"/>
                </a:lnTo>
                <a:lnTo>
                  <a:pt x="1407607" y="4991099"/>
                </a:lnTo>
                <a:lnTo>
                  <a:pt x="1367926" y="4978399"/>
                </a:lnTo>
                <a:lnTo>
                  <a:pt x="1289805" y="4927599"/>
                </a:lnTo>
                <a:lnTo>
                  <a:pt x="1213389" y="4876799"/>
                </a:lnTo>
                <a:lnTo>
                  <a:pt x="1138737" y="4825999"/>
                </a:lnTo>
                <a:lnTo>
                  <a:pt x="1065905" y="4775199"/>
                </a:lnTo>
                <a:lnTo>
                  <a:pt x="994953" y="4724399"/>
                </a:lnTo>
                <a:lnTo>
                  <a:pt x="960200" y="4698999"/>
                </a:lnTo>
                <a:lnTo>
                  <a:pt x="925938" y="4660899"/>
                </a:lnTo>
                <a:lnTo>
                  <a:pt x="892175" y="4635499"/>
                </a:lnTo>
                <a:lnTo>
                  <a:pt x="858918" y="4610099"/>
                </a:lnTo>
                <a:lnTo>
                  <a:pt x="826175" y="4571999"/>
                </a:lnTo>
                <a:lnTo>
                  <a:pt x="793952" y="4546599"/>
                </a:lnTo>
                <a:lnTo>
                  <a:pt x="762257" y="4508499"/>
                </a:lnTo>
                <a:lnTo>
                  <a:pt x="731097" y="4483099"/>
                </a:lnTo>
                <a:lnTo>
                  <a:pt x="700480" y="4444999"/>
                </a:lnTo>
                <a:lnTo>
                  <a:pt x="670412" y="4419599"/>
                </a:lnTo>
                <a:lnTo>
                  <a:pt x="640901" y="4381499"/>
                </a:lnTo>
                <a:lnTo>
                  <a:pt x="611954" y="4343399"/>
                </a:lnTo>
                <a:lnTo>
                  <a:pt x="583579" y="4305299"/>
                </a:lnTo>
                <a:lnTo>
                  <a:pt x="555782" y="4279899"/>
                </a:lnTo>
                <a:lnTo>
                  <a:pt x="528571" y="4241799"/>
                </a:lnTo>
                <a:lnTo>
                  <a:pt x="501953" y="4203699"/>
                </a:lnTo>
                <a:lnTo>
                  <a:pt x="475936" y="4165599"/>
                </a:lnTo>
                <a:lnTo>
                  <a:pt x="450527" y="4127499"/>
                </a:lnTo>
                <a:lnTo>
                  <a:pt x="425732" y="4089399"/>
                </a:lnTo>
                <a:lnTo>
                  <a:pt x="401560" y="4051299"/>
                </a:lnTo>
                <a:lnTo>
                  <a:pt x="378017" y="4013199"/>
                </a:lnTo>
                <a:lnTo>
                  <a:pt x="355110" y="3975099"/>
                </a:lnTo>
                <a:lnTo>
                  <a:pt x="332848" y="3936999"/>
                </a:lnTo>
                <a:lnTo>
                  <a:pt x="311237" y="3898899"/>
                </a:lnTo>
                <a:lnTo>
                  <a:pt x="290285" y="3860799"/>
                </a:lnTo>
                <a:lnTo>
                  <a:pt x="269998" y="3822699"/>
                </a:lnTo>
                <a:lnTo>
                  <a:pt x="250384" y="3771899"/>
                </a:lnTo>
                <a:lnTo>
                  <a:pt x="231451" y="3733799"/>
                </a:lnTo>
                <a:lnTo>
                  <a:pt x="213205" y="3695699"/>
                </a:lnTo>
                <a:lnTo>
                  <a:pt x="195654" y="3657599"/>
                </a:lnTo>
                <a:lnTo>
                  <a:pt x="178805" y="3606799"/>
                </a:lnTo>
                <a:lnTo>
                  <a:pt x="162665" y="3568699"/>
                </a:lnTo>
                <a:lnTo>
                  <a:pt x="147242" y="3530599"/>
                </a:lnTo>
                <a:lnTo>
                  <a:pt x="132542" y="3479799"/>
                </a:lnTo>
                <a:lnTo>
                  <a:pt x="118574" y="3441699"/>
                </a:lnTo>
                <a:lnTo>
                  <a:pt x="105344" y="3390899"/>
                </a:lnTo>
                <a:lnTo>
                  <a:pt x="92860" y="3352799"/>
                </a:lnTo>
                <a:lnTo>
                  <a:pt x="81128" y="3301999"/>
                </a:lnTo>
                <a:lnTo>
                  <a:pt x="70157" y="3263899"/>
                </a:lnTo>
                <a:lnTo>
                  <a:pt x="59953" y="3213099"/>
                </a:lnTo>
                <a:lnTo>
                  <a:pt x="50523" y="3162299"/>
                </a:lnTo>
                <a:lnTo>
                  <a:pt x="41875" y="3124199"/>
                </a:lnTo>
                <a:lnTo>
                  <a:pt x="34017" y="3073399"/>
                </a:lnTo>
                <a:lnTo>
                  <a:pt x="26955" y="3035299"/>
                </a:lnTo>
                <a:lnTo>
                  <a:pt x="20697" y="2984499"/>
                </a:lnTo>
                <a:lnTo>
                  <a:pt x="15249" y="2933699"/>
                </a:lnTo>
                <a:lnTo>
                  <a:pt x="10620" y="2882899"/>
                </a:lnTo>
                <a:lnTo>
                  <a:pt x="6816" y="2844799"/>
                </a:lnTo>
                <a:lnTo>
                  <a:pt x="3845" y="2793999"/>
                </a:lnTo>
                <a:lnTo>
                  <a:pt x="1713" y="2743199"/>
                </a:lnTo>
                <a:lnTo>
                  <a:pt x="429" y="2692399"/>
                </a:lnTo>
                <a:lnTo>
                  <a:pt x="0" y="2654299"/>
                </a:lnTo>
                <a:lnTo>
                  <a:pt x="429" y="2603499"/>
                </a:lnTo>
                <a:lnTo>
                  <a:pt x="1713" y="2552699"/>
                </a:lnTo>
                <a:lnTo>
                  <a:pt x="3845" y="2501899"/>
                </a:lnTo>
                <a:lnTo>
                  <a:pt x="6816" y="2463799"/>
                </a:lnTo>
                <a:lnTo>
                  <a:pt x="10620" y="2412999"/>
                </a:lnTo>
                <a:lnTo>
                  <a:pt x="15249" y="2362199"/>
                </a:lnTo>
                <a:lnTo>
                  <a:pt x="20697" y="2311399"/>
                </a:lnTo>
                <a:lnTo>
                  <a:pt x="26955" y="2273299"/>
                </a:lnTo>
                <a:lnTo>
                  <a:pt x="34017" y="2222499"/>
                </a:lnTo>
                <a:lnTo>
                  <a:pt x="41875" y="2171699"/>
                </a:lnTo>
                <a:lnTo>
                  <a:pt x="50523" y="2133599"/>
                </a:lnTo>
                <a:lnTo>
                  <a:pt x="59953" y="2082799"/>
                </a:lnTo>
                <a:lnTo>
                  <a:pt x="70157" y="2044699"/>
                </a:lnTo>
                <a:lnTo>
                  <a:pt x="81128" y="1993899"/>
                </a:lnTo>
                <a:lnTo>
                  <a:pt x="92860" y="1955799"/>
                </a:lnTo>
                <a:lnTo>
                  <a:pt x="105344" y="1904999"/>
                </a:lnTo>
                <a:lnTo>
                  <a:pt x="118574" y="1866899"/>
                </a:lnTo>
                <a:lnTo>
                  <a:pt x="132542" y="1816099"/>
                </a:lnTo>
                <a:lnTo>
                  <a:pt x="147242" y="1777999"/>
                </a:lnTo>
                <a:lnTo>
                  <a:pt x="162665" y="1727199"/>
                </a:lnTo>
                <a:lnTo>
                  <a:pt x="178805" y="1689099"/>
                </a:lnTo>
                <a:lnTo>
                  <a:pt x="195654" y="1650999"/>
                </a:lnTo>
                <a:lnTo>
                  <a:pt x="213205" y="1600199"/>
                </a:lnTo>
                <a:lnTo>
                  <a:pt x="231451" y="1562099"/>
                </a:lnTo>
                <a:lnTo>
                  <a:pt x="250384" y="1523999"/>
                </a:lnTo>
                <a:lnTo>
                  <a:pt x="269998" y="1485899"/>
                </a:lnTo>
                <a:lnTo>
                  <a:pt x="290285" y="1435099"/>
                </a:lnTo>
                <a:lnTo>
                  <a:pt x="311237" y="1396999"/>
                </a:lnTo>
                <a:lnTo>
                  <a:pt x="332848" y="1358899"/>
                </a:lnTo>
                <a:lnTo>
                  <a:pt x="355110" y="1320799"/>
                </a:lnTo>
                <a:lnTo>
                  <a:pt x="378017" y="1282699"/>
                </a:lnTo>
                <a:lnTo>
                  <a:pt x="401560" y="1244599"/>
                </a:lnTo>
                <a:lnTo>
                  <a:pt x="425732" y="1206499"/>
                </a:lnTo>
                <a:lnTo>
                  <a:pt x="450527" y="1168399"/>
                </a:lnTo>
                <a:lnTo>
                  <a:pt x="475936" y="1130299"/>
                </a:lnTo>
                <a:lnTo>
                  <a:pt x="501953" y="1092199"/>
                </a:lnTo>
                <a:lnTo>
                  <a:pt x="528571" y="1054099"/>
                </a:lnTo>
                <a:lnTo>
                  <a:pt x="555782" y="1028699"/>
                </a:lnTo>
                <a:lnTo>
                  <a:pt x="583579" y="990599"/>
                </a:lnTo>
                <a:lnTo>
                  <a:pt x="611954" y="952499"/>
                </a:lnTo>
                <a:lnTo>
                  <a:pt x="640901" y="914399"/>
                </a:lnTo>
                <a:lnTo>
                  <a:pt x="670412" y="888999"/>
                </a:lnTo>
                <a:lnTo>
                  <a:pt x="700480" y="850899"/>
                </a:lnTo>
                <a:lnTo>
                  <a:pt x="731097" y="825499"/>
                </a:lnTo>
                <a:lnTo>
                  <a:pt x="762257" y="787399"/>
                </a:lnTo>
                <a:lnTo>
                  <a:pt x="793952" y="761999"/>
                </a:lnTo>
                <a:lnTo>
                  <a:pt x="826175" y="723899"/>
                </a:lnTo>
                <a:lnTo>
                  <a:pt x="858918" y="698499"/>
                </a:lnTo>
                <a:lnTo>
                  <a:pt x="892175" y="660399"/>
                </a:lnTo>
                <a:lnTo>
                  <a:pt x="925938" y="634999"/>
                </a:lnTo>
                <a:lnTo>
                  <a:pt x="960200" y="609599"/>
                </a:lnTo>
                <a:lnTo>
                  <a:pt x="994953" y="571499"/>
                </a:lnTo>
                <a:lnTo>
                  <a:pt x="1030191" y="546099"/>
                </a:lnTo>
                <a:lnTo>
                  <a:pt x="1102090" y="495299"/>
                </a:lnTo>
                <a:lnTo>
                  <a:pt x="1175839" y="444499"/>
                </a:lnTo>
                <a:lnTo>
                  <a:pt x="1251381" y="393699"/>
                </a:lnTo>
                <a:lnTo>
                  <a:pt x="1328656" y="342899"/>
                </a:lnTo>
                <a:lnTo>
                  <a:pt x="1367926" y="330199"/>
                </a:lnTo>
                <a:lnTo>
                  <a:pt x="1447693" y="279399"/>
                </a:lnTo>
                <a:lnTo>
                  <a:pt x="1488177" y="266699"/>
                </a:lnTo>
                <a:lnTo>
                  <a:pt x="1529050" y="241299"/>
                </a:lnTo>
                <a:lnTo>
                  <a:pt x="1570306" y="228599"/>
                </a:lnTo>
                <a:lnTo>
                  <a:pt x="1611937" y="203199"/>
                </a:lnTo>
                <a:lnTo>
                  <a:pt x="1696297" y="177799"/>
                </a:lnTo>
                <a:lnTo>
                  <a:pt x="1739011" y="152399"/>
                </a:lnTo>
                <a:lnTo>
                  <a:pt x="2138157" y="38099"/>
                </a:lnTo>
                <a:lnTo>
                  <a:pt x="2184009" y="38099"/>
                </a:lnTo>
                <a:lnTo>
                  <a:pt x="2230134" y="25399"/>
                </a:lnTo>
                <a:lnTo>
                  <a:pt x="3103857" y="25399"/>
                </a:lnTo>
                <a:lnTo>
                  <a:pt x="3534599" y="139699"/>
                </a:lnTo>
                <a:lnTo>
                  <a:pt x="3581046" y="165099"/>
                </a:lnTo>
                <a:lnTo>
                  <a:pt x="3672946" y="190499"/>
                </a:lnTo>
                <a:lnTo>
                  <a:pt x="3763443" y="241299"/>
                </a:lnTo>
                <a:lnTo>
                  <a:pt x="3808135" y="253999"/>
                </a:lnTo>
                <a:lnTo>
                  <a:pt x="3939840" y="330199"/>
                </a:lnTo>
                <a:lnTo>
                  <a:pt x="3982912" y="342899"/>
                </a:lnTo>
                <a:lnTo>
                  <a:pt x="4067737" y="393699"/>
                </a:lnTo>
                <a:lnTo>
                  <a:pt x="4109467" y="431799"/>
                </a:lnTo>
                <a:lnTo>
                  <a:pt x="4191501" y="482599"/>
                </a:lnTo>
                <a:lnTo>
                  <a:pt x="4231781" y="507999"/>
                </a:lnTo>
                <a:lnTo>
                  <a:pt x="4271553" y="546099"/>
                </a:lnTo>
                <a:lnTo>
                  <a:pt x="4349528" y="596899"/>
                </a:lnTo>
                <a:lnTo>
                  <a:pt x="4387705" y="634999"/>
                </a:lnTo>
                <a:lnTo>
                  <a:pt x="4425328" y="673099"/>
                </a:lnTo>
                <a:lnTo>
                  <a:pt x="4462383" y="698499"/>
                </a:lnTo>
                <a:lnTo>
                  <a:pt x="4498858" y="736599"/>
                </a:lnTo>
                <a:lnTo>
                  <a:pt x="4534741" y="774699"/>
                </a:lnTo>
                <a:lnTo>
                  <a:pt x="4569952" y="812799"/>
                </a:lnTo>
                <a:lnTo>
                  <a:pt x="4604416" y="838199"/>
                </a:lnTo>
                <a:lnTo>
                  <a:pt x="4638128" y="876299"/>
                </a:lnTo>
                <a:lnTo>
                  <a:pt x="4671082" y="914399"/>
                </a:lnTo>
                <a:lnTo>
                  <a:pt x="4703273" y="952499"/>
                </a:lnTo>
                <a:lnTo>
                  <a:pt x="4734697" y="990599"/>
                </a:lnTo>
                <a:lnTo>
                  <a:pt x="4765349" y="1028699"/>
                </a:lnTo>
                <a:lnTo>
                  <a:pt x="4795223" y="1079499"/>
                </a:lnTo>
                <a:lnTo>
                  <a:pt x="4824315" y="1117599"/>
                </a:lnTo>
                <a:lnTo>
                  <a:pt x="4852619" y="1155699"/>
                </a:lnTo>
                <a:lnTo>
                  <a:pt x="4880131" y="1193799"/>
                </a:lnTo>
                <a:lnTo>
                  <a:pt x="4906846" y="1244599"/>
                </a:lnTo>
                <a:lnTo>
                  <a:pt x="4932758" y="1282699"/>
                </a:lnTo>
                <a:lnTo>
                  <a:pt x="4957863" y="1320799"/>
                </a:lnTo>
                <a:lnTo>
                  <a:pt x="4982156" y="1371599"/>
                </a:lnTo>
                <a:lnTo>
                  <a:pt x="5005631" y="1409699"/>
                </a:lnTo>
                <a:lnTo>
                  <a:pt x="5028285" y="1447799"/>
                </a:lnTo>
                <a:lnTo>
                  <a:pt x="5050110" y="1498599"/>
                </a:lnTo>
                <a:lnTo>
                  <a:pt x="5071104" y="1536699"/>
                </a:lnTo>
                <a:lnTo>
                  <a:pt x="5091260" y="1587499"/>
                </a:lnTo>
                <a:lnTo>
                  <a:pt x="5110574" y="1638299"/>
                </a:lnTo>
                <a:lnTo>
                  <a:pt x="5129041" y="1676399"/>
                </a:lnTo>
                <a:lnTo>
                  <a:pt x="5146655" y="1727199"/>
                </a:lnTo>
                <a:lnTo>
                  <a:pt x="5163413" y="1777999"/>
                </a:lnTo>
                <a:lnTo>
                  <a:pt x="5179308" y="1816099"/>
                </a:lnTo>
                <a:lnTo>
                  <a:pt x="5194336" y="1866899"/>
                </a:lnTo>
                <a:lnTo>
                  <a:pt x="5208492" y="1917699"/>
                </a:lnTo>
                <a:lnTo>
                  <a:pt x="5221770" y="1955799"/>
                </a:lnTo>
                <a:lnTo>
                  <a:pt x="5234167" y="2006599"/>
                </a:lnTo>
                <a:lnTo>
                  <a:pt x="5245677" y="2057399"/>
                </a:lnTo>
                <a:lnTo>
                  <a:pt x="5256294" y="2108199"/>
                </a:lnTo>
                <a:lnTo>
                  <a:pt x="5266014" y="2158999"/>
                </a:lnTo>
                <a:lnTo>
                  <a:pt x="5274832" y="2197099"/>
                </a:lnTo>
                <a:lnTo>
                  <a:pt x="5282743" y="2247899"/>
                </a:lnTo>
                <a:lnTo>
                  <a:pt x="5289743" y="2298699"/>
                </a:lnTo>
                <a:lnTo>
                  <a:pt x="5295825" y="2349499"/>
                </a:lnTo>
                <a:lnTo>
                  <a:pt x="5300985" y="2400299"/>
                </a:lnTo>
                <a:lnTo>
                  <a:pt x="5305218" y="2451099"/>
                </a:lnTo>
                <a:lnTo>
                  <a:pt x="5308519" y="2501899"/>
                </a:lnTo>
                <a:lnTo>
                  <a:pt x="5310883" y="2552699"/>
                </a:lnTo>
                <a:lnTo>
                  <a:pt x="5312305" y="2603499"/>
                </a:lnTo>
                <a:lnTo>
                  <a:pt x="5312780" y="2654299"/>
                </a:lnTo>
                <a:lnTo>
                  <a:pt x="5312350" y="2692399"/>
                </a:lnTo>
                <a:lnTo>
                  <a:pt x="5311066" y="2743199"/>
                </a:lnTo>
                <a:lnTo>
                  <a:pt x="5308935" y="2793999"/>
                </a:lnTo>
                <a:lnTo>
                  <a:pt x="5305964" y="2844799"/>
                </a:lnTo>
                <a:lnTo>
                  <a:pt x="5302160" y="2882899"/>
                </a:lnTo>
                <a:lnTo>
                  <a:pt x="5297530" y="2933699"/>
                </a:lnTo>
                <a:lnTo>
                  <a:pt x="5292083" y="2984499"/>
                </a:lnTo>
                <a:lnTo>
                  <a:pt x="5285824" y="3035299"/>
                </a:lnTo>
                <a:lnTo>
                  <a:pt x="5278762" y="3073399"/>
                </a:lnTo>
                <a:lnTo>
                  <a:pt x="5270904" y="3124199"/>
                </a:lnTo>
                <a:lnTo>
                  <a:pt x="5262256" y="3162299"/>
                </a:lnTo>
                <a:lnTo>
                  <a:pt x="5252827" y="3213099"/>
                </a:lnTo>
                <a:lnTo>
                  <a:pt x="5242623" y="3263899"/>
                </a:lnTo>
                <a:lnTo>
                  <a:pt x="5231651" y="3301999"/>
                </a:lnTo>
                <a:lnTo>
                  <a:pt x="5219920" y="3352799"/>
                </a:lnTo>
                <a:lnTo>
                  <a:pt x="5207435" y="3390899"/>
                </a:lnTo>
                <a:lnTo>
                  <a:pt x="5194205" y="3441699"/>
                </a:lnTo>
                <a:lnTo>
                  <a:pt x="5180237" y="3479799"/>
                </a:lnTo>
                <a:lnTo>
                  <a:pt x="5165538" y="3530599"/>
                </a:lnTo>
                <a:lnTo>
                  <a:pt x="5150114" y="3568699"/>
                </a:lnTo>
                <a:lnTo>
                  <a:pt x="5133975" y="3606799"/>
                </a:lnTo>
                <a:lnTo>
                  <a:pt x="5117125" y="3657599"/>
                </a:lnTo>
                <a:lnTo>
                  <a:pt x="5099574" y="3695699"/>
                </a:lnTo>
                <a:lnTo>
                  <a:pt x="5081328" y="3733799"/>
                </a:lnTo>
                <a:lnTo>
                  <a:pt x="5062395" y="3771899"/>
                </a:lnTo>
                <a:lnTo>
                  <a:pt x="5042781" y="3822699"/>
                </a:lnTo>
                <a:lnTo>
                  <a:pt x="5022495" y="3860799"/>
                </a:lnTo>
                <a:lnTo>
                  <a:pt x="5001542" y="3898899"/>
                </a:lnTo>
                <a:lnTo>
                  <a:pt x="4979931" y="3936999"/>
                </a:lnTo>
                <a:lnTo>
                  <a:pt x="4957669" y="3975099"/>
                </a:lnTo>
                <a:lnTo>
                  <a:pt x="4934763" y="4013199"/>
                </a:lnTo>
                <a:lnTo>
                  <a:pt x="4911220" y="4051299"/>
                </a:lnTo>
                <a:lnTo>
                  <a:pt x="4887047" y="4089399"/>
                </a:lnTo>
                <a:lnTo>
                  <a:pt x="4862253" y="4127499"/>
                </a:lnTo>
                <a:lnTo>
                  <a:pt x="4836843" y="4165599"/>
                </a:lnTo>
                <a:lnTo>
                  <a:pt x="4810826" y="4203699"/>
                </a:lnTo>
                <a:lnTo>
                  <a:pt x="4784208" y="4241799"/>
                </a:lnTo>
                <a:lnTo>
                  <a:pt x="4756997" y="4279899"/>
                </a:lnTo>
                <a:lnTo>
                  <a:pt x="4729201" y="4305299"/>
                </a:lnTo>
                <a:lnTo>
                  <a:pt x="4700825" y="4343399"/>
                </a:lnTo>
                <a:lnTo>
                  <a:pt x="4671878" y="4381499"/>
                </a:lnTo>
                <a:lnTo>
                  <a:pt x="4642367" y="4419599"/>
                </a:lnTo>
                <a:lnTo>
                  <a:pt x="4612300" y="4444999"/>
                </a:lnTo>
                <a:lnTo>
                  <a:pt x="4581682" y="4483099"/>
                </a:lnTo>
                <a:lnTo>
                  <a:pt x="4550522" y="4508499"/>
                </a:lnTo>
                <a:lnTo>
                  <a:pt x="4518827" y="4546599"/>
                </a:lnTo>
                <a:lnTo>
                  <a:pt x="4486604" y="4571999"/>
                </a:lnTo>
                <a:lnTo>
                  <a:pt x="4453861" y="4610099"/>
                </a:lnTo>
                <a:lnTo>
                  <a:pt x="4420604" y="4635499"/>
                </a:lnTo>
                <a:lnTo>
                  <a:pt x="4386841" y="4660899"/>
                </a:lnTo>
                <a:lnTo>
                  <a:pt x="4352579" y="4698999"/>
                </a:lnTo>
                <a:lnTo>
                  <a:pt x="4317826" y="4724399"/>
                </a:lnTo>
                <a:lnTo>
                  <a:pt x="4246874" y="4775199"/>
                </a:lnTo>
                <a:lnTo>
                  <a:pt x="4174042" y="4825999"/>
                </a:lnTo>
                <a:lnTo>
                  <a:pt x="4099390" y="4876799"/>
                </a:lnTo>
                <a:lnTo>
                  <a:pt x="4022974" y="4927599"/>
                </a:lnTo>
                <a:lnTo>
                  <a:pt x="3944853" y="4978399"/>
                </a:lnTo>
                <a:lnTo>
                  <a:pt x="3905172" y="4991099"/>
                </a:lnTo>
                <a:lnTo>
                  <a:pt x="3824603" y="5041899"/>
                </a:lnTo>
                <a:lnTo>
                  <a:pt x="3783729" y="5054599"/>
                </a:lnTo>
                <a:lnTo>
                  <a:pt x="3742473" y="5079999"/>
                </a:lnTo>
                <a:lnTo>
                  <a:pt x="3658843" y="5105399"/>
                </a:lnTo>
                <a:lnTo>
                  <a:pt x="3616482" y="5130799"/>
                </a:lnTo>
                <a:lnTo>
                  <a:pt x="3443576" y="5181599"/>
                </a:lnTo>
                <a:lnTo>
                  <a:pt x="3399520" y="5206999"/>
                </a:lnTo>
                <a:close/>
              </a:path>
            </a:pathLst>
          </a:custGeom>
          <a:solidFill>
            <a:srgbClr val="BE2127">
              <a:alpha val="84704"/>
            </a:srgbClr>
          </a:solidFill>
        </p:spPr>
        <p:txBody>
          <a:bodyPr wrap="square" lIns="0" tIns="0" rIns="0" bIns="0" rtlCol="0"/>
          <a:lstStyle/>
          <a:p>
            <a:endParaRPr/>
          </a:p>
        </p:txBody>
      </p:sp>
      <p:sp>
        <p:nvSpPr>
          <p:cNvPr id="4" name="object 4"/>
          <p:cNvSpPr/>
          <p:nvPr/>
        </p:nvSpPr>
        <p:spPr>
          <a:xfrm>
            <a:off x="3623969" y="5848334"/>
            <a:ext cx="1447800" cy="1010285"/>
          </a:xfrm>
          <a:custGeom>
            <a:avLst/>
            <a:gdLst/>
            <a:ahLst/>
            <a:cxnLst/>
            <a:rect l="l" t="t" r="r" b="b"/>
            <a:pathLst>
              <a:path w="1447800" h="1010284">
                <a:moveTo>
                  <a:pt x="1388860" y="1009665"/>
                </a:moveTo>
                <a:lnTo>
                  <a:pt x="58939" y="1009665"/>
                </a:lnTo>
                <a:lnTo>
                  <a:pt x="52570" y="995240"/>
                </a:lnTo>
                <a:lnTo>
                  <a:pt x="36904" y="952708"/>
                </a:lnTo>
                <a:lnTo>
                  <a:pt x="23873" y="908972"/>
                </a:lnTo>
                <a:lnTo>
                  <a:pt x="13571" y="864128"/>
                </a:lnTo>
                <a:lnTo>
                  <a:pt x="6095" y="818271"/>
                </a:lnTo>
                <a:lnTo>
                  <a:pt x="1539" y="771497"/>
                </a:lnTo>
                <a:lnTo>
                  <a:pt x="0" y="723900"/>
                </a:lnTo>
                <a:lnTo>
                  <a:pt x="1539" y="676303"/>
                </a:lnTo>
                <a:lnTo>
                  <a:pt x="6095" y="629529"/>
                </a:lnTo>
                <a:lnTo>
                  <a:pt x="13571" y="583672"/>
                </a:lnTo>
                <a:lnTo>
                  <a:pt x="23873" y="538827"/>
                </a:lnTo>
                <a:lnTo>
                  <a:pt x="36904" y="495091"/>
                </a:lnTo>
                <a:lnTo>
                  <a:pt x="52570" y="452559"/>
                </a:lnTo>
                <a:lnTo>
                  <a:pt x="70775" y="411326"/>
                </a:lnTo>
                <a:lnTo>
                  <a:pt x="91424" y="371487"/>
                </a:lnTo>
                <a:lnTo>
                  <a:pt x="114466" y="333071"/>
                </a:lnTo>
                <a:lnTo>
                  <a:pt x="139670" y="296374"/>
                </a:lnTo>
                <a:lnTo>
                  <a:pt x="167077" y="261290"/>
                </a:lnTo>
                <a:lnTo>
                  <a:pt x="196547" y="227983"/>
                </a:lnTo>
                <a:lnTo>
                  <a:pt x="227983" y="196547"/>
                </a:lnTo>
                <a:lnTo>
                  <a:pt x="261290" y="167077"/>
                </a:lnTo>
                <a:lnTo>
                  <a:pt x="296374" y="139670"/>
                </a:lnTo>
                <a:lnTo>
                  <a:pt x="333137" y="114421"/>
                </a:lnTo>
                <a:lnTo>
                  <a:pt x="371487" y="91424"/>
                </a:lnTo>
                <a:lnTo>
                  <a:pt x="411325" y="70775"/>
                </a:lnTo>
                <a:lnTo>
                  <a:pt x="452559" y="52570"/>
                </a:lnTo>
                <a:lnTo>
                  <a:pt x="495091" y="36904"/>
                </a:lnTo>
                <a:lnTo>
                  <a:pt x="538827" y="23873"/>
                </a:lnTo>
                <a:lnTo>
                  <a:pt x="583671" y="13571"/>
                </a:lnTo>
                <a:lnTo>
                  <a:pt x="629528" y="6095"/>
                </a:lnTo>
                <a:lnTo>
                  <a:pt x="676303" y="1539"/>
                </a:lnTo>
                <a:lnTo>
                  <a:pt x="723899" y="0"/>
                </a:lnTo>
                <a:lnTo>
                  <a:pt x="776035" y="1878"/>
                </a:lnTo>
                <a:lnTo>
                  <a:pt x="827598" y="7462"/>
                </a:lnTo>
                <a:lnTo>
                  <a:pt x="878406" y="16678"/>
                </a:lnTo>
                <a:lnTo>
                  <a:pt x="928276" y="29448"/>
                </a:lnTo>
                <a:lnTo>
                  <a:pt x="977026" y="45697"/>
                </a:lnTo>
                <a:lnTo>
                  <a:pt x="1024473" y="65351"/>
                </a:lnTo>
                <a:lnTo>
                  <a:pt x="1070435" y="88332"/>
                </a:lnTo>
                <a:lnTo>
                  <a:pt x="1114728" y="114566"/>
                </a:lnTo>
                <a:lnTo>
                  <a:pt x="1157171" y="143976"/>
                </a:lnTo>
                <a:lnTo>
                  <a:pt x="1197580" y="176488"/>
                </a:lnTo>
                <a:lnTo>
                  <a:pt x="1235774" y="212025"/>
                </a:lnTo>
                <a:lnTo>
                  <a:pt x="1271311" y="250219"/>
                </a:lnTo>
                <a:lnTo>
                  <a:pt x="1303823" y="290628"/>
                </a:lnTo>
                <a:lnTo>
                  <a:pt x="1333273" y="333138"/>
                </a:lnTo>
                <a:lnTo>
                  <a:pt x="1359467" y="377364"/>
                </a:lnTo>
                <a:lnTo>
                  <a:pt x="1382448" y="423326"/>
                </a:lnTo>
                <a:lnTo>
                  <a:pt x="1402102" y="470773"/>
                </a:lnTo>
                <a:lnTo>
                  <a:pt x="1418351" y="519523"/>
                </a:lnTo>
                <a:lnTo>
                  <a:pt x="1431121" y="569393"/>
                </a:lnTo>
                <a:lnTo>
                  <a:pt x="1440337" y="620201"/>
                </a:lnTo>
                <a:lnTo>
                  <a:pt x="1445921" y="671764"/>
                </a:lnTo>
                <a:lnTo>
                  <a:pt x="1447799" y="723900"/>
                </a:lnTo>
                <a:lnTo>
                  <a:pt x="1446260" y="771497"/>
                </a:lnTo>
                <a:lnTo>
                  <a:pt x="1441704" y="818271"/>
                </a:lnTo>
                <a:lnTo>
                  <a:pt x="1434228" y="864128"/>
                </a:lnTo>
                <a:lnTo>
                  <a:pt x="1423926" y="908972"/>
                </a:lnTo>
                <a:lnTo>
                  <a:pt x="1410895" y="952708"/>
                </a:lnTo>
                <a:lnTo>
                  <a:pt x="1395229" y="995240"/>
                </a:lnTo>
                <a:lnTo>
                  <a:pt x="1388860" y="1009665"/>
                </a:lnTo>
                <a:close/>
              </a:path>
            </a:pathLst>
          </a:custGeom>
          <a:solidFill>
            <a:srgbClr val="BE2127">
              <a:alpha val="29803"/>
            </a:srgbClr>
          </a:solidFill>
        </p:spPr>
        <p:txBody>
          <a:bodyPr wrap="square" lIns="0" tIns="0" rIns="0" bIns="0" rtlCol="0"/>
          <a:lstStyle/>
          <a:p>
            <a:endParaRPr dirty="0"/>
          </a:p>
        </p:txBody>
      </p:sp>
      <p:sp>
        <p:nvSpPr>
          <p:cNvPr id="5" name="object 5"/>
          <p:cNvSpPr/>
          <p:nvPr/>
        </p:nvSpPr>
        <p:spPr>
          <a:xfrm>
            <a:off x="7917212" y="2523023"/>
            <a:ext cx="1724025" cy="1724025"/>
          </a:xfrm>
          <a:custGeom>
            <a:avLst/>
            <a:gdLst/>
            <a:ahLst/>
            <a:cxnLst/>
            <a:rect l="l" t="t" r="r" b="b"/>
            <a:pathLst>
              <a:path w="1724025" h="1724025">
                <a:moveTo>
                  <a:pt x="861831" y="1723662"/>
                </a:moveTo>
                <a:lnTo>
                  <a:pt x="812925" y="1722298"/>
                </a:lnTo>
                <a:lnTo>
                  <a:pt x="764736" y="1718254"/>
                </a:lnTo>
                <a:lnTo>
                  <a:pt x="717335" y="1711602"/>
                </a:lnTo>
                <a:lnTo>
                  <a:pt x="670795" y="1702416"/>
                </a:lnTo>
                <a:lnTo>
                  <a:pt x="625189" y="1690768"/>
                </a:lnTo>
                <a:lnTo>
                  <a:pt x="580590" y="1676731"/>
                </a:lnTo>
                <a:lnTo>
                  <a:pt x="537070" y="1660377"/>
                </a:lnTo>
                <a:lnTo>
                  <a:pt x="494703" y="1641780"/>
                </a:lnTo>
                <a:lnTo>
                  <a:pt x="453560" y="1621013"/>
                </a:lnTo>
                <a:lnTo>
                  <a:pt x="413715" y="1598147"/>
                </a:lnTo>
                <a:lnTo>
                  <a:pt x="375241" y="1573256"/>
                </a:lnTo>
                <a:lnTo>
                  <a:pt x="338210" y="1546412"/>
                </a:lnTo>
                <a:lnTo>
                  <a:pt x="302695" y="1517689"/>
                </a:lnTo>
                <a:lnTo>
                  <a:pt x="268769" y="1487158"/>
                </a:lnTo>
                <a:lnTo>
                  <a:pt x="236504" y="1454893"/>
                </a:lnTo>
                <a:lnTo>
                  <a:pt x="205974" y="1420967"/>
                </a:lnTo>
                <a:lnTo>
                  <a:pt x="177250" y="1385452"/>
                </a:lnTo>
                <a:lnTo>
                  <a:pt x="150407" y="1348421"/>
                </a:lnTo>
                <a:lnTo>
                  <a:pt x="125515" y="1309947"/>
                </a:lnTo>
                <a:lnTo>
                  <a:pt x="102650" y="1270102"/>
                </a:lnTo>
                <a:lnTo>
                  <a:pt x="81882" y="1228960"/>
                </a:lnTo>
                <a:lnTo>
                  <a:pt x="63285" y="1186592"/>
                </a:lnTo>
                <a:lnTo>
                  <a:pt x="46931" y="1143072"/>
                </a:lnTo>
                <a:lnTo>
                  <a:pt x="32894" y="1098473"/>
                </a:lnTo>
                <a:lnTo>
                  <a:pt x="21246" y="1052867"/>
                </a:lnTo>
                <a:lnTo>
                  <a:pt x="12060" y="1006327"/>
                </a:lnTo>
                <a:lnTo>
                  <a:pt x="5408" y="958926"/>
                </a:lnTo>
                <a:lnTo>
                  <a:pt x="1364" y="910736"/>
                </a:lnTo>
                <a:lnTo>
                  <a:pt x="0" y="861831"/>
                </a:lnTo>
                <a:lnTo>
                  <a:pt x="1364" y="812926"/>
                </a:lnTo>
                <a:lnTo>
                  <a:pt x="5429" y="764585"/>
                </a:lnTo>
                <a:lnTo>
                  <a:pt x="12060" y="717335"/>
                </a:lnTo>
                <a:lnTo>
                  <a:pt x="21246" y="670795"/>
                </a:lnTo>
                <a:lnTo>
                  <a:pt x="32894" y="625189"/>
                </a:lnTo>
                <a:lnTo>
                  <a:pt x="46931" y="580590"/>
                </a:lnTo>
                <a:lnTo>
                  <a:pt x="63285" y="537070"/>
                </a:lnTo>
                <a:lnTo>
                  <a:pt x="81882" y="494703"/>
                </a:lnTo>
                <a:lnTo>
                  <a:pt x="102650" y="453560"/>
                </a:lnTo>
                <a:lnTo>
                  <a:pt x="125515" y="413715"/>
                </a:lnTo>
                <a:lnTo>
                  <a:pt x="150407" y="375241"/>
                </a:lnTo>
                <a:lnTo>
                  <a:pt x="177250" y="338210"/>
                </a:lnTo>
                <a:lnTo>
                  <a:pt x="205974" y="302695"/>
                </a:lnTo>
                <a:lnTo>
                  <a:pt x="236504" y="268769"/>
                </a:lnTo>
                <a:lnTo>
                  <a:pt x="268769" y="236504"/>
                </a:lnTo>
                <a:lnTo>
                  <a:pt x="302695" y="205974"/>
                </a:lnTo>
                <a:lnTo>
                  <a:pt x="338210" y="177250"/>
                </a:lnTo>
                <a:lnTo>
                  <a:pt x="375241" y="150406"/>
                </a:lnTo>
                <a:lnTo>
                  <a:pt x="413715" y="125515"/>
                </a:lnTo>
                <a:lnTo>
                  <a:pt x="453560" y="102650"/>
                </a:lnTo>
                <a:lnTo>
                  <a:pt x="494703" y="81882"/>
                </a:lnTo>
                <a:lnTo>
                  <a:pt x="537070" y="63285"/>
                </a:lnTo>
                <a:lnTo>
                  <a:pt x="580590" y="46931"/>
                </a:lnTo>
                <a:lnTo>
                  <a:pt x="625189" y="32894"/>
                </a:lnTo>
                <a:lnTo>
                  <a:pt x="670795" y="21246"/>
                </a:lnTo>
                <a:lnTo>
                  <a:pt x="717335" y="12060"/>
                </a:lnTo>
                <a:lnTo>
                  <a:pt x="764736" y="5408"/>
                </a:lnTo>
                <a:lnTo>
                  <a:pt x="812925" y="1364"/>
                </a:lnTo>
                <a:lnTo>
                  <a:pt x="861831" y="0"/>
                </a:lnTo>
                <a:lnTo>
                  <a:pt x="910650" y="1382"/>
                </a:lnTo>
                <a:lnTo>
                  <a:pt x="959076" y="5500"/>
                </a:lnTo>
                <a:lnTo>
                  <a:pt x="1007006" y="12311"/>
                </a:lnTo>
                <a:lnTo>
                  <a:pt x="1054332" y="21770"/>
                </a:lnTo>
                <a:lnTo>
                  <a:pt x="1100950" y="33834"/>
                </a:lnTo>
                <a:lnTo>
                  <a:pt x="1146754" y="48460"/>
                </a:lnTo>
                <a:lnTo>
                  <a:pt x="1191639" y="65602"/>
                </a:lnTo>
                <a:lnTo>
                  <a:pt x="1235500" y="85219"/>
                </a:lnTo>
                <a:lnTo>
                  <a:pt x="1278230" y="107266"/>
                </a:lnTo>
                <a:lnTo>
                  <a:pt x="1319724" y="131699"/>
                </a:lnTo>
                <a:lnTo>
                  <a:pt x="1359878" y="158475"/>
                </a:lnTo>
                <a:lnTo>
                  <a:pt x="1398585" y="187551"/>
                </a:lnTo>
                <a:lnTo>
                  <a:pt x="1435740" y="218882"/>
                </a:lnTo>
                <a:lnTo>
                  <a:pt x="1471238" y="252424"/>
                </a:lnTo>
                <a:lnTo>
                  <a:pt x="1504780" y="287922"/>
                </a:lnTo>
                <a:lnTo>
                  <a:pt x="1536111" y="325077"/>
                </a:lnTo>
                <a:lnTo>
                  <a:pt x="1565186" y="363784"/>
                </a:lnTo>
                <a:lnTo>
                  <a:pt x="1591963" y="403937"/>
                </a:lnTo>
                <a:lnTo>
                  <a:pt x="1616396" y="445432"/>
                </a:lnTo>
                <a:lnTo>
                  <a:pt x="1638443" y="488162"/>
                </a:lnTo>
                <a:lnTo>
                  <a:pt x="1658060" y="532022"/>
                </a:lnTo>
                <a:lnTo>
                  <a:pt x="1675202" y="576907"/>
                </a:lnTo>
                <a:lnTo>
                  <a:pt x="1689828" y="622712"/>
                </a:lnTo>
                <a:lnTo>
                  <a:pt x="1701892" y="669330"/>
                </a:lnTo>
                <a:lnTo>
                  <a:pt x="1711351" y="716656"/>
                </a:lnTo>
                <a:lnTo>
                  <a:pt x="1718175" y="764736"/>
                </a:lnTo>
                <a:lnTo>
                  <a:pt x="1722280" y="813012"/>
                </a:lnTo>
                <a:lnTo>
                  <a:pt x="1723663" y="861831"/>
                </a:lnTo>
                <a:lnTo>
                  <a:pt x="1722298" y="910736"/>
                </a:lnTo>
                <a:lnTo>
                  <a:pt x="1718254" y="958926"/>
                </a:lnTo>
                <a:lnTo>
                  <a:pt x="1711602" y="1006327"/>
                </a:lnTo>
                <a:lnTo>
                  <a:pt x="1702416" y="1052867"/>
                </a:lnTo>
                <a:lnTo>
                  <a:pt x="1690768" y="1098473"/>
                </a:lnTo>
                <a:lnTo>
                  <a:pt x="1676731" y="1143072"/>
                </a:lnTo>
                <a:lnTo>
                  <a:pt x="1660377" y="1186592"/>
                </a:lnTo>
                <a:lnTo>
                  <a:pt x="1641780" y="1228960"/>
                </a:lnTo>
                <a:lnTo>
                  <a:pt x="1621013" y="1270102"/>
                </a:lnTo>
                <a:lnTo>
                  <a:pt x="1598147" y="1309947"/>
                </a:lnTo>
                <a:lnTo>
                  <a:pt x="1573256" y="1348421"/>
                </a:lnTo>
                <a:lnTo>
                  <a:pt x="1546412" y="1385452"/>
                </a:lnTo>
                <a:lnTo>
                  <a:pt x="1517689" y="1420967"/>
                </a:lnTo>
                <a:lnTo>
                  <a:pt x="1487158" y="1454893"/>
                </a:lnTo>
                <a:lnTo>
                  <a:pt x="1454893" y="1487158"/>
                </a:lnTo>
                <a:lnTo>
                  <a:pt x="1420967" y="1517689"/>
                </a:lnTo>
                <a:lnTo>
                  <a:pt x="1385452" y="1546412"/>
                </a:lnTo>
                <a:lnTo>
                  <a:pt x="1348421" y="1573256"/>
                </a:lnTo>
                <a:lnTo>
                  <a:pt x="1309947" y="1598147"/>
                </a:lnTo>
                <a:lnTo>
                  <a:pt x="1270102" y="1621013"/>
                </a:lnTo>
                <a:lnTo>
                  <a:pt x="1228959" y="1641780"/>
                </a:lnTo>
                <a:lnTo>
                  <a:pt x="1186592" y="1660377"/>
                </a:lnTo>
                <a:lnTo>
                  <a:pt x="1143072" y="1676731"/>
                </a:lnTo>
                <a:lnTo>
                  <a:pt x="1098473" y="1690768"/>
                </a:lnTo>
                <a:lnTo>
                  <a:pt x="1052867" y="1702416"/>
                </a:lnTo>
                <a:lnTo>
                  <a:pt x="1006327" y="1711602"/>
                </a:lnTo>
                <a:lnTo>
                  <a:pt x="958926" y="1718254"/>
                </a:lnTo>
                <a:lnTo>
                  <a:pt x="910736" y="1722298"/>
                </a:lnTo>
                <a:lnTo>
                  <a:pt x="861831" y="1723662"/>
                </a:lnTo>
                <a:close/>
              </a:path>
            </a:pathLst>
          </a:custGeom>
          <a:solidFill>
            <a:srgbClr val="BE2127">
              <a:alpha val="24705"/>
            </a:srgbClr>
          </a:solidFill>
        </p:spPr>
        <p:txBody>
          <a:bodyPr wrap="square" lIns="0" tIns="0" rIns="0" bIns="0" rtlCol="0"/>
          <a:lstStyle/>
          <a:p>
            <a:endParaRPr/>
          </a:p>
        </p:txBody>
      </p:sp>
      <p:sp>
        <p:nvSpPr>
          <p:cNvPr id="6" name="object 6"/>
          <p:cNvSpPr/>
          <p:nvPr/>
        </p:nvSpPr>
        <p:spPr>
          <a:xfrm>
            <a:off x="3184018" y="2579663"/>
            <a:ext cx="817244" cy="817244"/>
          </a:xfrm>
          <a:custGeom>
            <a:avLst/>
            <a:gdLst/>
            <a:ahLst/>
            <a:cxnLst/>
            <a:rect l="l" t="t" r="r" b="b"/>
            <a:pathLst>
              <a:path w="817245" h="817245">
                <a:moveTo>
                  <a:pt x="408489" y="816979"/>
                </a:moveTo>
                <a:lnTo>
                  <a:pt x="360851" y="814231"/>
                </a:lnTo>
                <a:lnTo>
                  <a:pt x="314826" y="806191"/>
                </a:lnTo>
                <a:lnTo>
                  <a:pt x="270722" y="793165"/>
                </a:lnTo>
                <a:lnTo>
                  <a:pt x="228846" y="775460"/>
                </a:lnTo>
                <a:lnTo>
                  <a:pt x="189503" y="753382"/>
                </a:lnTo>
                <a:lnTo>
                  <a:pt x="153000" y="727239"/>
                </a:lnTo>
                <a:lnTo>
                  <a:pt x="119643" y="697335"/>
                </a:lnTo>
                <a:lnTo>
                  <a:pt x="89740" y="663979"/>
                </a:lnTo>
                <a:lnTo>
                  <a:pt x="63596" y="627476"/>
                </a:lnTo>
                <a:lnTo>
                  <a:pt x="41519" y="588133"/>
                </a:lnTo>
                <a:lnTo>
                  <a:pt x="23814" y="546256"/>
                </a:lnTo>
                <a:lnTo>
                  <a:pt x="10788" y="502152"/>
                </a:lnTo>
                <a:lnTo>
                  <a:pt x="2748" y="456128"/>
                </a:lnTo>
                <a:lnTo>
                  <a:pt x="0" y="408489"/>
                </a:lnTo>
                <a:lnTo>
                  <a:pt x="2748" y="360851"/>
                </a:lnTo>
                <a:lnTo>
                  <a:pt x="10788" y="314827"/>
                </a:lnTo>
                <a:lnTo>
                  <a:pt x="23814" y="270723"/>
                </a:lnTo>
                <a:lnTo>
                  <a:pt x="41519" y="228846"/>
                </a:lnTo>
                <a:lnTo>
                  <a:pt x="63596" y="189503"/>
                </a:lnTo>
                <a:lnTo>
                  <a:pt x="89740" y="153000"/>
                </a:lnTo>
                <a:lnTo>
                  <a:pt x="119643" y="119643"/>
                </a:lnTo>
                <a:lnTo>
                  <a:pt x="153000" y="89740"/>
                </a:lnTo>
                <a:lnTo>
                  <a:pt x="189503" y="63596"/>
                </a:lnTo>
                <a:lnTo>
                  <a:pt x="228846" y="41519"/>
                </a:lnTo>
                <a:lnTo>
                  <a:pt x="270722" y="23814"/>
                </a:lnTo>
                <a:lnTo>
                  <a:pt x="314826" y="10788"/>
                </a:lnTo>
                <a:lnTo>
                  <a:pt x="360851" y="2748"/>
                </a:lnTo>
                <a:lnTo>
                  <a:pt x="408489" y="0"/>
                </a:lnTo>
                <a:lnTo>
                  <a:pt x="462183" y="3542"/>
                </a:lnTo>
                <a:lnTo>
                  <a:pt x="514502" y="13995"/>
                </a:lnTo>
                <a:lnTo>
                  <a:pt x="564812" y="31094"/>
                </a:lnTo>
                <a:lnTo>
                  <a:pt x="612477" y="54577"/>
                </a:lnTo>
                <a:lnTo>
                  <a:pt x="656863" y="84181"/>
                </a:lnTo>
                <a:lnTo>
                  <a:pt x="697336" y="119643"/>
                </a:lnTo>
                <a:lnTo>
                  <a:pt x="732798" y="160115"/>
                </a:lnTo>
                <a:lnTo>
                  <a:pt x="762402" y="204502"/>
                </a:lnTo>
                <a:lnTo>
                  <a:pt x="785885" y="252167"/>
                </a:lnTo>
                <a:lnTo>
                  <a:pt x="802984" y="302477"/>
                </a:lnTo>
                <a:lnTo>
                  <a:pt x="813437" y="354796"/>
                </a:lnTo>
                <a:lnTo>
                  <a:pt x="816979" y="408489"/>
                </a:lnTo>
                <a:lnTo>
                  <a:pt x="814231" y="456128"/>
                </a:lnTo>
                <a:lnTo>
                  <a:pt x="806191" y="502152"/>
                </a:lnTo>
                <a:lnTo>
                  <a:pt x="793165" y="546256"/>
                </a:lnTo>
                <a:lnTo>
                  <a:pt x="775460" y="588133"/>
                </a:lnTo>
                <a:lnTo>
                  <a:pt x="753383" y="627476"/>
                </a:lnTo>
                <a:lnTo>
                  <a:pt x="727239" y="663979"/>
                </a:lnTo>
                <a:lnTo>
                  <a:pt x="697336" y="697335"/>
                </a:lnTo>
                <a:lnTo>
                  <a:pt x="663979" y="727239"/>
                </a:lnTo>
                <a:lnTo>
                  <a:pt x="627476" y="753382"/>
                </a:lnTo>
                <a:lnTo>
                  <a:pt x="588133" y="775460"/>
                </a:lnTo>
                <a:lnTo>
                  <a:pt x="546256" y="793165"/>
                </a:lnTo>
                <a:lnTo>
                  <a:pt x="502152" y="806191"/>
                </a:lnTo>
                <a:lnTo>
                  <a:pt x="456128" y="814231"/>
                </a:lnTo>
                <a:lnTo>
                  <a:pt x="408489" y="816979"/>
                </a:lnTo>
                <a:close/>
              </a:path>
            </a:pathLst>
          </a:custGeom>
          <a:solidFill>
            <a:srgbClr val="BE2127">
              <a:alpha val="24705"/>
            </a:srgbClr>
          </a:solidFill>
        </p:spPr>
        <p:txBody>
          <a:bodyPr wrap="square" lIns="0" tIns="0" rIns="0" bIns="0" rtlCol="0"/>
          <a:lstStyle/>
          <a:p>
            <a:endParaRPr dirty="0"/>
          </a:p>
        </p:txBody>
      </p:sp>
      <p:sp>
        <p:nvSpPr>
          <p:cNvPr id="7" name="object 7"/>
          <p:cNvSpPr txBox="1"/>
          <p:nvPr/>
        </p:nvSpPr>
        <p:spPr>
          <a:xfrm>
            <a:off x="3894911" y="3174559"/>
            <a:ext cx="4169410" cy="1700337"/>
          </a:xfrm>
          <a:prstGeom prst="rect">
            <a:avLst/>
          </a:prstGeom>
        </p:spPr>
        <p:txBody>
          <a:bodyPr vert="horz" wrap="square" lIns="0" tIns="8890" rIns="0" bIns="0" rtlCol="0">
            <a:spAutoFit/>
          </a:bodyPr>
          <a:lstStyle/>
          <a:p>
            <a:pPr marL="12700" marR="5080" algn="ctr">
              <a:lnSpc>
                <a:spcPct val="100699"/>
              </a:lnSpc>
              <a:spcBef>
                <a:spcPts val="70"/>
              </a:spcBef>
            </a:pPr>
            <a:r>
              <a:rPr lang="en-GB" sz="3600" b="1" spc="-190" dirty="0">
                <a:solidFill>
                  <a:srgbClr val="FFFFFF"/>
                </a:solidFill>
                <a:latin typeface="Lucida Sans"/>
                <a:cs typeface="Microsoft Sans Serif"/>
              </a:rPr>
              <a:t>SDD</a:t>
            </a:r>
          </a:p>
          <a:p>
            <a:pPr marL="12700" marR="5080" algn="ctr">
              <a:lnSpc>
                <a:spcPct val="100699"/>
              </a:lnSpc>
              <a:spcBef>
                <a:spcPts val="70"/>
              </a:spcBef>
            </a:pPr>
            <a:r>
              <a:rPr lang="en-GB" sz="3600" b="1" spc="-190" dirty="0">
                <a:solidFill>
                  <a:srgbClr val="FFFFFF"/>
                </a:solidFill>
                <a:latin typeface="Lucida Sans"/>
                <a:cs typeface="Microsoft Sans Serif"/>
              </a:rPr>
              <a:t>System Design Document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7702355E-0CA1-435B-B44C-58BAE15BA3E7}"/>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43FDB82E-E0A4-403B-8B5A-A2432AA44B2B}"/>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66AA9C62-5157-4C99-B77A-F931C4002B56}"/>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C4BADE12-A6B8-4CD3-8EF6-039CB8BD3111}"/>
              </a:ext>
            </a:extLst>
          </p:cNvPr>
          <p:cNvSpPr txBox="1"/>
          <p:nvPr/>
        </p:nvSpPr>
        <p:spPr>
          <a:xfrm>
            <a:off x="0" y="12900"/>
            <a:ext cx="6172200" cy="830997"/>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Design Goals</a:t>
            </a:r>
            <a:endParaRPr lang="en-GB" sz="4800" b="1" dirty="0">
              <a:solidFill>
                <a:srgbClr val="DF9093"/>
              </a:solidFill>
            </a:endParaRPr>
          </a:p>
        </p:txBody>
      </p:sp>
      <p:sp>
        <p:nvSpPr>
          <p:cNvPr id="6" name="CasellaDiTesto 5">
            <a:extLst>
              <a:ext uri="{FF2B5EF4-FFF2-40B4-BE49-F238E27FC236}">
                <a16:creationId xmlns:a16="http://schemas.microsoft.com/office/drawing/2014/main" id="{81717DBE-8257-480F-9720-6A07A46E84E8}"/>
              </a:ext>
            </a:extLst>
          </p:cNvPr>
          <p:cNvSpPr txBox="1"/>
          <p:nvPr/>
        </p:nvSpPr>
        <p:spPr>
          <a:xfrm>
            <a:off x="3513323" y="843897"/>
            <a:ext cx="8153400" cy="1569660"/>
          </a:xfrm>
          <a:prstGeom prst="rect">
            <a:avLst/>
          </a:prstGeom>
          <a:noFill/>
        </p:spPr>
        <p:txBody>
          <a:bodyPr wrap="square" rtlCol="0">
            <a:spAutoFit/>
          </a:bodyPr>
          <a:lstStyle/>
          <a:p>
            <a:r>
              <a:rPr lang="en-GB" sz="2400" b="1" spc="65" dirty="0">
                <a:solidFill>
                  <a:srgbClr val="DF9093"/>
                </a:solidFill>
                <a:latin typeface="Microsoft Sans Serif"/>
                <a:cs typeface="Microsoft Sans Serif"/>
              </a:rPr>
              <a:t>Memoria                                     </a:t>
            </a:r>
          </a:p>
          <a:p>
            <a:r>
              <a:rPr lang="it-IT" sz="2400" dirty="0"/>
              <a:t>Il sistema utilizza un database relazionale per memorizzare i dati. All’interno di esso sono conservati in modo sicuro tutti i dati riguardanti i vari account registrati.</a:t>
            </a:r>
            <a:endParaRPr lang="en-GB" sz="2400" b="1" dirty="0">
              <a:solidFill>
                <a:srgbClr val="DF9093"/>
              </a:solidFill>
            </a:endParaRPr>
          </a:p>
        </p:txBody>
      </p:sp>
      <p:pic>
        <p:nvPicPr>
          <p:cNvPr id="8" name="Immagine 7">
            <a:extLst>
              <a:ext uri="{FF2B5EF4-FFF2-40B4-BE49-F238E27FC236}">
                <a16:creationId xmlns:a16="http://schemas.microsoft.com/office/drawing/2014/main" id="{4507FCFC-18D2-48AA-B62B-98394A5F5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277" y="1077781"/>
            <a:ext cx="2096897" cy="2124856"/>
          </a:xfrm>
          <a:prstGeom prst="rect">
            <a:avLst/>
          </a:prstGeom>
        </p:spPr>
      </p:pic>
      <p:pic>
        <p:nvPicPr>
          <p:cNvPr id="10" name="Immagine 9">
            <a:extLst>
              <a:ext uri="{FF2B5EF4-FFF2-40B4-BE49-F238E27FC236}">
                <a16:creationId xmlns:a16="http://schemas.microsoft.com/office/drawing/2014/main" id="{5138C047-3C73-4E73-B93C-3B27FE8EA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277" y="3752632"/>
            <a:ext cx="2399983" cy="1802021"/>
          </a:xfrm>
          <a:prstGeom prst="rect">
            <a:avLst/>
          </a:prstGeom>
        </p:spPr>
      </p:pic>
      <p:sp>
        <p:nvSpPr>
          <p:cNvPr id="11" name="CasellaDiTesto 10">
            <a:extLst>
              <a:ext uri="{FF2B5EF4-FFF2-40B4-BE49-F238E27FC236}">
                <a16:creationId xmlns:a16="http://schemas.microsoft.com/office/drawing/2014/main" id="{176DF533-9299-4C92-901B-731CCBB48149}"/>
              </a:ext>
            </a:extLst>
          </p:cNvPr>
          <p:cNvSpPr txBox="1"/>
          <p:nvPr/>
        </p:nvSpPr>
        <p:spPr>
          <a:xfrm>
            <a:off x="3592245" y="3409600"/>
            <a:ext cx="7543800" cy="2308324"/>
          </a:xfrm>
          <a:prstGeom prst="rect">
            <a:avLst/>
          </a:prstGeom>
          <a:noFill/>
        </p:spPr>
        <p:txBody>
          <a:bodyPr wrap="square" rtlCol="0">
            <a:spAutoFit/>
          </a:bodyPr>
          <a:lstStyle/>
          <a:p>
            <a:r>
              <a:rPr lang="en-GB" sz="2400" b="1" spc="65" dirty="0">
                <a:solidFill>
                  <a:srgbClr val="DF9093"/>
                </a:solidFill>
                <a:latin typeface="Microsoft Sans Serif"/>
                <a:cs typeface="Microsoft Sans Serif"/>
              </a:rPr>
              <a:t>Tempi di risposta                                     </a:t>
            </a:r>
          </a:p>
          <a:p>
            <a:r>
              <a:rPr lang="it-IT" sz="2400" dirty="0" err="1"/>
              <a:t>Recipe</a:t>
            </a:r>
            <a:r>
              <a:rPr lang="it-IT" sz="2400" dirty="0"/>
              <a:t> Manager</a:t>
            </a:r>
            <a:r>
              <a:rPr lang="it-IT" dirty="0"/>
              <a:t> </a:t>
            </a:r>
            <a:r>
              <a:rPr lang="it-IT" sz="2400" dirty="0"/>
              <a:t>dovrà essere, in ogni momento della giornata, altamente reattivo, mantenendosi con tempi di risposta al di sotto del secondo. Questo permetterà all’utente di poter facilmente trovare la sua ricetta preferita nel minor tempo possibile</a:t>
            </a:r>
            <a:endParaRPr lang="en-GB" sz="2400" dirty="0"/>
          </a:p>
        </p:txBody>
      </p:sp>
    </p:spTree>
    <p:extLst>
      <p:ext uri="{BB962C8B-B14F-4D97-AF65-F5344CB8AC3E}">
        <p14:creationId xmlns:p14="http://schemas.microsoft.com/office/powerpoint/2010/main" val="4277320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0B2BF167-D7B4-4894-B46C-03907F7A99D1}"/>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8" name="Immagine 7">
            <a:extLst>
              <a:ext uri="{FF2B5EF4-FFF2-40B4-BE49-F238E27FC236}">
                <a16:creationId xmlns:a16="http://schemas.microsoft.com/office/drawing/2014/main" id="{3F6D14BA-4BDE-458C-A6A6-47603D001CBD}"/>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9" name="Immagine 8">
            <a:extLst>
              <a:ext uri="{FF2B5EF4-FFF2-40B4-BE49-F238E27FC236}">
                <a16:creationId xmlns:a16="http://schemas.microsoft.com/office/drawing/2014/main" id="{97D284AF-F2F1-4DDA-9A91-067F257571A7}"/>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12" name="CasellaDiTesto 11">
            <a:extLst>
              <a:ext uri="{FF2B5EF4-FFF2-40B4-BE49-F238E27FC236}">
                <a16:creationId xmlns:a16="http://schemas.microsoft.com/office/drawing/2014/main" id="{4909EC90-8872-4EE2-BCFE-A8226FA75B5D}"/>
              </a:ext>
            </a:extLst>
          </p:cNvPr>
          <p:cNvSpPr txBox="1"/>
          <p:nvPr/>
        </p:nvSpPr>
        <p:spPr>
          <a:xfrm>
            <a:off x="0" y="12209"/>
            <a:ext cx="5181600" cy="830997"/>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Design Goals (2)</a:t>
            </a:r>
          </a:p>
        </p:txBody>
      </p:sp>
      <p:pic>
        <p:nvPicPr>
          <p:cNvPr id="16" name="Immagine 15">
            <a:extLst>
              <a:ext uri="{FF2B5EF4-FFF2-40B4-BE49-F238E27FC236}">
                <a16:creationId xmlns:a16="http://schemas.microsoft.com/office/drawing/2014/main" id="{0E0F83B3-87DC-4795-A44B-66B0F5A7B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219200"/>
            <a:ext cx="2667000" cy="1780223"/>
          </a:xfrm>
          <a:prstGeom prst="rect">
            <a:avLst/>
          </a:prstGeom>
        </p:spPr>
      </p:pic>
      <p:sp>
        <p:nvSpPr>
          <p:cNvPr id="20" name="CasellaDiTesto 19">
            <a:extLst>
              <a:ext uri="{FF2B5EF4-FFF2-40B4-BE49-F238E27FC236}">
                <a16:creationId xmlns:a16="http://schemas.microsoft.com/office/drawing/2014/main" id="{36747A7F-682E-4D59-92C0-928AA7699B3D}"/>
              </a:ext>
            </a:extLst>
          </p:cNvPr>
          <p:cNvSpPr txBox="1"/>
          <p:nvPr/>
        </p:nvSpPr>
        <p:spPr>
          <a:xfrm>
            <a:off x="3962400" y="1073158"/>
            <a:ext cx="7848600" cy="1938992"/>
          </a:xfrm>
          <a:prstGeom prst="rect">
            <a:avLst/>
          </a:prstGeom>
          <a:noFill/>
        </p:spPr>
        <p:txBody>
          <a:bodyPr wrap="square" rtlCol="0">
            <a:spAutoFit/>
          </a:bodyPr>
          <a:lstStyle/>
          <a:p>
            <a:r>
              <a:rPr lang="en-GB" sz="2400" b="1" spc="65" dirty="0">
                <a:solidFill>
                  <a:srgbClr val="DF9093"/>
                </a:solidFill>
                <a:latin typeface="Microsoft Sans Serif"/>
                <a:cs typeface="Microsoft Sans Serif"/>
              </a:rPr>
              <a:t>Robustezza</a:t>
            </a:r>
          </a:p>
          <a:p>
            <a:r>
              <a:rPr lang="it-IT" sz="2400" dirty="0"/>
              <a:t>I componenti devono essere affidabili ed essere in grado di poter mantenere i propri dati anche in caso di guasti come i problemi elettrici, guasti hardware, attacchi informatici, problemi legati al browser.</a:t>
            </a:r>
            <a:endParaRPr lang="en-GB" sz="2400" dirty="0"/>
          </a:p>
        </p:txBody>
      </p:sp>
      <p:pic>
        <p:nvPicPr>
          <p:cNvPr id="3" name="Immagine 2">
            <a:extLst>
              <a:ext uri="{FF2B5EF4-FFF2-40B4-BE49-F238E27FC236}">
                <a16:creationId xmlns:a16="http://schemas.microsoft.com/office/drawing/2014/main" id="{AF9DE6C5-E652-49D7-BAA2-A129088C3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866" y="4275195"/>
            <a:ext cx="2143125" cy="2143125"/>
          </a:xfrm>
          <a:prstGeom prst="rect">
            <a:avLst/>
          </a:prstGeom>
        </p:spPr>
      </p:pic>
      <p:sp>
        <p:nvSpPr>
          <p:cNvPr id="4" name="CasellaDiTesto 3">
            <a:extLst>
              <a:ext uri="{FF2B5EF4-FFF2-40B4-BE49-F238E27FC236}">
                <a16:creationId xmlns:a16="http://schemas.microsoft.com/office/drawing/2014/main" id="{A2EE113C-4763-4822-B4E3-F0BD7D1A3F37}"/>
              </a:ext>
            </a:extLst>
          </p:cNvPr>
          <p:cNvSpPr txBox="1"/>
          <p:nvPr/>
        </p:nvSpPr>
        <p:spPr>
          <a:xfrm>
            <a:off x="3962400" y="3886200"/>
            <a:ext cx="7391400" cy="1200329"/>
          </a:xfrm>
          <a:prstGeom prst="rect">
            <a:avLst/>
          </a:prstGeom>
          <a:noFill/>
        </p:spPr>
        <p:txBody>
          <a:bodyPr wrap="square" rtlCol="0">
            <a:spAutoFit/>
          </a:bodyPr>
          <a:lstStyle/>
          <a:p>
            <a:r>
              <a:rPr lang="en-GB" sz="2400" b="1" spc="65" dirty="0" err="1">
                <a:solidFill>
                  <a:srgbClr val="DF9093"/>
                </a:solidFill>
                <a:latin typeface="Microsoft Sans Serif"/>
                <a:cs typeface="Microsoft Sans Serif"/>
              </a:rPr>
              <a:t>Disponibilitá</a:t>
            </a:r>
            <a:endParaRPr lang="en-GB" sz="2400" dirty="0"/>
          </a:p>
          <a:p>
            <a:r>
              <a:rPr lang="en-GB" sz="2400" dirty="0" err="1"/>
              <a:t>Implementando</a:t>
            </a:r>
            <a:r>
              <a:rPr lang="en-GB" sz="2400" dirty="0"/>
              <a:t> un server </a:t>
            </a:r>
            <a:r>
              <a:rPr lang="en-GB" sz="2400" dirty="0" err="1"/>
              <a:t>sempre</a:t>
            </a:r>
            <a:r>
              <a:rPr lang="en-GB" sz="2400" dirty="0"/>
              <a:t> </a:t>
            </a:r>
            <a:r>
              <a:rPr lang="en-GB" sz="2400" dirty="0" err="1"/>
              <a:t>attivo</a:t>
            </a:r>
            <a:r>
              <a:rPr lang="en-GB" sz="2400" dirty="0"/>
              <a:t> </a:t>
            </a:r>
            <a:r>
              <a:rPr lang="en-GB" sz="2400" dirty="0" err="1"/>
              <a:t>il</a:t>
            </a:r>
            <a:r>
              <a:rPr lang="en-GB" sz="2400" dirty="0"/>
              <a:t> software Recipe Manager </a:t>
            </a:r>
            <a:r>
              <a:rPr lang="en-GB" sz="2400" dirty="0" err="1"/>
              <a:t>puó</a:t>
            </a:r>
            <a:r>
              <a:rPr lang="en-GB" sz="2400" dirty="0"/>
              <a:t> </a:t>
            </a:r>
            <a:r>
              <a:rPr lang="en-GB" sz="2400" dirty="0" err="1"/>
              <a:t>essere</a:t>
            </a:r>
            <a:r>
              <a:rPr lang="en-GB" sz="2400" dirty="0"/>
              <a:t> </a:t>
            </a:r>
            <a:r>
              <a:rPr lang="en-GB" sz="2400" dirty="0" err="1"/>
              <a:t>disponibile</a:t>
            </a:r>
            <a:r>
              <a:rPr lang="en-GB" sz="2400" dirty="0"/>
              <a:t> 24 ore su 24.</a:t>
            </a:r>
          </a:p>
        </p:txBody>
      </p:sp>
    </p:spTree>
    <p:extLst>
      <p:ext uri="{BB962C8B-B14F-4D97-AF65-F5344CB8AC3E}">
        <p14:creationId xmlns:p14="http://schemas.microsoft.com/office/powerpoint/2010/main" val="2334933138"/>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63929" y="4977114"/>
            <a:ext cx="1447800" cy="1447800"/>
          </a:xfrm>
          <a:custGeom>
            <a:avLst/>
            <a:gdLst/>
            <a:ahLst/>
            <a:cxnLst/>
            <a:rect l="l" t="t" r="r" b="b"/>
            <a:pathLst>
              <a:path w="1447800" h="1447800">
                <a:moveTo>
                  <a:pt x="723899" y="1447799"/>
                </a:moveTo>
                <a:lnTo>
                  <a:pt x="676303" y="1446260"/>
                </a:lnTo>
                <a:lnTo>
                  <a:pt x="629528" y="1441704"/>
                </a:lnTo>
                <a:lnTo>
                  <a:pt x="583671" y="1434228"/>
                </a:lnTo>
                <a:lnTo>
                  <a:pt x="538827" y="1423926"/>
                </a:lnTo>
                <a:lnTo>
                  <a:pt x="495091" y="1410895"/>
                </a:lnTo>
                <a:lnTo>
                  <a:pt x="452559" y="1395229"/>
                </a:lnTo>
                <a:lnTo>
                  <a:pt x="411325" y="1377024"/>
                </a:lnTo>
                <a:lnTo>
                  <a:pt x="371487" y="1356375"/>
                </a:lnTo>
                <a:lnTo>
                  <a:pt x="333137" y="1333379"/>
                </a:lnTo>
                <a:lnTo>
                  <a:pt x="296374" y="1308129"/>
                </a:lnTo>
                <a:lnTo>
                  <a:pt x="261290" y="1280722"/>
                </a:lnTo>
                <a:lnTo>
                  <a:pt x="227983" y="1251252"/>
                </a:lnTo>
                <a:lnTo>
                  <a:pt x="196547" y="1219816"/>
                </a:lnTo>
                <a:lnTo>
                  <a:pt x="167077" y="1186509"/>
                </a:lnTo>
                <a:lnTo>
                  <a:pt x="139670" y="1151425"/>
                </a:lnTo>
                <a:lnTo>
                  <a:pt x="114420" y="1114662"/>
                </a:lnTo>
                <a:lnTo>
                  <a:pt x="91424" y="1076312"/>
                </a:lnTo>
                <a:lnTo>
                  <a:pt x="70775" y="1036474"/>
                </a:lnTo>
                <a:lnTo>
                  <a:pt x="52570" y="995240"/>
                </a:lnTo>
                <a:lnTo>
                  <a:pt x="36904" y="952708"/>
                </a:lnTo>
                <a:lnTo>
                  <a:pt x="23873" y="908972"/>
                </a:lnTo>
                <a:lnTo>
                  <a:pt x="13571" y="864128"/>
                </a:lnTo>
                <a:lnTo>
                  <a:pt x="6095" y="818271"/>
                </a:lnTo>
                <a:lnTo>
                  <a:pt x="1539" y="771496"/>
                </a:lnTo>
                <a:lnTo>
                  <a:pt x="0" y="723899"/>
                </a:lnTo>
                <a:lnTo>
                  <a:pt x="1539" y="676303"/>
                </a:lnTo>
                <a:lnTo>
                  <a:pt x="6095" y="629528"/>
                </a:lnTo>
                <a:lnTo>
                  <a:pt x="13571" y="583671"/>
                </a:lnTo>
                <a:lnTo>
                  <a:pt x="23873" y="538827"/>
                </a:lnTo>
                <a:lnTo>
                  <a:pt x="36904" y="495091"/>
                </a:lnTo>
                <a:lnTo>
                  <a:pt x="52570" y="452559"/>
                </a:lnTo>
                <a:lnTo>
                  <a:pt x="70775" y="411326"/>
                </a:lnTo>
                <a:lnTo>
                  <a:pt x="91424" y="371487"/>
                </a:lnTo>
                <a:lnTo>
                  <a:pt x="114466" y="333071"/>
                </a:lnTo>
                <a:lnTo>
                  <a:pt x="139670" y="296374"/>
                </a:lnTo>
                <a:lnTo>
                  <a:pt x="167077" y="261290"/>
                </a:lnTo>
                <a:lnTo>
                  <a:pt x="196547" y="227983"/>
                </a:lnTo>
                <a:lnTo>
                  <a:pt x="227983" y="196547"/>
                </a:lnTo>
                <a:lnTo>
                  <a:pt x="261290" y="167077"/>
                </a:lnTo>
                <a:lnTo>
                  <a:pt x="296374" y="139670"/>
                </a:lnTo>
                <a:lnTo>
                  <a:pt x="333137" y="114421"/>
                </a:lnTo>
                <a:lnTo>
                  <a:pt x="371487" y="91424"/>
                </a:lnTo>
                <a:lnTo>
                  <a:pt x="411325" y="70775"/>
                </a:lnTo>
                <a:lnTo>
                  <a:pt x="452559" y="52570"/>
                </a:lnTo>
                <a:lnTo>
                  <a:pt x="495091" y="36904"/>
                </a:lnTo>
                <a:lnTo>
                  <a:pt x="538827" y="23873"/>
                </a:lnTo>
                <a:lnTo>
                  <a:pt x="583671" y="13571"/>
                </a:lnTo>
                <a:lnTo>
                  <a:pt x="629528" y="6095"/>
                </a:lnTo>
                <a:lnTo>
                  <a:pt x="676303" y="1539"/>
                </a:lnTo>
                <a:lnTo>
                  <a:pt x="723899" y="0"/>
                </a:lnTo>
                <a:lnTo>
                  <a:pt x="776035" y="1878"/>
                </a:lnTo>
                <a:lnTo>
                  <a:pt x="827598" y="7462"/>
                </a:lnTo>
                <a:lnTo>
                  <a:pt x="878406" y="16678"/>
                </a:lnTo>
                <a:lnTo>
                  <a:pt x="928276" y="29448"/>
                </a:lnTo>
                <a:lnTo>
                  <a:pt x="977026" y="45697"/>
                </a:lnTo>
                <a:lnTo>
                  <a:pt x="1024473" y="65351"/>
                </a:lnTo>
                <a:lnTo>
                  <a:pt x="1070435" y="88332"/>
                </a:lnTo>
                <a:lnTo>
                  <a:pt x="1114728" y="114566"/>
                </a:lnTo>
                <a:lnTo>
                  <a:pt x="1157171" y="143976"/>
                </a:lnTo>
                <a:lnTo>
                  <a:pt x="1197580" y="176488"/>
                </a:lnTo>
                <a:lnTo>
                  <a:pt x="1235774" y="212025"/>
                </a:lnTo>
                <a:lnTo>
                  <a:pt x="1271311" y="250219"/>
                </a:lnTo>
                <a:lnTo>
                  <a:pt x="1303823" y="290628"/>
                </a:lnTo>
                <a:lnTo>
                  <a:pt x="1333273" y="333138"/>
                </a:lnTo>
                <a:lnTo>
                  <a:pt x="1359467" y="377364"/>
                </a:lnTo>
                <a:lnTo>
                  <a:pt x="1382449" y="423326"/>
                </a:lnTo>
                <a:lnTo>
                  <a:pt x="1402102" y="470773"/>
                </a:lnTo>
                <a:lnTo>
                  <a:pt x="1418351" y="519523"/>
                </a:lnTo>
                <a:lnTo>
                  <a:pt x="1431121" y="569393"/>
                </a:lnTo>
                <a:lnTo>
                  <a:pt x="1440337" y="620201"/>
                </a:lnTo>
                <a:lnTo>
                  <a:pt x="1445921" y="671764"/>
                </a:lnTo>
                <a:lnTo>
                  <a:pt x="1447800" y="723899"/>
                </a:lnTo>
                <a:lnTo>
                  <a:pt x="1446260" y="771496"/>
                </a:lnTo>
                <a:lnTo>
                  <a:pt x="1441704" y="818271"/>
                </a:lnTo>
                <a:lnTo>
                  <a:pt x="1434228" y="864128"/>
                </a:lnTo>
                <a:lnTo>
                  <a:pt x="1423926" y="908972"/>
                </a:lnTo>
                <a:lnTo>
                  <a:pt x="1410895" y="952708"/>
                </a:lnTo>
                <a:lnTo>
                  <a:pt x="1395229" y="995240"/>
                </a:lnTo>
                <a:lnTo>
                  <a:pt x="1377024" y="1036474"/>
                </a:lnTo>
                <a:lnTo>
                  <a:pt x="1356375" y="1076312"/>
                </a:lnTo>
                <a:lnTo>
                  <a:pt x="1333379" y="1114662"/>
                </a:lnTo>
                <a:lnTo>
                  <a:pt x="1308129" y="1151425"/>
                </a:lnTo>
                <a:lnTo>
                  <a:pt x="1280722" y="1186509"/>
                </a:lnTo>
                <a:lnTo>
                  <a:pt x="1251252" y="1219816"/>
                </a:lnTo>
                <a:lnTo>
                  <a:pt x="1219816" y="1251252"/>
                </a:lnTo>
                <a:lnTo>
                  <a:pt x="1186509" y="1280722"/>
                </a:lnTo>
                <a:lnTo>
                  <a:pt x="1151425" y="1308129"/>
                </a:lnTo>
                <a:lnTo>
                  <a:pt x="1114662" y="1333379"/>
                </a:lnTo>
                <a:lnTo>
                  <a:pt x="1076312" y="1356375"/>
                </a:lnTo>
                <a:lnTo>
                  <a:pt x="1036474" y="1377024"/>
                </a:lnTo>
                <a:lnTo>
                  <a:pt x="995240" y="1395229"/>
                </a:lnTo>
                <a:lnTo>
                  <a:pt x="952708" y="1410895"/>
                </a:lnTo>
                <a:lnTo>
                  <a:pt x="908972" y="1423926"/>
                </a:lnTo>
                <a:lnTo>
                  <a:pt x="864128" y="1434228"/>
                </a:lnTo>
                <a:lnTo>
                  <a:pt x="818271" y="1441704"/>
                </a:lnTo>
                <a:lnTo>
                  <a:pt x="771496" y="1446260"/>
                </a:lnTo>
                <a:lnTo>
                  <a:pt x="723899" y="1447799"/>
                </a:lnTo>
                <a:close/>
              </a:path>
            </a:pathLst>
          </a:custGeom>
          <a:solidFill>
            <a:srgbClr val="FFC80D">
              <a:alpha val="29803"/>
            </a:srgbClr>
          </a:solidFill>
        </p:spPr>
        <p:txBody>
          <a:bodyPr wrap="square" lIns="0" tIns="0" rIns="0" bIns="0" rtlCol="0"/>
          <a:lstStyle/>
          <a:p>
            <a:endParaRPr/>
          </a:p>
        </p:txBody>
      </p:sp>
      <p:sp>
        <p:nvSpPr>
          <p:cNvPr id="6" name="object 6"/>
          <p:cNvSpPr/>
          <p:nvPr/>
        </p:nvSpPr>
        <p:spPr>
          <a:xfrm>
            <a:off x="10499090" y="2539201"/>
            <a:ext cx="1557020" cy="1603192"/>
          </a:xfrm>
          <a:custGeom>
            <a:avLst/>
            <a:gdLst/>
            <a:ahLst/>
            <a:cxnLst/>
            <a:rect l="l" t="t" r="r" b="b"/>
            <a:pathLst>
              <a:path w="817244" h="817244">
                <a:moveTo>
                  <a:pt x="408489" y="816979"/>
                </a:moveTo>
                <a:lnTo>
                  <a:pt x="360851" y="814231"/>
                </a:lnTo>
                <a:lnTo>
                  <a:pt x="314826" y="806191"/>
                </a:lnTo>
                <a:lnTo>
                  <a:pt x="270723" y="793165"/>
                </a:lnTo>
                <a:lnTo>
                  <a:pt x="228846" y="775460"/>
                </a:lnTo>
                <a:lnTo>
                  <a:pt x="189503" y="753383"/>
                </a:lnTo>
                <a:lnTo>
                  <a:pt x="153000" y="727239"/>
                </a:lnTo>
                <a:lnTo>
                  <a:pt x="119643" y="697336"/>
                </a:lnTo>
                <a:lnTo>
                  <a:pt x="89740" y="663979"/>
                </a:lnTo>
                <a:lnTo>
                  <a:pt x="63596" y="627476"/>
                </a:lnTo>
                <a:lnTo>
                  <a:pt x="41519" y="588133"/>
                </a:lnTo>
                <a:lnTo>
                  <a:pt x="23814" y="546256"/>
                </a:lnTo>
                <a:lnTo>
                  <a:pt x="10788" y="502153"/>
                </a:lnTo>
                <a:lnTo>
                  <a:pt x="2748" y="456128"/>
                </a:lnTo>
                <a:lnTo>
                  <a:pt x="0" y="408489"/>
                </a:lnTo>
                <a:lnTo>
                  <a:pt x="2748" y="360851"/>
                </a:lnTo>
                <a:lnTo>
                  <a:pt x="10788" y="314827"/>
                </a:lnTo>
                <a:lnTo>
                  <a:pt x="23814" y="270723"/>
                </a:lnTo>
                <a:lnTo>
                  <a:pt x="41519" y="228846"/>
                </a:lnTo>
                <a:lnTo>
                  <a:pt x="63596" y="189503"/>
                </a:lnTo>
                <a:lnTo>
                  <a:pt x="89740" y="153000"/>
                </a:lnTo>
                <a:lnTo>
                  <a:pt x="119643" y="119643"/>
                </a:lnTo>
                <a:lnTo>
                  <a:pt x="153000" y="89740"/>
                </a:lnTo>
                <a:lnTo>
                  <a:pt x="189503" y="63596"/>
                </a:lnTo>
                <a:lnTo>
                  <a:pt x="228846" y="41519"/>
                </a:lnTo>
                <a:lnTo>
                  <a:pt x="270723" y="23814"/>
                </a:lnTo>
                <a:lnTo>
                  <a:pt x="314826" y="10788"/>
                </a:lnTo>
                <a:lnTo>
                  <a:pt x="360851" y="2748"/>
                </a:lnTo>
                <a:lnTo>
                  <a:pt x="408489" y="0"/>
                </a:lnTo>
                <a:lnTo>
                  <a:pt x="462183" y="3542"/>
                </a:lnTo>
                <a:lnTo>
                  <a:pt x="514502" y="13995"/>
                </a:lnTo>
                <a:lnTo>
                  <a:pt x="564812" y="31094"/>
                </a:lnTo>
                <a:lnTo>
                  <a:pt x="612477" y="54577"/>
                </a:lnTo>
                <a:lnTo>
                  <a:pt x="656863" y="84181"/>
                </a:lnTo>
                <a:lnTo>
                  <a:pt x="697336" y="119643"/>
                </a:lnTo>
                <a:lnTo>
                  <a:pt x="732798" y="160116"/>
                </a:lnTo>
                <a:lnTo>
                  <a:pt x="762402" y="204502"/>
                </a:lnTo>
                <a:lnTo>
                  <a:pt x="785885" y="252167"/>
                </a:lnTo>
                <a:lnTo>
                  <a:pt x="802984" y="302477"/>
                </a:lnTo>
                <a:lnTo>
                  <a:pt x="813437" y="354796"/>
                </a:lnTo>
                <a:lnTo>
                  <a:pt x="816980" y="408489"/>
                </a:lnTo>
                <a:lnTo>
                  <a:pt x="814231" y="456128"/>
                </a:lnTo>
                <a:lnTo>
                  <a:pt x="806191" y="502153"/>
                </a:lnTo>
                <a:lnTo>
                  <a:pt x="793165" y="546256"/>
                </a:lnTo>
                <a:lnTo>
                  <a:pt x="775460" y="588133"/>
                </a:lnTo>
                <a:lnTo>
                  <a:pt x="753383" y="627476"/>
                </a:lnTo>
                <a:lnTo>
                  <a:pt x="727239" y="663979"/>
                </a:lnTo>
                <a:lnTo>
                  <a:pt x="697336" y="697336"/>
                </a:lnTo>
                <a:lnTo>
                  <a:pt x="663979" y="727239"/>
                </a:lnTo>
                <a:lnTo>
                  <a:pt x="627476" y="753383"/>
                </a:lnTo>
                <a:lnTo>
                  <a:pt x="588133" y="775460"/>
                </a:lnTo>
                <a:lnTo>
                  <a:pt x="546256" y="793165"/>
                </a:lnTo>
                <a:lnTo>
                  <a:pt x="502153" y="806191"/>
                </a:lnTo>
                <a:lnTo>
                  <a:pt x="456128" y="814231"/>
                </a:lnTo>
                <a:lnTo>
                  <a:pt x="408489" y="816979"/>
                </a:lnTo>
                <a:close/>
              </a:path>
            </a:pathLst>
          </a:custGeom>
          <a:solidFill>
            <a:srgbClr val="FFC80D">
              <a:alpha val="49803"/>
            </a:srgbClr>
          </a:solidFill>
        </p:spPr>
        <p:txBody>
          <a:bodyPr wrap="square" lIns="0" tIns="0" rIns="0" bIns="0" rtlCol="0"/>
          <a:lstStyle/>
          <a:p>
            <a:endParaRPr dirty="0"/>
          </a:p>
        </p:txBody>
      </p:sp>
      <p:sp>
        <p:nvSpPr>
          <p:cNvPr id="7" name="object 7"/>
          <p:cNvSpPr/>
          <p:nvPr/>
        </p:nvSpPr>
        <p:spPr>
          <a:xfrm>
            <a:off x="557515" y="5801328"/>
            <a:ext cx="817244" cy="817244"/>
          </a:xfrm>
          <a:custGeom>
            <a:avLst/>
            <a:gdLst/>
            <a:ahLst/>
            <a:cxnLst/>
            <a:rect l="l" t="t" r="r" b="b"/>
            <a:pathLst>
              <a:path w="817244" h="817245">
                <a:moveTo>
                  <a:pt x="408489" y="816979"/>
                </a:moveTo>
                <a:lnTo>
                  <a:pt x="360851" y="814231"/>
                </a:lnTo>
                <a:lnTo>
                  <a:pt x="314826" y="806191"/>
                </a:lnTo>
                <a:lnTo>
                  <a:pt x="270723" y="793165"/>
                </a:lnTo>
                <a:lnTo>
                  <a:pt x="228846" y="775460"/>
                </a:lnTo>
                <a:lnTo>
                  <a:pt x="189503" y="753382"/>
                </a:lnTo>
                <a:lnTo>
                  <a:pt x="153000" y="727239"/>
                </a:lnTo>
                <a:lnTo>
                  <a:pt x="119643" y="697335"/>
                </a:lnTo>
                <a:lnTo>
                  <a:pt x="89740" y="663979"/>
                </a:lnTo>
                <a:lnTo>
                  <a:pt x="63596" y="627476"/>
                </a:lnTo>
                <a:lnTo>
                  <a:pt x="41519" y="588133"/>
                </a:lnTo>
                <a:lnTo>
                  <a:pt x="23814" y="546256"/>
                </a:lnTo>
                <a:lnTo>
                  <a:pt x="10788" y="502153"/>
                </a:lnTo>
                <a:lnTo>
                  <a:pt x="2748" y="456128"/>
                </a:lnTo>
                <a:lnTo>
                  <a:pt x="0" y="408489"/>
                </a:lnTo>
                <a:lnTo>
                  <a:pt x="2748" y="360851"/>
                </a:lnTo>
                <a:lnTo>
                  <a:pt x="10788" y="314827"/>
                </a:lnTo>
                <a:lnTo>
                  <a:pt x="23814" y="270723"/>
                </a:lnTo>
                <a:lnTo>
                  <a:pt x="41519" y="228846"/>
                </a:lnTo>
                <a:lnTo>
                  <a:pt x="63596" y="189503"/>
                </a:lnTo>
                <a:lnTo>
                  <a:pt x="89740" y="153000"/>
                </a:lnTo>
                <a:lnTo>
                  <a:pt x="119643" y="119643"/>
                </a:lnTo>
                <a:lnTo>
                  <a:pt x="153000" y="89740"/>
                </a:lnTo>
                <a:lnTo>
                  <a:pt x="189503" y="63596"/>
                </a:lnTo>
                <a:lnTo>
                  <a:pt x="228846" y="41519"/>
                </a:lnTo>
                <a:lnTo>
                  <a:pt x="270723" y="23814"/>
                </a:lnTo>
                <a:lnTo>
                  <a:pt x="314826" y="10788"/>
                </a:lnTo>
                <a:lnTo>
                  <a:pt x="360851" y="2748"/>
                </a:lnTo>
                <a:lnTo>
                  <a:pt x="408489" y="0"/>
                </a:lnTo>
                <a:lnTo>
                  <a:pt x="462183" y="3542"/>
                </a:lnTo>
                <a:lnTo>
                  <a:pt x="514502" y="13995"/>
                </a:lnTo>
                <a:lnTo>
                  <a:pt x="564812" y="31094"/>
                </a:lnTo>
                <a:lnTo>
                  <a:pt x="612477" y="54577"/>
                </a:lnTo>
                <a:lnTo>
                  <a:pt x="656863" y="84182"/>
                </a:lnTo>
                <a:lnTo>
                  <a:pt x="697336" y="119644"/>
                </a:lnTo>
                <a:lnTo>
                  <a:pt x="732798" y="160116"/>
                </a:lnTo>
                <a:lnTo>
                  <a:pt x="762402" y="204502"/>
                </a:lnTo>
                <a:lnTo>
                  <a:pt x="785885" y="252167"/>
                </a:lnTo>
                <a:lnTo>
                  <a:pt x="802984" y="302477"/>
                </a:lnTo>
                <a:lnTo>
                  <a:pt x="813437" y="354796"/>
                </a:lnTo>
                <a:lnTo>
                  <a:pt x="816979" y="408489"/>
                </a:lnTo>
                <a:lnTo>
                  <a:pt x="814231" y="456128"/>
                </a:lnTo>
                <a:lnTo>
                  <a:pt x="806191" y="502153"/>
                </a:lnTo>
                <a:lnTo>
                  <a:pt x="793165" y="546256"/>
                </a:lnTo>
                <a:lnTo>
                  <a:pt x="775460" y="588133"/>
                </a:lnTo>
                <a:lnTo>
                  <a:pt x="753383" y="627476"/>
                </a:lnTo>
                <a:lnTo>
                  <a:pt x="727239" y="663979"/>
                </a:lnTo>
                <a:lnTo>
                  <a:pt x="697336" y="697335"/>
                </a:lnTo>
                <a:lnTo>
                  <a:pt x="663979" y="727239"/>
                </a:lnTo>
                <a:lnTo>
                  <a:pt x="627476" y="753382"/>
                </a:lnTo>
                <a:lnTo>
                  <a:pt x="588133" y="775460"/>
                </a:lnTo>
                <a:lnTo>
                  <a:pt x="546256" y="793165"/>
                </a:lnTo>
                <a:lnTo>
                  <a:pt x="502153" y="806191"/>
                </a:lnTo>
                <a:lnTo>
                  <a:pt x="456128" y="814231"/>
                </a:lnTo>
                <a:lnTo>
                  <a:pt x="408489" y="816979"/>
                </a:lnTo>
                <a:close/>
              </a:path>
            </a:pathLst>
          </a:custGeom>
          <a:solidFill>
            <a:srgbClr val="FFC80D">
              <a:alpha val="49803"/>
            </a:srgbClr>
          </a:solidFill>
        </p:spPr>
        <p:txBody>
          <a:bodyPr wrap="square" lIns="0" tIns="0" rIns="0" bIns="0" rtlCol="0"/>
          <a:lstStyle/>
          <a:p>
            <a:endParaRPr/>
          </a:p>
        </p:txBody>
      </p:sp>
      <p:sp>
        <p:nvSpPr>
          <p:cNvPr id="8" name="object 8"/>
          <p:cNvSpPr/>
          <p:nvPr/>
        </p:nvSpPr>
        <p:spPr>
          <a:xfrm>
            <a:off x="10439400" y="3657601"/>
            <a:ext cx="838200" cy="762000"/>
          </a:xfrm>
          <a:custGeom>
            <a:avLst/>
            <a:gdLst/>
            <a:ahLst/>
            <a:cxnLst/>
            <a:rect l="l" t="t" r="r" b="b"/>
            <a:pathLst>
              <a:path w="577850" h="577850">
                <a:moveTo>
                  <a:pt x="288885" y="577770"/>
                </a:moveTo>
                <a:lnTo>
                  <a:pt x="242026" y="573989"/>
                </a:lnTo>
                <a:lnTo>
                  <a:pt x="197575" y="563043"/>
                </a:lnTo>
                <a:lnTo>
                  <a:pt x="156125" y="545526"/>
                </a:lnTo>
                <a:lnTo>
                  <a:pt x="118273" y="522032"/>
                </a:lnTo>
                <a:lnTo>
                  <a:pt x="84612" y="493158"/>
                </a:lnTo>
                <a:lnTo>
                  <a:pt x="55738" y="459497"/>
                </a:lnTo>
                <a:lnTo>
                  <a:pt x="32244" y="421644"/>
                </a:lnTo>
                <a:lnTo>
                  <a:pt x="14727" y="380195"/>
                </a:lnTo>
                <a:lnTo>
                  <a:pt x="3781" y="335744"/>
                </a:lnTo>
                <a:lnTo>
                  <a:pt x="0" y="288885"/>
                </a:lnTo>
                <a:lnTo>
                  <a:pt x="3781" y="242026"/>
                </a:lnTo>
                <a:lnTo>
                  <a:pt x="14727" y="197575"/>
                </a:lnTo>
                <a:lnTo>
                  <a:pt x="32244" y="156125"/>
                </a:lnTo>
                <a:lnTo>
                  <a:pt x="55738" y="118273"/>
                </a:lnTo>
                <a:lnTo>
                  <a:pt x="84612" y="84612"/>
                </a:lnTo>
                <a:lnTo>
                  <a:pt x="118273" y="55738"/>
                </a:lnTo>
                <a:lnTo>
                  <a:pt x="156125" y="32244"/>
                </a:lnTo>
                <a:lnTo>
                  <a:pt x="197575" y="14727"/>
                </a:lnTo>
                <a:lnTo>
                  <a:pt x="242026" y="3781"/>
                </a:lnTo>
                <a:lnTo>
                  <a:pt x="288885" y="0"/>
                </a:lnTo>
                <a:lnTo>
                  <a:pt x="334349" y="3598"/>
                </a:lnTo>
                <a:lnTo>
                  <a:pt x="378285" y="14180"/>
                </a:lnTo>
                <a:lnTo>
                  <a:pt x="419915" y="31424"/>
                </a:lnTo>
                <a:lnTo>
                  <a:pt x="458465" y="55009"/>
                </a:lnTo>
                <a:lnTo>
                  <a:pt x="493158" y="84612"/>
                </a:lnTo>
                <a:lnTo>
                  <a:pt x="522761" y="119305"/>
                </a:lnTo>
                <a:lnTo>
                  <a:pt x="546346" y="157855"/>
                </a:lnTo>
                <a:lnTo>
                  <a:pt x="563590" y="199485"/>
                </a:lnTo>
                <a:lnTo>
                  <a:pt x="574172" y="243421"/>
                </a:lnTo>
                <a:lnTo>
                  <a:pt x="577771" y="288885"/>
                </a:lnTo>
                <a:lnTo>
                  <a:pt x="573990" y="335744"/>
                </a:lnTo>
                <a:lnTo>
                  <a:pt x="563043" y="380195"/>
                </a:lnTo>
                <a:lnTo>
                  <a:pt x="545526" y="421644"/>
                </a:lnTo>
                <a:lnTo>
                  <a:pt x="522032" y="459497"/>
                </a:lnTo>
                <a:lnTo>
                  <a:pt x="493158" y="493158"/>
                </a:lnTo>
                <a:lnTo>
                  <a:pt x="459497" y="522032"/>
                </a:lnTo>
                <a:lnTo>
                  <a:pt x="421645" y="545526"/>
                </a:lnTo>
                <a:lnTo>
                  <a:pt x="380195" y="563043"/>
                </a:lnTo>
                <a:lnTo>
                  <a:pt x="335744" y="573989"/>
                </a:lnTo>
                <a:lnTo>
                  <a:pt x="288885" y="577770"/>
                </a:lnTo>
                <a:close/>
              </a:path>
            </a:pathLst>
          </a:custGeom>
          <a:solidFill>
            <a:srgbClr val="FFC80D">
              <a:alpha val="49803"/>
            </a:srgbClr>
          </a:solidFill>
        </p:spPr>
        <p:txBody>
          <a:bodyPr wrap="square" lIns="0" tIns="0" rIns="0" bIns="0" rtlCol="0"/>
          <a:lstStyle/>
          <a:p>
            <a:endParaRPr/>
          </a:p>
        </p:txBody>
      </p:sp>
      <p:sp>
        <p:nvSpPr>
          <p:cNvPr id="9" name="object 9"/>
          <p:cNvSpPr txBox="1">
            <a:spLocks noGrp="1"/>
          </p:cNvSpPr>
          <p:nvPr>
            <p:ph type="title"/>
          </p:nvPr>
        </p:nvSpPr>
        <p:spPr>
          <a:xfrm>
            <a:off x="304798" y="4020425"/>
            <a:ext cx="11582401" cy="2598147"/>
          </a:xfrm>
          <a:prstGeom prst="rect">
            <a:avLst/>
          </a:prstGeom>
        </p:spPr>
        <p:txBody>
          <a:bodyPr vert="horz" wrap="square" lIns="0" tIns="12700" rIns="0" bIns="0" rtlCol="0">
            <a:spAutoFit/>
          </a:bodyPr>
          <a:lstStyle/>
          <a:p>
            <a:pPr algn="just"/>
            <a:r>
              <a:rPr lang="it-IT" sz="2400" dirty="0"/>
              <a:t>I raccoglitori cartacei contengono ricette che il più delle volte mancano del procedimento, si tratta di ricette non idonee ad una buona esecuzione perché incomplete. Il motivo per cui manca una descrizione dettagliata è il contesto in cui tale ricetta si recepisce. Un contesto poco favorevole potrebbe essere per esempio: ci troviamo ad appuntare frettolosamente una ricetta su un pezzo di carta che ci viene trasmessa oralmente da un amico/a. </a:t>
            </a:r>
            <a:r>
              <a:rPr lang="it-IT" sz="2400" dirty="0" err="1"/>
              <a:t>Recipe</a:t>
            </a:r>
            <a:r>
              <a:rPr lang="it-IT" sz="2400" dirty="0"/>
              <a:t> Manager si prefigge l’obiettivo di rendere più semplice la creazione, conservazione e condivisione delle ricette!</a:t>
            </a:r>
          </a:p>
        </p:txBody>
      </p:sp>
      <p:sp>
        <p:nvSpPr>
          <p:cNvPr id="10" name="object 10"/>
          <p:cNvSpPr txBox="1"/>
          <p:nvPr/>
        </p:nvSpPr>
        <p:spPr>
          <a:xfrm>
            <a:off x="239408" y="155034"/>
            <a:ext cx="4256392" cy="751488"/>
          </a:xfrm>
          <a:prstGeom prst="rect">
            <a:avLst/>
          </a:prstGeom>
        </p:spPr>
        <p:txBody>
          <a:bodyPr vert="horz" wrap="square" lIns="0" tIns="12700" rIns="0" bIns="0" rtlCol="0">
            <a:spAutoFit/>
          </a:bodyPr>
          <a:lstStyle/>
          <a:p>
            <a:pPr marL="12700">
              <a:spcBef>
                <a:spcPts val="100"/>
              </a:spcBef>
            </a:pPr>
            <a:r>
              <a:rPr lang="en-GB" sz="4800" spc="-5" dirty="0">
                <a:solidFill>
                  <a:srgbClr val="464646"/>
                </a:solidFill>
                <a:latin typeface="+mj-lt"/>
                <a:cs typeface="Arial"/>
              </a:rPr>
              <a:t>Recipe Manager</a:t>
            </a:r>
            <a:endParaRPr sz="4800" spc="-5" dirty="0">
              <a:solidFill>
                <a:srgbClr val="464646"/>
              </a:solidFill>
              <a:latin typeface="+mj-lt"/>
              <a:cs typeface="Arial"/>
            </a:endParaRPr>
          </a:p>
        </p:txBody>
      </p:sp>
      <p:pic>
        <p:nvPicPr>
          <p:cNvPr id="12" name="Immagine 11">
            <a:extLst>
              <a:ext uri="{FF2B5EF4-FFF2-40B4-BE49-F238E27FC236}">
                <a16:creationId xmlns:a16="http://schemas.microsoft.com/office/drawing/2014/main" id="{9E559702-3E8F-4816-9377-E5381361B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110" y="1160160"/>
            <a:ext cx="2438400" cy="2438400"/>
          </a:xfrm>
          <a:prstGeom prst="rect">
            <a:avLst/>
          </a:prstGeom>
        </p:spPr>
      </p:pic>
      <p:pic>
        <p:nvPicPr>
          <p:cNvPr id="14" name="Immagine 13">
            <a:extLst>
              <a:ext uri="{FF2B5EF4-FFF2-40B4-BE49-F238E27FC236}">
                <a16:creationId xmlns:a16="http://schemas.microsoft.com/office/drawing/2014/main" id="{98E4E4E1-A1BC-4106-A583-D0DC80BC5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799" y="1157475"/>
            <a:ext cx="2438400" cy="2438400"/>
          </a:xfrm>
          <a:prstGeom prst="rect">
            <a:avLst/>
          </a:prstGeom>
        </p:spPr>
      </p:pic>
      <p:pic>
        <p:nvPicPr>
          <p:cNvPr id="16" name="Immagine 15">
            <a:extLst>
              <a:ext uri="{FF2B5EF4-FFF2-40B4-BE49-F238E27FC236}">
                <a16:creationId xmlns:a16="http://schemas.microsoft.com/office/drawing/2014/main" id="{B65604C6-74B8-4F66-85D2-6734E90D1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488" y="1157475"/>
            <a:ext cx="2636330" cy="2438400"/>
          </a:xfrm>
          <a:prstGeom prst="rect">
            <a:avLst/>
          </a:prstGeom>
        </p:spPr>
      </p:pic>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4E9B2042-E7D8-4025-B5C5-0C0A086B7EC7}"/>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369DB570-B740-4CBE-AF59-9CD721C5D091}"/>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E0A03EF5-FA7F-459F-A3ED-6BCA83BFCBE2}"/>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1C25C9FD-52DD-43D2-9166-D5C7EBFADF33}"/>
              </a:ext>
            </a:extLst>
          </p:cNvPr>
          <p:cNvSpPr txBox="1"/>
          <p:nvPr/>
        </p:nvSpPr>
        <p:spPr>
          <a:xfrm>
            <a:off x="0" y="0"/>
            <a:ext cx="7315200" cy="1107996"/>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Design Goals (3)</a:t>
            </a:r>
          </a:p>
          <a:p>
            <a:endParaRPr lang="en-GB" dirty="0"/>
          </a:p>
        </p:txBody>
      </p:sp>
      <p:pic>
        <p:nvPicPr>
          <p:cNvPr id="7" name="Immagine 6">
            <a:extLst>
              <a:ext uri="{FF2B5EF4-FFF2-40B4-BE49-F238E27FC236}">
                <a16:creationId xmlns:a16="http://schemas.microsoft.com/office/drawing/2014/main" id="{58BE30DE-3490-492F-8330-315E041D0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99052"/>
            <a:ext cx="2667000" cy="2667000"/>
          </a:xfrm>
          <a:prstGeom prst="rect">
            <a:avLst/>
          </a:prstGeom>
        </p:spPr>
      </p:pic>
      <p:pic>
        <p:nvPicPr>
          <p:cNvPr id="9" name="Immagine 8">
            <a:extLst>
              <a:ext uri="{FF2B5EF4-FFF2-40B4-BE49-F238E27FC236}">
                <a16:creationId xmlns:a16="http://schemas.microsoft.com/office/drawing/2014/main" id="{D57BF546-6015-45B5-9898-BCB1B37556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3835400"/>
            <a:ext cx="3390900" cy="2260600"/>
          </a:xfrm>
          <a:prstGeom prst="rect">
            <a:avLst/>
          </a:prstGeom>
        </p:spPr>
      </p:pic>
      <p:sp>
        <p:nvSpPr>
          <p:cNvPr id="10" name="CasellaDiTesto 9">
            <a:extLst>
              <a:ext uri="{FF2B5EF4-FFF2-40B4-BE49-F238E27FC236}">
                <a16:creationId xmlns:a16="http://schemas.microsoft.com/office/drawing/2014/main" id="{8B2E5F77-FBAA-467B-8247-76F2BAB6D28E}"/>
              </a:ext>
            </a:extLst>
          </p:cNvPr>
          <p:cNvSpPr txBox="1"/>
          <p:nvPr/>
        </p:nvSpPr>
        <p:spPr>
          <a:xfrm>
            <a:off x="4572000" y="1086821"/>
            <a:ext cx="7162800" cy="1846659"/>
          </a:xfrm>
          <a:prstGeom prst="rect">
            <a:avLst/>
          </a:prstGeom>
          <a:noFill/>
        </p:spPr>
        <p:txBody>
          <a:bodyPr wrap="square" rtlCol="0">
            <a:spAutoFit/>
          </a:bodyPr>
          <a:lstStyle/>
          <a:p>
            <a:r>
              <a:rPr lang="en-GB" sz="2400" b="1" spc="65" dirty="0" err="1">
                <a:solidFill>
                  <a:srgbClr val="DF9093"/>
                </a:solidFill>
                <a:latin typeface="Microsoft Sans Serif"/>
                <a:cs typeface="Microsoft Sans Serif"/>
              </a:rPr>
              <a:t>Portabilitá</a:t>
            </a:r>
            <a:endParaRPr lang="en-GB" dirty="0"/>
          </a:p>
          <a:p>
            <a:r>
              <a:rPr lang="en-GB" dirty="0" err="1"/>
              <a:t>Essendo</a:t>
            </a:r>
            <a:r>
              <a:rPr lang="en-GB" dirty="0"/>
              <a:t> un software </a:t>
            </a:r>
            <a:r>
              <a:rPr lang="en-GB" dirty="0" err="1"/>
              <a:t>implementato</a:t>
            </a:r>
            <a:r>
              <a:rPr lang="en-GB" dirty="0"/>
              <a:t> </a:t>
            </a:r>
            <a:r>
              <a:rPr lang="en-GB" dirty="0" err="1"/>
              <a:t>interamente</a:t>
            </a:r>
            <a:r>
              <a:rPr lang="en-GB" dirty="0"/>
              <a:t> online, é </a:t>
            </a:r>
            <a:r>
              <a:rPr lang="en-GB" dirty="0" err="1"/>
              <a:t>senz’altro</a:t>
            </a:r>
            <a:r>
              <a:rPr lang="en-GB" dirty="0"/>
              <a:t> </a:t>
            </a:r>
            <a:r>
              <a:rPr lang="en-GB" dirty="0" err="1"/>
              <a:t>portabile</a:t>
            </a:r>
            <a:r>
              <a:rPr lang="en-GB" dirty="0"/>
              <a:t>, con la </a:t>
            </a:r>
            <a:r>
              <a:rPr lang="en-GB" dirty="0" err="1"/>
              <a:t>possibilitá</a:t>
            </a:r>
            <a:r>
              <a:rPr lang="en-GB" dirty="0"/>
              <a:t> di accesso da </a:t>
            </a:r>
            <a:r>
              <a:rPr lang="en-GB" dirty="0" err="1"/>
              <a:t>ogni</a:t>
            </a:r>
            <a:r>
              <a:rPr lang="en-GB" dirty="0"/>
              <a:t> </a:t>
            </a:r>
            <a:r>
              <a:rPr lang="en-GB" dirty="0" err="1"/>
              <a:t>dispositivo</a:t>
            </a:r>
            <a:r>
              <a:rPr lang="en-GB" dirty="0"/>
              <a:t> </a:t>
            </a:r>
            <a:r>
              <a:rPr lang="en-GB" dirty="0" err="1"/>
              <a:t>che</a:t>
            </a:r>
            <a:r>
              <a:rPr lang="en-GB" dirty="0"/>
              <a:t> </a:t>
            </a:r>
            <a:r>
              <a:rPr lang="en-GB" dirty="0" err="1"/>
              <a:t>possa</a:t>
            </a:r>
            <a:r>
              <a:rPr lang="en-GB" dirty="0"/>
              <a:t> </a:t>
            </a:r>
            <a:r>
              <a:rPr lang="en-GB" dirty="0" err="1"/>
              <a:t>godere</a:t>
            </a:r>
            <a:r>
              <a:rPr lang="en-GB" dirty="0"/>
              <a:t> di una </a:t>
            </a:r>
            <a:r>
              <a:rPr lang="en-GB" dirty="0" err="1"/>
              <a:t>connessione</a:t>
            </a:r>
            <a:r>
              <a:rPr lang="en-GB" dirty="0"/>
              <a:t>. </a:t>
            </a:r>
            <a:r>
              <a:rPr lang="en-GB" dirty="0" err="1"/>
              <a:t>Infatti</a:t>
            </a:r>
            <a:r>
              <a:rPr lang="en-GB" dirty="0"/>
              <a:t> </a:t>
            </a:r>
            <a:r>
              <a:rPr lang="en-GB" dirty="0" err="1"/>
              <a:t>il</a:t>
            </a:r>
            <a:r>
              <a:rPr lang="en-GB" dirty="0"/>
              <a:t> </a:t>
            </a:r>
            <a:r>
              <a:rPr lang="en-GB" dirty="0" err="1"/>
              <a:t>nostro</a:t>
            </a:r>
            <a:r>
              <a:rPr lang="en-GB" dirty="0"/>
              <a:t> </a:t>
            </a:r>
            <a:r>
              <a:rPr lang="en-GB" dirty="0" err="1"/>
              <a:t>sito</a:t>
            </a:r>
            <a:r>
              <a:rPr lang="en-GB" dirty="0"/>
              <a:t> é </a:t>
            </a:r>
            <a:r>
              <a:rPr lang="en-GB" dirty="0" err="1"/>
              <a:t>disponibile</a:t>
            </a:r>
            <a:r>
              <a:rPr lang="en-GB" dirty="0"/>
              <a:t> per tutti I browser (Chrome, Opera, Firefox, Safari) e </a:t>
            </a:r>
            <a:r>
              <a:rPr lang="en-GB" dirty="0" err="1"/>
              <a:t>nel</a:t>
            </a:r>
            <a:r>
              <a:rPr lang="en-GB" dirty="0"/>
              <a:t> </a:t>
            </a:r>
            <a:r>
              <a:rPr lang="en-GB" dirty="0" err="1"/>
              <a:t>progettarlo</a:t>
            </a:r>
            <a:r>
              <a:rPr lang="en-GB" dirty="0"/>
              <a:t> </a:t>
            </a:r>
            <a:r>
              <a:rPr lang="en-GB" dirty="0" err="1"/>
              <a:t>abbiamo</a:t>
            </a:r>
            <a:r>
              <a:rPr lang="en-GB" dirty="0"/>
              <a:t> fatto in modo </a:t>
            </a:r>
            <a:r>
              <a:rPr lang="en-GB" dirty="0" err="1"/>
              <a:t>che</a:t>
            </a:r>
            <a:r>
              <a:rPr lang="en-GB" dirty="0"/>
              <a:t> </a:t>
            </a:r>
            <a:r>
              <a:rPr lang="en-GB" dirty="0" err="1"/>
              <a:t>sia</a:t>
            </a:r>
            <a:r>
              <a:rPr lang="en-GB" dirty="0"/>
              <a:t> responsive per facilitarne la visualizzazzione su tutti i dispositivi. </a:t>
            </a:r>
          </a:p>
        </p:txBody>
      </p:sp>
      <p:sp>
        <p:nvSpPr>
          <p:cNvPr id="11" name="CasellaDiTesto 10">
            <a:extLst>
              <a:ext uri="{FF2B5EF4-FFF2-40B4-BE49-F238E27FC236}">
                <a16:creationId xmlns:a16="http://schemas.microsoft.com/office/drawing/2014/main" id="{AF39D8AC-D3CF-43C7-810C-B9A83C1C5524}"/>
              </a:ext>
            </a:extLst>
          </p:cNvPr>
          <p:cNvSpPr txBox="1"/>
          <p:nvPr/>
        </p:nvSpPr>
        <p:spPr>
          <a:xfrm>
            <a:off x="4572000" y="3835400"/>
            <a:ext cx="7086600" cy="2677656"/>
          </a:xfrm>
          <a:prstGeom prst="rect">
            <a:avLst/>
          </a:prstGeom>
          <a:noFill/>
        </p:spPr>
        <p:txBody>
          <a:bodyPr wrap="square" rtlCol="0">
            <a:spAutoFit/>
          </a:bodyPr>
          <a:lstStyle/>
          <a:p>
            <a:r>
              <a:rPr lang="en-GB" sz="2400" b="1" spc="65" dirty="0">
                <a:solidFill>
                  <a:srgbClr val="DF9093"/>
                </a:solidFill>
                <a:latin typeface="Microsoft Sans Serif"/>
                <a:cs typeface="Microsoft Sans Serif"/>
              </a:rPr>
              <a:t>Sicurezza</a:t>
            </a:r>
          </a:p>
          <a:p>
            <a:r>
              <a:rPr lang="en-GB" dirty="0"/>
              <a:t>La </a:t>
            </a:r>
            <a:r>
              <a:rPr lang="en-GB" dirty="0" err="1"/>
              <a:t>prioritá</a:t>
            </a:r>
            <a:r>
              <a:rPr lang="en-GB" dirty="0"/>
              <a:t> é </a:t>
            </a:r>
            <a:r>
              <a:rPr lang="en-GB" dirty="0" err="1"/>
              <a:t>quella</a:t>
            </a:r>
            <a:r>
              <a:rPr lang="en-GB" dirty="0"/>
              <a:t> di </a:t>
            </a:r>
            <a:r>
              <a:rPr lang="en-GB" dirty="0" err="1"/>
              <a:t>difendere</a:t>
            </a:r>
            <a:r>
              <a:rPr lang="en-GB" dirty="0"/>
              <a:t> </a:t>
            </a:r>
            <a:r>
              <a:rPr lang="en-GB" dirty="0" err="1"/>
              <a:t>il</a:t>
            </a:r>
            <a:r>
              <a:rPr lang="en-GB" dirty="0"/>
              <a:t> database </a:t>
            </a:r>
            <a:r>
              <a:rPr lang="en-GB" dirty="0" err="1"/>
              <a:t>che</a:t>
            </a:r>
            <a:r>
              <a:rPr lang="en-GB" dirty="0"/>
              <a:t> </a:t>
            </a:r>
            <a:r>
              <a:rPr lang="en-GB" dirty="0" err="1"/>
              <a:t>contine</a:t>
            </a:r>
            <a:r>
              <a:rPr lang="en-GB" dirty="0"/>
              <a:t> e I </a:t>
            </a:r>
            <a:r>
              <a:rPr lang="en-GB" dirty="0" err="1"/>
              <a:t>dati</a:t>
            </a:r>
            <a:r>
              <a:rPr lang="en-GB" dirty="0"/>
              <a:t> </a:t>
            </a:r>
            <a:r>
              <a:rPr lang="en-GB" dirty="0" err="1"/>
              <a:t>riguardanti</a:t>
            </a:r>
            <a:r>
              <a:rPr lang="en-GB" dirty="0"/>
              <a:t> </a:t>
            </a:r>
            <a:r>
              <a:rPr lang="en-GB" dirty="0" err="1"/>
              <a:t>l’utenza</a:t>
            </a:r>
            <a:r>
              <a:rPr lang="en-GB" dirty="0"/>
              <a:t> </a:t>
            </a:r>
            <a:r>
              <a:rPr lang="en-GB" dirty="0" err="1"/>
              <a:t>dagli</a:t>
            </a:r>
            <a:r>
              <a:rPr lang="en-GB" dirty="0"/>
              <a:t> </a:t>
            </a:r>
            <a:r>
              <a:rPr lang="en-GB" dirty="0" err="1"/>
              <a:t>attacchi</a:t>
            </a:r>
            <a:r>
              <a:rPr lang="en-GB" dirty="0"/>
              <a:t> </a:t>
            </a:r>
            <a:r>
              <a:rPr lang="en-GB" dirty="0" err="1"/>
              <a:t>informarici</a:t>
            </a:r>
            <a:r>
              <a:rPr lang="en-GB" dirty="0"/>
              <a:t>. </a:t>
            </a:r>
            <a:r>
              <a:rPr lang="en-GB" dirty="0" err="1"/>
              <a:t>Altre</a:t>
            </a:r>
            <a:r>
              <a:rPr lang="en-GB" dirty="0"/>
              <a:t> </a:t>
            </a:r>
            <a:r>
              <a:rPr lang="en-GB" dirty="0" err="1"/>
              <a:t>tecniche</a:t>
            </a:r>
            <a:r>
              <a:rPr lang="en-GB" dirty="0"/>
              <a:t> </a:t>
            </a:r>
            <a:r>
              <a:rPr lang="en-GB" dirty="0" err="1"/>
              <a:t>utilizzzate</a:t>
            </a:r>
            <a:r>
              <a:rPr lang="en-GB" dirty="0"/>
              <a:t> per </a:t>
            </a:r>
            <a:r>
              <a:rPr lang="en-GB" dirty="0" err="1"/>
              <a:t>garantire</a:t>
            </a:r>
            <a:r>
              <a:rPr lang="en-GB" dirty="0"/>
              <a:t> </a:t>
            </a:r>
            <a:r>
              <a:rPr lang="en-GB" dirty="0" err="1"/>
              <a:t>sicurezza</a:t>
            </a:r>
            <a:r>
              <a:rPr lang="en-GB" dirty="0"/>
              <a:t> </a:t>
            </a:r>
            <a:r>
              <a:rPr lang="en-GB" dirty="0" err="1"/>
              <a:t>sono</a:t>
            </a:r>
            <a:r>
              <a:rPr lang="en-GB" dirty="0"/>
              <a:t> </a:t>
            </a:r>
            <a:r>
              <a:rPr lang="en-GB" dirty="0" err="1"/>
              <a:t>comunque</a:t>
            </a:r>
            <a:r>
              <a:rPr lang="en-GB" dirty="0"/>
              <a:t> </a:t>
            </a:r>
            <a:r>
              <a:rPr lang="en-GB" dirty="0" err="1"/>
              <a:t>prevalentemente</a:t>
            </a:r>
            <a:r>
              <a:rPr lang="en-GB" dirty="0"/>
              <a:t> </a:t>
            </a:r>
            <a:r>
              <a:rPr lang="en-GB" dirty="0" err="1"/>
              <a:t>basate</a:t>
            </a:r>
            <a:r>
              <a:rPr lang="en-GB" dirty="0"/>
              <a:t> </a:t>
            </a:r>
            <a:r>
              <a:rPr lang="en-GB" dirty="0" err="1"/>
              <a:t>sul</a:t>
            </a:r>
            <a:r>
              <a:rPr lang="en-GB" dirty="0"/>
              <a:t> login, la quale </a:t>
            </a:r>
            <a:r>
              <a:rPr lang="en-GB" dirty="0" err="1"/>
              <a:t>permette</a:t>
            </a:r>
            <a:r>
              <a:rPr lang="en-GB" dirty="0"/>
              <a:t> </a:t>
            </a:r>
            <a:r>
              <a:rPr lang="en-GB" dirty="0" err="1"/>
              <a:t>il</a:t>
            </a:r>
            <a:r>
              <a:rPr lang="en-GB" dirty="0"/>
              <a:t> </a:t>
            </a:r>
            <a:r>
              <a:rPr lang="en-GB" dirty="0" err="1"/>
              <a:t>riconoscimento</a:t>
            </a:r>
            <a:r>
              <a:rPr lang="en-GB" dirty="0"/>
              <a:t> </a:t>
            </a:r>
            <a:r>
              <a:rPr lang="en-GB" dirty="0" err="1"/>
              <a:t>dell’utente</a:t>
            </a:r>
            <a:r>
              <a:rPr lang="en-GB" dirty="0"/>
              <a:t>. </a:t>
            </a:r>
            <a:r>
              <a:rPr lang="en-GB" dirty="0" err="1"/>
              <a:t>Tutte</a:t>
            </a:r>
            <a:r>
              <a:rPr lang="en-GB" dirty="0"/>
              <a:t> le password </a:t>
            </a:r>
            <a:r>
              <a:rPr lang="en-GB" dirty="0" err="1"/>
              <a:t>degli</a:t>
            </a:r>
            <a:r>
              <a:rPr lang="en-GB" dirty="0"/>
              <a:t> </a:t>
            </a:r>
            <a:r>
              <a:rPr lang="en-GB" dirty="0" err="1"/>
              <a:t>utenti</a:t>
            </a:r>
            <a:r>
              <a:rPr lang="en-GB" dirty="0"/>
              <a:t> </a:t>
            </a:r>
            <a:r>
              <a:rPr lang="en-GB" dirty="0" err="1"/>
              <a:t>vengono</a:t>
            </a:r>
            <a:r>
              <a:rPr lang="en-GB" dirty="0"/>
              <a:t> </a:t>
            </a:r>
            <a:r>
              <a:rPr lang="en-GB" dirty="0" err="1"/>
              <a:t>conservate</a:t>
            </a:r>
            <a:r>
              <a:rPr lang="en-GB" dirty="0"/>
              <a:t> </a:t>
            </a:r>
            <a:r>
              <a:rPr lang="en-GB" dirty="0" err="1"/>
              <a:t>sul</a:t>
            </a:r>
            <a:r>
              <a:rPr lang="en-GB" dirty="0"/>
              <a:t> database </a:t>
            </a:r>
            <a:r>
              <a:rPr lang="en-GB" dirty="0" err="1"/>
              <a:t>dopo</a:t>
            </a:r>
            <a:r>
              <a:rPr lang="en-GB" dirty="0"/>
              <a:t> </a:t>
            </a:r>
            <a:r>
              <a:rPr lang="en-GB" dirty="0" err="1"/>
              <a:t>essere</a:t>
            </a:r>
            <a:r>
              <a:rPr lang="en-GB" dirty="0"/>
              <a:t> state </a:t>
            </a:r>
            <a:r>
              <a:rPr lang="en-GB" dirty="0" err="1"/>
              <a:t>crittografate</a:t>
            </a:r>
            <a:r>
              <a:rPr lang="en-GB" dirty="0"/>
              <a:t> con una </a:t>
            </a:r>
            <a:r>
              <a:rPr lang="en-GB" dirty="0" err="1"/>
              <a:t>teconologia</a:t>
            </a:r>
            <a:r>
              <a:rPr lang="en-GB" dirty="0"/>
              <a:t> di hashing, </a:t>
            </a:r>
            <a:r>
              <a:rPr lang="en-GB" dirty="0" err="1"/>
              <a:t>che</a:t>
            </a:r>
            <a:r>
              <a:rPr lang="en-GB" dirty="0"/>
              <a:t> </a:t>
            </a:r>
            <a:r>
              <a:rPr lang="en-GB" dirty="0" err="1"/>
              <a:t>trasforma</a:t>
            </a:r>
            <a:r>
              <a:rPr lang="en-GB" dirty="0"/>
              <a:t> la </a:t>
            </a:r>
            <a:r>
              <a:rPr lang="en-GB" dirty="0" err="1"/>
              <a:t>stringa</a:t>
            </a:r>
            <a:r>
              <a:rPr lang="en-GB" dirty="0"/>
              <a:t> </a:t>
            </a:r>
            <a:r>
              <a:rPr lang="en-GB" dirty="0" err="1"/>
              <a:t>originale</a:t>
            </a:r>
            <a:r>
              <a:rPr lang="en-GB" dirty="0"/>
              <a:t> in una </a:t>
            </a:r>
            <a:r>
              <a:rPr lang="en-GB" dirty="0" err="1"/>
              <a:t>sequenza</a:t>
            </a:r>
            <a:r>
              <a:rPr lang="en-GB" dirty="0"/>
              <a:t> di </a:t>
            </a:r>
            <a:r>
              <a:rPr lang="en-GB" dirty="0" err="1"/>
              <a:t>lettere</a:t>
            </a:r>
            <a:r>
              <a:rPr lang="en-GB" dirty="0"/>
              <a:t> e numeri </a:t>
            </a:r>
            <a:r>
              <a:rPr lang="en-GB" dirty="0" err="1"/>
              <a:t>incomprensibile</a:t>
            </a:r>
            <a:r>
              <a:rPr lang="en-GB" dirty="0"/>
              <a:t> ad </a:t>
            </a:r>
            <a:r>
              <a:rPr lang="en-GB" dirty="0" err="1"/>
              <a:t>utenti</a:t>
            </a:r>
            <a:r>
              <a:rPr lang="en-GB" dirty="0"/>
              <a:t> </a:t>
            </a:r>
            <a:r>
              <a:rPr lang="en-GB" dirty="0" err="1"/>
              <a:t>esterni</a:t>
            </a:r>
            <a:endParaRPr lang="en-GB" dirty="0"/>
          </a:p>
          <a:p>
            <a:endParaRPr lang="en-GB" dirty="0"/>
          </a:p>
        </p:txBody>
      </p:sp>
    </p:spTree>
    <p:extLst>
      <p:ext uri="{BB962C8B-B14F-4D97-AF65-F5344CB8AC3E}">
        <p14:creationId xmlns:p14="http://schemas.microsoft.com/office/powerpoint/2010/main" val="3967294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ADF3E17A-D514-43F1-A038-D07AD55F34DB}"/>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DF93AF9E-9D51-4E03-98D4-BD6592494EF7}"/>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215838C9-D2D5-4CA5-965A-97FAEDB33656}"/>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556715CA-0C9B-4901-8F48-1303243F59A4}"/>
              </a:ext>
            </a:extLst>
          </p:cNvPr>
          <p:cNvSpPr txBox="1"/>
          <p:nvPr/>
        </p:nvSpPr>
        <p:spPr>
          <a:xfrm>
            <a:off x="0" y="21771"/>
            <a:ext cx="5791200" cy="1107996"/>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Design Goals (4)</a:t>
            </a:r>
          </a:p>
          <a:p>
            <a:endParaRPr lang="en-GB" dirty="0"/>
          </a:p>
        </p:txBody>
      </p:sp>
      <p:sp>
        <p:nvSpPr>
          <p:cNvPr id="6" name="CasellaDiTesto 5">
            <a:extLst>
              <a:ext uri="{FF2B5EF4-FFF2-40B4-BE49-F238E27FC236}">
                <a16:creationId xmlns:a16="http://schemas.microsoft.com/office/drawing/2014/main" id="{823860E6-CCE7-4F73-8B29-8736C15E9B1A}"/>
              </a:ext>
            </a:extLst>
          </p:cNvPr>
          <p:cNvSpPr txBox="1"/>
          <p:nvPr/>
        </p:nvSpPr>
        <p:spPr>
          <a:xfrm>
            <a:off x="3427344" y="987326"/>
            <a:ext cx="8458200" cy="1938992"/>
          </a:xfrm>
          <a:prstGeom prst="rect">
            <a:avLst/>
          </a:prstGeom>
          <a:noFill/>
        </p:spPr>
        <p:txBody>
          <a:bodyPr wrap="square" rtlCol="0">
            <a:spAutoFit/>
          </a:bodyPr>
          <a:lstStyle/>
          <a:p>
            <a:r>
              <a:rPr lang="en-GB" sz="2400" b="1" spc="65" dirty="0">
                <a:solidFill>
                  <a:srgbClr val="DF9093"/>
                </a:solidFill>
                <a:latin typeface="Microsoft Sans Serif"/>
                <a:cs typeface="Microsoft Sans Serif"/>
              </a:rPr>
              <a:t>Interfaccia </a:t>
            </a:r>
            <a:r>
              <a:rPr lang="en-GB" sz="2400" b="1" spc="65" dirty="0" err="1">
                <a:solidFill>
                  <a:srgbClr val="DF9093"/>
                </a:solidFill>
                <a:latin typeface="Microsoft Sans Serif"/>
                <a:cs typeface="Microsoft Sans Serif"/>
              </a:rPr>
              <a:t>grafica</a:t>
            </a:r>
            <a:endParaRPr lang="en-GB" sz="2400" b="1" spc="65" dirty="0">
              <a:solidFill>
                <a:srgbClr val="DF9093"/>
              </a:solidFill>
              <a:latin typeface="Microsoft Sans Serif"/>
              <a:cs typeface="Microsoft Sans Serif"/>
            </a:endParaRPr>
          </a:p>
          <a:p>
            <a:r>
              <a:rPr lang="en-GB" sz="2400" dirty="0"/>
              <a:t>Il </a:t>
            </a:r>
            <a:r>
              <a:rPr lang="en-GB" sz="2400" dirty="0" err="1"/>
              <a:t>sistema</a:t>
            </a:r>
            <a:r>
              <a:rPr lang="en-GB" sz="2400" dirty="0"/>
              <a:t> </a:t>
            </a:r>
            <a:r>
              <a:rPr lang="en-GB" sz="2400" dirty="0" err="1"/>
              <a:t>sará</a:t>
            </a:r>
            <a:r>
              <a:rPr lang="en-GB" sz="2400" dirty="0"/>
              <a:t> </a:t>
            </a:r>
            <a:r>
              <a:rPr lang="en-GB" sz="2400" dirty="0" err="1"/>
              <a:t>semplificato</a:t>
            </a:r>
            <a:r>
              <a:rPr lang="en-GB" sz="2400" dirty="0"/>
              <a:t> </a:t>
            </a:r>
            <a:r>
              <a:rPr lang="en-GB" sz="2400" dirty="0" err="1"/>
              <a:t>ulteriormente</a:t>
            </a:r>
            <a:r>
              <a:rPr lang="en-GB" sz="2400" dirty="0"/>
              <a:t> </a:t>
            </a:r>
            <a:r>
              <a:rPr lang="en-GB" sz="2400" dirty="0" err="1"/>
              <a:t>dall’utilizzo</a:t>
            </a:r>
            <a:r>
              <a:rPr lang="en-GB" sz="2400" dirty="0"/>
              <a:t> di </a:t>
            </a:r>
            <a:r>
              <a:rPr lang="en-GB" sz="2400" dirty="0" err="1"/>
              <a:t>un’interfaccia</a:t>
            </a:r>
            <a:r>
              <a:rPr lang="en-GB" sz="2400" dirty="0"/>
              <a:t> user-friendly di </a:t>
            </a:r>
            <a:r>
              <a:rPr lang="en-GB" sz="2400" dirty="0" err="1"/>
              <a:t>semplice</a:t>
            </a:r>
            <a:r>
              <a:rPr lang="en-GB" sz="2400" dirty="0"/>
              <a:t> </a:t>
            </a:r>
            <a:r>
              <a:rPr lang="en-GB" sz="2400" dirty="0" err="1"/>
              <a:t>comprensione</a:t>
            </a:r>
            <a:r>
              <a:rPr lang="en-GB" sz="2400" dirty="0"/>
              <a:t>, </a:t>
            </a:r>
            <a:r>
              <a:rPr lang="en-GB" sz="2400" dirty="0" err="1"/>
              <a:t>essendo</a:t>
            </a:r>
            <a:r>
              <a:rPr lang="en-GB" sz="2400" dirty="0"/>
              <a:t> </a:t>
            </a:r>
            <a:r>
              <a:rPr lang="en-GB" sz="2400" dirty="0" err="1"/>
              <a:t>il</a:t>
            </a:r>
            <a:r>
              <a:rPr lang="en-GB" sz="2400" dirty="0"/>
              <a:t> </a:t>
            </a:r>
            <a:r>
              <a:rPr lang="en-GB" sz="2400" dirty="0" err="1"/>
              <a:t>sito</a:t>
            </a:r>
            <a:r>
              <a:rPr lang="en-GB" sz="2400" dirty="0"/>
              <a:t> </a:t>
            </a:r>
            <a:r>
              <a:rPr lang="en-GB" sz="2400" dirty="0" err="1"/>
              <a:t>rivolto</a:t>
            </a:r>
            <a:r>
              <a:rPr lang="en-GB" sz="2400" dirty="0"/>
              <a:t> a tutti I tipi di </a:t>
            </a:r>
            <a:r>
              <a:rPr lang="en-GB" sz="2400" dirty="0" err="1"/>
              <a:t>persone</a:t>
            </a:r>
            <a:r>
              <a:rPr lang="en-GB" sz="2400" dirty="0"/>
              <a:t>. </a:t>
            </a:r>
            <a:r>
              <a:rPr lang="en-GB" sz="2400" dirty="0" err="1"/>
              <a:t>Sará</a:t>
            </a:r>
            <a:r>
              <a:rPr lang="en-GB" sz="2400" dirty="0"/>
              <a:t> </a:t>
            </a:r>
            <a:r>
              <a:rPr lang="en-GB" sz="2400" dirty="0" err="1"/>
              <a:t>quindi</a:t>
            </a:r>
            <a:r>
              <a:rPr lang="en-GB" sz="2400" dirty="0"/>
              <a:t> </a:t>
            </a:r>
            <a:r>
              <a:rPr lang="en-GB" sz="2400" dirty="0" err="1"/>
              <a:t>reso</a:t>
            </a:r>
            <a:r>
              <a:rPr lang="en-GB" sz="2400" dirty="0"/>
              <a:t> </a:t>
            </a:r>
            <a:r>
              <a:rPr lang="en-GB" sz="2400" dirty="0" err="1"/>
              <a:t>semplice</a:t>
            </a:r>
            <a:r>
              <a:rPr lang="en-GB" sz="2400" dirty="0"/>
              <a:t> e </a:t>
            </a:r>
            <a:r>
              <a:rPr lang="en-GB" sz="2400" dirty="0" err="1"/>
              <a:t>minimale</a:t>
            </a:r>
            <a:r>
              <a:rPr lang="en-GB" sz="2400" dirty="0"/>
              <a:t>.</a:t>
            </a:r>
          </a:p>
        </p:txBody>
      </p:sp>
      <p:sp>
        <p:nvSpPr>
          <p:cNvPr id="7" name="CasellaDiTesto 6">
            <a:extLst>
              <a:ext uri="{FF2B5EF4-FFF2-40B4-BE49-F238E27FC236}">
                <a16:creationId xmlns:a16="http://schemas.microsoft.com/office/drawing/2014/main" id="{7A71B0C3-F917-4EC5-A3B9-C8C898BD4DDB}"/>
              </a:ext>
            </a:extLst>
          </p:cNvPr>
          <p:cNvSpPr txBox="1"/>
          <p:nvPr/>
        </p:nvSpPr>
        <p:spPr>
          <a:xfrm>
            <a:off x="3457161" y="3335467"/>
            <a:ext cx="7467600" cy="1938992"/>
          </a:xfrm>
          <a:prstGeom prst="rect">
            <a:avLst/>
          </a:prstGeom>
          <a:noFill/>
        </p:spPr>
        <p:txBody>
          <a:bodyPr wrap="square" rtlCol="0">
            <a:spAutoFit/>
          </a:bodyPr>
          <a:lstStyle/>
          <a:p>
            <a:r>
              <a:rPr lang="en-GB" sz="2400" b="1" spc="65" dirty="0" err="1">
                <a:solidFill>
                  <a:srgbClr val="DF9093"/>
                </a:solidFill>
                <a:latin typeface="Microsoft Sans Serif"/>
                <a:cs typeface="Microsoft Sans Serif"/>
              </a:rPr>
              <a:t>Modificabilitá</a:t>
            </a:r>
            <a:endParaRPr lang="en-GB" sz="2400" b="1" spc="65" dirty="0">
              <a:solidFill>
                <a:srgbClr val="DF9093"/>
              </a:solidFill>
              <a:latin typeface="Microsoft Sans Serif"/>
              <a:cs typeface="Microsoft Sans Serif"/>
            </a:endParaRPr>
          </a:p>
          <a:p>
            <a:r>
              <a:rPr lang="en-GB" sz="2400" dirty="0" err="1"/>
              <a:t>Deve</a:t>
            </a:r>
            <a:r>
              <a:rPr lang="en-GB" sz="2400" dirty="0"/>
              <a:t> </a:t>
            </a:r>
            <a:r>
              <a:rPr lang="en-GB" sz="2400" dirty="0" err="1"/>
              <a:t>essere</a:t>
            </a:r>
            <a:r>
              <a:rPr lang="en-GB" sz="2400" dirty="0"/>
              <a:t> </a:t>
            </a:r>
            <a:r>
              <a:rPr lang="en-GB" sz="2400" dirty="0" err="1"/>
              <a:t>possibile</a:t>
            </a:r>
            <a:r>
              <a:rPr lang="en-GB" sz="2400" dirty="0"/>
              <a:t> </a:t>
            </a:r>
            <a:r>
              <a:rPr lang="en-GB" sz="2400" dirty="0" err="1"/>
              <a:t>intervenire</a:t>
            </a:r>
            <a:r>
              <a:rPr lang="en-GB" sz="2400" dirty="0"/>
              <a:t> </a:t>
            </a:r>
            <a:r>
              <a:rPr lang="en-GB" sz="2400" dirty="0" err="1"/>
              <a:t>sul</a:t>
            </a:r>
            <a:r>
              <a:rPr lang="en-GB" sz="2400" dirty="0"/>
              <a:t> </a:t>
            </a:r>
            <a:r>
              <a:rPr lang="en-GB" sz="2400" dirty="0" err="1"/>
              <a:t>codice</a:t>
            </a:r>
            <a:r>
              <a:rPr lang="en-GB" sz="2400" dirty="0"/>
              <a:t> </a:t>
            </a:r>
            <a:r>
              <a:rPr lang="en-GB" sz="2400" dirty="0" err="1"/>
              <a:t>esistente</a:t>
            </a:r>
            <a:r>
              <a:rPr lang="en-GB" sz="2400" dirty="0"/>
              <a:t> per </a:t>
            </a:r>
            <a:r>
              <a:rPr lang="en-GB" sz="2400" dirty="0" err="1"/>
              <a:t>correggere</a:t>
            </a:r>
            <a:r>
              <a:rPr lang="en-GB" sz="2400" dirty="0"/>
              <a:t> </a:t>
            </a:r>
            <a:r>
              <a:rPr lang="en-GB" sz="2400" dirty="0" err="1"/>
              <a:t>eventuali</a:t>
            </a:r>
            <a:r>
              <a:rPr lang="en-GB" sz="2400" dirty="0"/>
              <a:t> bugs o </a:t>
            </a:r>
            <a:r>
              <a:rPr lang="en-GB" sz="2400" dirty="0" err="1"/>
              <a:t>implementare</a:t>
            </a:r>
            <a:r>
              <a:rPr lang="en-GB" sz="2400" dirty="0"/>
              <a:t> </a:t>
            </a:r>
            <a:r>
              <a:rPr lang="en-GB" sz="2400" dirty="0" err="1"/>
              <a:t>nuove</a:t>
            </a:r>
            <a:r>
              <a:rPr lang="en-GB" sz="2400" dirty="0"/>
              <a:t> </a:t>
            </a:r>
            <a:r>
              <a:rPr lang="en-GB" sz="2400" dirty="0" err="1"/>
              <a:t>funzionalitá</a:t>
            </a:r>
            <a:r>
              <a:rPr lang="en-GB" sz="2400" dirty="0"/>
              <a:t>. </a:t>
            </a:r>
            <a:r>
              <a:rPr lang="en-GB" sz="2400" dirty="0" err="1"/>
              <a:t>Bisogna</a:t>
            </a:r>
            <a:r>
              <a:rPr lang="en-GB" sz="2400" dirty="0"/>
              <a:t> </a:t>
            </a:r>
            <a:r>
              <a:rPr lang="en-GB" sz="2400" dirty="0" err="1"/>
              <a:t>garantire</a:t>
            </a:r>
            <a:r>
              <a:rPr lang="en-GB" sz="2400" dirty="0"/>
              <a:t> </a:t>
            </a:r>
            <a:r>
              <a:rPr lang="en-GB" sz="2400" dirty="0" err="1"/>
              <a:t>che</a:t>
            </a:r>
            <a:r>
              <a:rPr lang="en-GB" sz="2400" dirty="0"/>
              <a:t> </a:t>
            </a:r>
            <a:r>
              <a:rPr lang="en-GB" sz="2400" dirty="0" err="1"/>
              <a:t>il</a:t>
            </a:r>
            <a:r>
              <a:rPr lang="en-GB" sz="2400" dirty="0"/>
              <a:t> </a:t>
            </a:r>
            <a:r>
              <a:rPr lang="en-GB" sz="2400" dirty="0" err="1"/>
              <a:t>codice</a:t>
            </a:r>
            <a:r>
              <a:rPr lang="en-GB" sz="2400" dirty="0"/>
              <a:t> </a:t>
            </a:r>
            <a:r>
              <a:rPr lang="en-GB" sz="2400" dirty="0" err="1"/>
              <a:t>sia</a:t>
            </a:r>
            <a:r>
              <a:rPr lang="en-GB" sz="2400" dirty="0"/>
              <a:t> </a:t>
            </a:r>
            <a:r>
              <a:rPr lang="en-GB" sz="2400" dirty="0" err="1"/>
              <a:t>leggibile</a:t>
            </a:r>
            <a:r>
              <a:rPr lang="en-GB" sz="2400" dirty="0"/>
              <a:t> per </a:t>
            </a:r>
            <a:r>
              <a:rPr lang="en-GB" sz="2400" dirty="0" err="1"/>
              <a:t>rendere</a:t>
            </a:r>
            <a:r>
              <a:rPr lang="en-GB" sz="2400" dirty="0"/>
              <a:t> </a:t>
            </a:r>
            <a:r>
              <a:rPr lang="en-GB" sz="2400" dirty="0" err="1"/>
              <a:t>agevole</a:t>
            </a:r>
            <a:r>
              <a:rPr lang="en-GB" sz="2400" dirty="0"/>
              <a:t> la </a:t>
            </a:r>
            <a:r>
              <a:rPr lang="en-GB" sz="2400" dirty="0" err="1"/>
              <a:t>modifica</a:t>
            </a:r>
            <a:endParaRPr lang="en-GB" sz="2400" b="1" spc="65" dirty="0">
              <a:solidFill>
                <a:srgbClr val="DF9093"/>
              </a:solidFill>
              <a:latin typeface="Microsoft Sans Serif"/>
              <a:cs typeface="Microsoft Sans Serif"/>
            </a:endParaRPr>
          </a:p>
        </p:txBody>
      </p:sp>
      <p:sp>
        <p:nvSpPr>
          <p:cNvPr id="8" name="CasellaDiTesto 7">
            <a:extLst>
              <a:ext uri="{FF2B5EF4-FFF2-40B4-BE49-F238E27FC236}">
                <a16:creationId xmlns:a16="http://schemas.microsoft.com/office/drawing/2014/main" id="{1DC31636-9EDB-401E-9FD6-B1AE2FE6EA14}"/>
              </a:ext>
            </a:extLst>
          </p:cNvPr>
          <p:cNvSpPr txBox="1"/>
          <p:nvPr/>
        </p:nvSpPr>
        <p:spPr>
          <a:xfrm>
            <a:off x="3457161" y="5670648"/>
            <a:ext cx="8229600" cy="1200329"/>
          </a:xfrm>
          <a:prstGeom prst="rect">
            <a:avLst/>
          </a:prstGeom>
          <a:noFill/>
        </p:spPr>
        <p:txBody>
          <a:bodyPr wrap="square" rtlCol="0">
            <a:spAutoFit/>
          </a:bodyPr>
          <a:lstStyle/>
          <a:p>
            <a:r>
              <a:rPr lang="en-GB" sz="2400" b="1" spc="65" dirty="0" err="1">
                <a:solidFill>
                  <a:srgbClr val="DF9093"/>
                </a:solidFill>
                <a:latin typeface="Microsoft Sans Serif"/>
                <a:cs typeface="Microsoft Sans Serif"/>
              </a:rPr>
              <a:t>Leggibilitá</a:t>
            </a:r>
            <a:endParaRPr lang="en-GB" sz="2400" b="1" spc="65" dirty="0">
              <a:solidFill>
                <a:srgbClr val="DF9093"/>
              </a:solidFill>
              <a:latin typeface="Microsoft Sans Serif"/>
              <a:cs typeface="Microsoft Sans Serif"/>
            </a:endParaRPr>
          </a:p>
          <a:p>
            <a:r>
              <a:rPr lang="en-GB" sz="2400" dirty="0"/>
              <a:t>Il </a:t>
            </a:r>
            <a:r>
              <a:rPr lang="en-GB" sz="2400" dirty="0" err="1"/>
              <a:t>codice</a:t>
            </a:r>
            <a:r>
              <a:rPr lang="en-GB" sz="2400" dirty="0"/>
              <a:t> </a:t>
            </a:r>
            <a:r>
              <a:rPr lang="en-GB" sz="2400" dirty="0" err="1"/>
              <a:t>sará</a:t>
            </a:r>
            <a:r>
              <a:rPr lang="en-GB" sz="2400" dirty="0"/>
              <a:t> ben </a:t>
            </a:r>
            <a:r>
              <a:rPr lang="en-GB" sz="2400" dirty="0" err="1"/>
              <a:t>strutturato</a:t>
            </a:r>
            <a:r>
              <a:rPr lang="en-GB" sz="2400" dirty="0"/>
              <a:t> per </a:t>
            </a:r>
            <a:r>
              <a:rPr lang="en-GB" sz="2400" dirty="0" err="1"/>
              <a:t>semplificare</a:t>
            </a:r>
            <a:r>
              <a:rPr lang="en-GB" sz="2400" dirty="0"/>
              <a:t> </a:t>
            </a:r>
            <a:r>
              <a:rPr lang="en-GB" sz="2400" dirty="0" err="1"/>
              <a:t>eventuali</a:t>
            </a:r>
            <a:r>
              <a:rPr lang="en-GB" sz="2400" dirty="0"/>
              <a:t> </a:t>
            </a:r>
            <a:r>
              <a:rPr lang="en-GB" sz="2400" dirty="0" err="1"/>
              <a:t>interventi</a:t>
            </a:r>
            <a:r>
              <a:rPr lang="en-GB" sz="2400" dirty="0"/>
              <a:t> su di </a:t>
            </a:r>
            <a:r>
              <a:rPr lang="en-GB" sz="2400" dirty="0" err="1"/>
              <a:t>esso</a:t>
            </a:r>
            <a:r>
              <a:rPr lang="en-GB" sz="2400" dirty="0"/>
              <a:t>.</a:t>
            </a:r>
          </a:p>
        </p:txBody>
      </p:sp>
      <p:pic>
        <p:nvPicPr>
          <p:cNvPr id="10" name="Immagine 9">
            <a:extLst>
              <a:ext uri="{FF2B5EF4-FFF2-40B4-BE49-F238E27FC236}">
                <a16:creationId xmlns:a16="http://schemas.microsoft.com/office/drawing/2014/main" id="{C19E2A6D-9369-4D36-A621-4807D2596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0"/>
            <a:ext cx="2817744" cy="2012045"/>
          </a:xfrm>
          <a:prstGeom prst="rect">
            <a:avLst/>
          </a:prstGeom>
        </p:spPr>
      </p:pic>
      <p:pic>
        <p:nvPicPr>
          <p:cNvPr id="16" name="Immagine 15">
            <a:extLst>
              <a:ext uri="{FF2B5EF4-FFF2-40B4-BE49-F238E27FC236}">
                <a16:creationId xmlns:a16="http://schemas.microsoft.com/office/drawing/2014/main" id="{78512B58-6FDD-4BEA-8BA2-20F6606296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983" y="3045081"/>
            <a:ext cx="3152361" cy="1773203"/>
          </a:xfrm>
          <a:prstGeom prst="rect">
            <a:avLst/>
          </a:prstGeom>
        </p:spPr>
      </p:pic>
      <p:pic>
        <p:nvPicPr>
          <p:cNvPr id="18" name="Immagine 17">
            <a:extLst>
              <a:ext uri="{FF2B5EF4-FFF2-40B4-BE49-F238E27FC236}">
                <a16:creationId xmlns:a16="http://schemas.microsoft.com/office/drawing/2014/main" id="{FAA0BD47-4B62-4F0A-B91E-541EE2B15E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463" y="5274459"/>
            <a:ext cx="2498516" cy="1495425"/>
          </a:xfrm>
          <a:prstGeom prst="rect">
            <a:avLst/>
          </a:prstGeom>
        </p:spPr>
      </p:pic>
    </p:spTree>
    <p:extLst>
      <p:ext uri="{BB962C8B-B14F-4D97-AF65-F5344CB8AC3E}">
        <p14:creationId xmlns:p14="http://schemas.microsoft.com/office/powerpoint/2010/main" val="4225142667"/>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0C64079-712E-4630-B987-167EBB1B344A}"/>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F08C0624-E4F8-4269-B7F0-93C90A124996}"/>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42040F24-8591-4832-A1A3-147F741CC206}"/>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09FD6F30-B8A1-4856-8C67-DE553B24CD69}"/>
              </a:ext>
            </a:extLst>
          </p:cNvPr>
          <p:cNvSpPr txBox="1"/>
          <p:nvPr/>
        </p:nvSpPr>
        <p:spPr>
          <a:xfrm>
            <a:off x="152400" y="228600"/>
            <a:ext cx="6705600" cy="830997"/>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Architettura di sistema</a:t>
            </a:r>
          </a:p>
        </p:txBody>
      </p:sp>
      <p:sp>
        <p:nvSpPr>
          <p:cNvPr id="6" name="CasellaDiTesto 5">
            <a:extLst>
              <a:ext uri="{FF2B5EF4-FFF2-40B4-BE49-F238E27FC236}">
                <a16:creationId xmlns:a16="http://schemas.microsoft.com/office/drawing/2014/main" id="{62FD6E05-C8E8-4B39-8837-2B7F606C5DC0}"/>
              </a:ext>
            </a:extLst>
          </p:cNvPr>
          <p:cNvSpPr txBox="1"/>
          <p:nvPr/>
        </p:nvSpPr>
        <p:spPr>
          <a:xfrm>
            <a:off x="3638169" y="1000508"/>
            <a:ext cx="8421630" cy="1200329"/>
          </a:xfrm>
          <a:prstGeom prst="rect">
            <a:avLst/>
          </a:prstGeom>
          <a:noFill/>
        </p:spPr>
        <p:txBody>
          <a:bodyPr wrap="square" rtlCol="0">
            <a:spAutoFit/>
          </a:bodyPr>
          <a:lstStyle/>
          <a:p>
            <a:r>
              <a:rPr lang="it-IT" sz="2400" dirty="0"/>
              <a:t>L’architettura del sistema </a:t>
            </a:r>
            <a:r>
              <a:rPr lang="it-IT" sz="2400" dirty="0" err="1"/>
              <a:t>Recipe</a:t>
            </a:r>
            <a:r>
              <a:rPr lang="it-IT" sz="2400" dirty="0"/>
              <a:t> Manager è </a:t>
            </a:r>
            <a:r>
              <a:rPr lang="en-GB" sz="2400" dirty="0"/>
              <a:t>di </a:t>
            </a:r>
            <a:r>
              <a:rPr lang="en-GB" sz="2400" dirty="0" err="1"/>
              <a:t>tipo</a:t>
            </a:r>
            <a:r>
              <a:rPr lang="en-GB" sz="2400" dirty="0"/>
              <a:t> Three-Tier, </a:t>
            </a:r>
            <a:r>
              <a:rPr lang="it-IT" sz="2400" dirty="0"/>
              <a:t>che prevede la suddivisione del sistema in tre strati, ciascuno </a:t>
            </a:r>
            <a:r>
              <a:rPr lang="en-GB" sz="2400" dirty="0"/>
              <a:t>con la proprio funzionalità:</a:t>
            </a:r>
          </a:p>
        </p:txBody>
      </p:sp>
      <p:pic>
        <p:nvPicPr>
          <p:cNvPr id="7" name="Immagine 6">
            <a:extLst>
              <a:ext uri="{FF2B5EF4-FFF2-40B4-BE49-F238E27FC236}">
                <a16:creationId xmlns:a16="http://schemas.microsoft.com/office/drawing/2014/main" id="{876C228D-13E6-434C-8094-1E1CE6C88639}"/>
              </a:ext>
            </a:extLst>
          </p:cNvPr>
          <p:cNvPicPr>
            <a:picLocks noChangeAspect="1"/>
          </p:cNvPicPr>
          <p:nvPr/>
        </p:nvPicPr>
        <p:blipFill>
          <a:blip r:embed="rId4"/>
          <a:stretch>
            <a:fillRect/>
          </a:stretch>
        </p:blipFill>
        <p:spPr>
          <a:xfrm>
            <a:off x="132201" y="1075926"/>
            <a:ext cx="3505968" cy="5805329"/>
          </a:xfrm>
          <a:prstGeom prst="rect">
            <a:avLst/>
          </a:prstGeom>
        </p:spPr>
      </p:pic>
      <p:sp>
        <p:nvSpPr>
          <p:cNvPr id="8" name="CasellaDiTesto 7">
            <a:extLst>
              <a:ext uri="{FF2B5EF4-FFF2-40B4-BE49-F238E27FC236}">
                <a16:creationId xmlns:a16="http://schemas.microsoft.com/office/drawing/2014/main" id="{B66ABE5B-4C29-4F7F-ACAF-29EACA639F7D}"/>
              </a:ext>
            </a:extLst>
          </p:cNvPr>
          <p:cNvSpPr txBox="1"/>
          <p:nvPr/>
        </p:nvSpPr>
        <p:spPr>
          <a:xfrm>
            <a:off x="3638169" y="2304088"/>
            <a:ext cx="8421630" cy="3785652"/>
          </a:xfrm>
          <a:prstGeom prst="rect">
            <a:avLst/>
          </a:prstGeom>
          <a:noFill/>
        </p:spPr>
        <p:txBody>
          <a:bodyPr wrap="square" rtlCol="0">
            <a:spAutoFit/>
          </a:bodyPr>
          <a:lstStyle/>
          <a:p>
            <a:pPr marL="285750" indent="-285750">
              <a:buFont typeface="Arial" panose="020B0604020202020204" pitchFamily="34" charset="0"/>
              <a:buChar char="•"/>
            </a:pPr>
            <a:r>
              <a:rPr lang="it-IT" sz="2400" b="1" dirty="0"/>
              <a:t>Presentation Layer</a:t>
            </a:r>
            <a:r>
              <a:rPr lang="it-IT" sz="2400" dirty="0"/>
              <a:t>: include tutte le interfacce grafiche e i boundary object che interfacciano con l’utente.</a:t>
            </a:r>
          </a:p>
          <a:p>
            <a:endParaRPr lang="it-IT" sz="2400" dirty="0"/>
          </a:p>
          <a:p>
            <a:pPr marL="285750" indent="-285750">
              <a:buFont typeface="Arial" panose="020B0604020202020204" pitchFamily="34" charset="0"/>
              <a:buChar char="•"/>
            </a:pPr>
            <a:r>
              <a:rPr lang="it-IT" sz="2400" b="1" dirty="0"/>
              <a:t>Application Logic Layer</a:t>
            </a:r>
            <a:r>
              <a:rPr lang="it-IT" sz="2400" dirty="0"/>
              <a:t>: include tutti gli oggetti relativi al controllo e all’elaborazione dei dati.</a:t>
            </a:r>
          </a:p>
          <a:p>
            <a:endParaRPr lang="it-IT" sz="2400" dirty="0"/>
          </a:p>
          <a:p>
            <a:pPr marL="285750" indent="-285750">
              <a:buFont typeface="Arial" panose="020B0604020202020204" pitchFamily="34" charset="0"/>
              <a:buChar char="•"/>
            </a:pPr>
            <a:r>
              <a:rPr lang="it-IT" sz="2400" dirty="0"/>
              <a:t> </a:t>
            </a:r>
            <a:r>
              <a:rPr lang="it-IT" sz="2400" b="1" dirty="0"/>
              <a:t>Storage Layer</a:t>
            </a:r>
            <a:r>
              <a:rPr lang="it-IT" sz="2400" dirty="0"/>
              <a:t>: effettua la memorizzazione, il  recupero e l’interrogazione di oggetti persistenti. I dati, i quali possono essere acceduti dall’application logic layer, sono depositati su </a:t>
            </a:r>
            <a:r>
              <a:rPr lang="en-GB" sz="2400" dirty="0"/>
              <a:t>un database tramite DBMS.</a:t>
            </a:r>
          </a:p>
        </p:txBody>
      </p:sp>
    </p:spTree>
    <p:extLst>
      <p:ext uri="{BB962C8B-B14F-4D97-AF65-F5344CB8AC3E}">
        <p14:creationId xmlns:p14="http://schemas.microsoft.com/office/powerpoint/2010/main" val="39987468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51237111-DFFF-4F4D-B591-E4AB0A3CFC5D}"/>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8B00D6AD-13E7-41B9-8C72-80FB315C27A4}"/>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4E1D2E0C-764F-40CE-B04C-4687FF350660}"/>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0282BC18-B4B7-4406-957B-1F7585B370C8}"/>
              </a:ext>
            </a:extLst>
          </p:cNvPr>
          <p:cNvSpPr txBox="1"/>
          <p:nvPr/>
        </p:nvSpPr>
        <p:spPr>
          <a:xfrm>
            <a:off x="10886" y="38100"/>
            <a:ext cx="9372600" cy="830997"/>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Suddivisione in sottosistemi</a:t>
            </a:r>
          </a:p>
        </p:txBody>
      </p:sp>
      <p:sp>
        <p:nvSpPr>
          <p:cNvPr id="6" name="CasellaDiTesto 5">
            <a:extLst>
              <a:ext uri="{FF2B5EF4-FFF2-40B4-BE49-F238E27FC236}">
                <a16:creationId xmlns:a16="http://schemas.microsoft.com/office/drawing/2014/main" id="{620799DE-0BD6-43DD-BE0F-F0510393734D}"/>
              </a:ext>
            </a:extLst>
          </p:cNvPr>
          <p:cNvSpPr txBox="1"/>
          <p:nvPr/>
        </p:nvSpPr>
        <p:spPr>
          <a:xfrm>
            <a:off x="0" y="990600"/>
            <a:ext cx="9116510" cy="5539978"/>
          </a:xfrm>
          <a:prstGeom prst="rect">
            <a:avLst/>
          </a:prstGeom>
          <a:noFill/>
        </p:spPr>
        <p:txBody>
          <a:bodyPr wrap="square" rtlCol="0">
            <a:spAutoFit/>
          </a:bodyPr>
          <a:lstStyle/>
          <a:p>
            <a:pPr marL="285750" indent="-285750">
              <a:buFont typeface="Arial" panose="020B0604020202020204" pitchFamily="34" charset="0"/>
              <a:buChar char="•"/>
            </a:pPr>
            <a:r>
              <a:rPr lang="it-IT" sz="2800" dirty="0"/>
              <a:t>Sottosistema </a:t>
            </a:r>
            <a:r>
              <a:rPr lang="it-IT" sz="2800" b="1" dirty="0"/>
              <a:t>Amministrazione</a:t>
            </a:r>
            <a:r>
              <a:rPr lang="it-IT" sz="2800" dirty="0"/>
              <a:t>: nel sottosistema amministrazione sono presenti tutte le operazioni che servono ad aggiungere nuovi ruoli o nuove categorie e moderare i commenti creati dagli utenti, modificandoli o eliminandoli </a:t>
            </a:r>
            <a:br>
              <a:rPr lang="it-IT" sz="2800" dirty="0"/>
            </a:br>
            <a:endParaRPr lang="en-GB" sz="2800" dirty="0"/>
          </a:p>
          <a:p>
            <a:pPr marL="285750" indent="-285750">
              <a:buFont typeface="Arial" panose="020B0604020202020204" pitchFamily="34" charset="0"/>
              <a:buChar char="•"/>
            </a:pPr>
            <a:r>
              <a:rPr lang="it-IT" sz="2800" dirty="0"/>
              <a:t>Sottosistema </a:t>
            </a:r>
            <a:r>
              <a:rPr lang="it-IT" sz="2800" b="1" dirty="0"/>
              <a:t>Utente</a:t>
            </a:r>
            <a:r>
              <a:rPr lang="it-IT" sz="2800" dirty="0"/>
              <a:t>: questo sottosistema ha la responsabilità di creare e gestire tutti gli utenti del sito ed è caratterizzato dalle classi “utente” e “ruolo”. La classe ruolo è fondamentale, in quanto consente al sistema di permettere l’accesso a quell’utente a determinate sezioni del sito.</a:t>
            </a:r>
            <a:endParaRPr lang="en-GB" sz="2800" dirty="0"/>
          </a:p>
          <a:p>
            <a:pPr marL="285750" indent="-285750">
              <a:buFont typeface="Arial" panose="020B0604020202020204" pitchFamily="34" charset="0"/>
              <a:buChar char="•"/>
            </a:pPr>
            <a:endParaRPr lang="en-GB" b="1" dirty="0"/>
          </a:p>
        </p:txBody>
      </p:sp>
    </p:spTree>
    <p:extLst>
      <p:ext uri="{BB962C8B-B14F-4D97-AF65-F5344CB8AC3E}">
        <p14:creationId xmlns:p14="http://schemas.microsoft.com/office/powerpoint/2010/main" val="1355883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2261F862-8C68-4808-A8A1-159C8CC7AE01}"/>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3B59295F-73EB-4791-90A1-214FFD124379}"/>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11B24771-90F0-4202-9843-77BBD0BC7DF9}"/>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45DA00A9-22D0-4D57-9CF1-EDE484BF6AE8}"/>
              </a:ext>
            </a:extLst>
          </p:cNvPr>
          <p:cNvSpPr txBox="1"/>
          <p:nvPr/>
        </p:nvSpPr>
        <p:spPr>
          <a:xfrm>
            <a:off x="66708" y="1843501"/>
            <a:ext cx="8610600" cy="3662541"/>
          </a:xfrm>
          <a:prstGeom prst="rect">
            <a:avLst/>
          </a:prstGeom>
          <a:noFill/>
        </p:spPr>
        <p:txBody>
          <a:bodyPr wrap="square" rtlCol="0">
            <a:spAutoFit/>
          </a:bodyPr>
          <a:lstStyle/>
          <a:p>
            <a:pPr marL="285750" indent="-285750">
              <a:buFont typeface="Arial" panose="020B0604020202020204" pitchFamily="34" charset="0"/>
              <a:buChar char="•"/>
            </a:pPr>
            <a:r>
              <a:rPr lang="it-IT" sz="2800" dirty="0"/>
              <a:t>Sottosistema </a:t>
            </a:r>
            <a:r>
              <a:rPr lang="it-IT" sz="2800" b="1" dirty="0"/>
              <a:t>Ricetta</a:t>
            </a:r>
            <a:r>
              <a:rPr lang="it-IT" sz="2800" dirty="0"/>
              <a:t>: qui sono presenti tutte le operazioni che servono a comporre, nella maniera più completa possibile, una ricetta. Sono comprese infatti le classi “ricetta”, “categorie” e “ingredienti”, in quanto ogni ricetta dovrà necessariamente appartenere ad una categoria e dovrà avere una serie di ingredienti per consentirne la preparazione. </a:t>
            </a:r>
            <a:r>
              <a:rPr lang="it-IT" sz="2800" b="1" dirty="0"/>
              <a:t> </a:t>
            </a:r>
            <a:endParaRPr lang="en-GB" sz="2800" dirty="0"/>
          </a:p>
          <a:p>
            <a:endParaRPr lang="en-GB" b="1" dirty="0"/>
          </a:p>
          <a:p>
            <a:endParaRPr lang="en-GB" dirty="0"/>
          </a:p>
        </p:txBody>
      </p:sp>
      <p:sp>
        <p:nvSpPr>
          <p:cNvPr id="6" name="CasellaDiTesto 5">
            <a:extLst>
              <a:ext uri="{FF2B5EF4-FFF2-40B4-BE49-F238E27FC236}">
                <a16:creationId xmlns:a16="http://schemas.microsoft.com/office/drawing/2014/main" id="{A0B68C13-B233-473C-A1EC-3BFF5B849367}"/>
              </a:ext>
            </a:extLst>
          </p:cNvPr>
          <p:cNvSpPr txBox="1"/>
          <p:nvPr/>
        </p:nvSpPr>
        <p:spPr>
          <a:xfrm>
            <a:off x="0" y="128166"/>
            <a:ext cx="9982200" cy="1107996"/>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Suddivisione in sottosistemi</a:t>
            </a:r>
          </a:p>
          <a:p>
            <a:endParaRPr lang="en-GB" dirty="0"/>
          </a:p>
        </p:txBody>
      </p:sp>
    </p:spTree>
    <p:extLst>
      <p:ext uri="{BB962C8B-B14F-4D97-AF65-F5344CB8AC3E}">
        <p14:creationId xmlns:p14="http://schemas.microsoft.com/office/powerpoint/2010/main" val="3819827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BA86C62-CEF2-4C1E-B972-04539EB5C0EC}"/>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4238968C-D0A5-4EF3-A563-55252C20C40A}"/>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FC427865-CB43-4E65-A32A-2FEDCD267C85}"/>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E64A21CC-B190-46B8-8ED1-6F715D9DB7DA}"/>
              </a:ext>
            </a:extLst>
          </p:cNvPr>
          <p:cNvSpPr txBox="1"/>
          <p:nvPr/>
        </p:nvSpPr>
        <p:spPr>
          <a:xfrm>
            <a:off x="0" y="0"/>
            <a:ext cx="11277600" cy="838200"/>
          </a:xfrm>
          <a:prstGeom prst="rect">
            <a:avLst/>
          </a:prstGeom>
          <a:noFill/>
        </p:spPr>
        <p:txBody>
          <a:bodyPr wrap="square" rtlCol="0">
            <a:spAutoFit/>
          </a:bodyPr>
          <a:lstStyle/>
          <a:p>
            <a:r>
              <a:rPr lang="en-GB" sz="4800" b="1" spc="65" dirty="0" err="1">
                <a:solidFill>
                  <a:srgbClr val="DF9093"/>
                </a:solidFill>
                <a:latin typeface="Microsoft Sans Serif"/>
                <a:cs typeface="Microsoft Sans Serif"/>
              </a:rPr>
              <a:t>Decomposizione</a:t>
            </a:r>
            <a:r>
              <a:rPr lang="en-GB" sz="4800" b="1" spc="65" dirty="0">
                <a:solidFill>
                  <a:srgbClr val="DF9093"/>
                </a:solidFill>
                <a:latin typeface="Microsoft Sans Serif"/>
                <a:cs typeface="Microsoft Sans Serif"/>
              </a:rPr>
              <a:t> del Sistema</a:t>
            </a:r>
          </a:p>
        </p:txBody>
      </p:sp>
      <p:pic>
        <p:nvPicPr>
          <p:cNvPr id="8" name="Immagine 7">
            <a:extLst>
              <a:ext uri="{FF2B5EF4-FFF2-40B4-BE49-F238E27FC236}">
                <a16:creationId xmlns:a16="http://schemas.microsoft.com/office/drawing/2014/main" id="{6EC39AD5-7BFF-4219-B17A-403C2A73CD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033462"/>
            <a:ext cx="5534025" cy="5248275"/>
          </a:xfrm>
          <a:prstGeom prst="rect">
            <a:avLst/>
          </a:prstGeom>
        </p:spPr>
      </p:pic>
    </p:spTree>
    <p:extLst>
      <p:ext uri="{BB962C8B-B14F-4D97-AF65-F5344CB8AC3E}">
        <p14:creationId xmlns:p14="http://schemas.microsoft.com/office/powerpoint/2010/main" val="63569102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7D2FC7EE-F60B-4375-88EB-B5E719CD8AB3}"/>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248975EF-F3C1-4105-81FA-C3BC6B87F39D}"/>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971BA96C-BFB6-45C0-AC0B-5E1BB5F082EE}"/>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D6D0C3D8-26E4-4C29-A1B8-9DD2046E89FC}"/>
              </a:ext>
            </a:extLst>
          </p:cNvPr>
          <p:cNvSpPr txBox="1"/>
          <p:nvPr/>
        </p:nvSpPr>
        <p:spPr>
          <a:xfrm>
            <a:off x="133477" y="152400"/>
            <a:ext cx="8839200" cy="830997"/>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Gestione Dati Persistenti</a:t>
            </a:r>
          </a:p>
        </p:txBody>
      </p:sp>
      <p:pic>
        <p:nvPicPr>
          <p:cNvPr id="7" name="Immagine 6">
            <a:extLst>
              <a:ext uri="{FF2B5EF4-FFF2-40B4-BE49-F238E27FC236}">
                <a16:creationId xmlns:a16="http://schemas.microsoft.com/office/drawing/2014/main" id="{114416D8-D133-4945-A85B-2CF82F4F3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48" y="1128810"/>
            <a:ext cx="6486525" cy="5289510"/>
          </a:xfrm>
          <a:prstGeom prst="rect">
            <a:avLst/>
          </a:prstGeom>
        </p:spPr>
      </p:pic>
    </p:spTree>
    <p:extLst>
      <p:ext uri="{BB962C8B-B14F-4D97-AF65-F5344CB8AC3E}">
        <p14:creationId xmlns:p14="http://schemas.microsoft.com/office/powerpoint/2010/main" val="3858302924"/>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FB9E025A-4B2F-4DA5-B6DF-F5A9047041D5}"/>
              </a:ext>
            </a:extLst>
          </p:cNvPr>
          <p:cNvPicPr>
            <a:picLocks noChangeAspect="1"/>
          </p:cNvPicPr>
          <p:nvPr/>
        </p:nvPicPr>
        <p:blipFill>
          <a:blip r:embed="rId2"/>
          <a:stretch>
            <a:fillRect/>
          </a:stretch>
        </p:blipFill>
        <p:spPr>
          <a:xfrm>
            <a:off x="8983563" y="4653643"/>
            <a:ext cx="3456468" cy="3456468"/>
          </a:xfrm>
          <a:prstGeom prst="rect">
            <a:avLst/>
          </a:prstGeom>
        </p:spPr>
      </p:pic>
      <p:pic>
        <p:nvPicPr>
          <p:cNvPr id="3" name="Immagine 2">
            <a:extLst>
              <a:ext uri="{FF2B5EF4-FFF2-40B4-BE49-F238E27FC236}">
                <a16:creationId xmlns:a16="http://schemas.microsoft.com/office/drawing/2014/main" id="{0ABD0236-F838-4428-AF04-9C105736761F}"/>
              </a:ext>
            </a:extLst>
          </p:cNvPr>
          <p:cNvPicPr>
            <a:picLocks noChangeAspect="1"/>
          </p:cNvPicPr>
          <p:nvPr/>
        </p:nvPicPr>
        <p:blipFill>
          <a:blip r:embed="rId3"/>
          <a:stretch>
            <a:fillRect/>
          </a:stretch>
        </p:blipFill>
        <p:spPr>
          <a:xfrm>
            <a:off x="9525000" y="3445329"/>
            <a:ext cx="2057400" cy="2057400"/>
          </a:xfrm>
          <a:prstGeom prst="rect">
            <a:avLst/>
          </a:prstGeom>
        </p:spPr>
      </p:pic>
      <p:pic>
        <p:nvPicPr>
          <p:cNvPr id="4" name="Immagine 3">
            <a:extLst>
              <a:ext uri="{FF2B5EF4-FFF2-40B4-BE49-F238E27FC236}">
                <a16:creationId xmlns:a16="http://schemas.microsoft.com/office/drawing/2014/main" id="{8C7F9DC6-1E3D-4E78-88E5-8605FD99F2AE}"/>
              </a:ext>
            </a:extLst>
          </p:cNvPr>
          <p:cNvPicPr>
            <a:picLocks noChangeAspect="1"/>
          </p:cNvPicPr>
          <p:nvPr/>
        </p:nvPicPr>
        <p:blipFill>
          <a:blip r:embed="rId2"/>
          <a:stretch>
            <a:fillRect/>
          </a:stretch>
        </p:blipFill>
        <p:spPr>
          <a:xfrm>
            <a:off x="10711797" y="3657600"/>
            <a:ext cx="2438400" cy="2438400"/>
          </a:xfrm>
          <a:prstGeom prst="rect">
            <a:avLst/>
          </a:prstGeom>
        </p:spPr>
      </p:pic>
      <p:sp>
        <p:nvSpPr>
          <p:cNvPr id="5" name="CasellaDiTesto 4">
            <a:extLst>
              <a:ext uri="{FF2B5EF4-FFF2-40B4-BE49-F238E27FC236}">
                <a16:creationId xmlns:a16="http://schemas.microsoft.com/office/drawing/2014/main" id="{E7E78EF6-2440-449C-AA4F-B84B82840311}"/>
              </a:ext>
            </a:extLst>
          </p:cNvPr>
          <p:cNvSpPr txBox="1"/>
          <p:nvPr/>
        </p:nvSpPr>
        <p:spPr>
          <a:xfrm>
            <a:off x="0" y="152400"/>
            <a:ext cx="10744200" cy="830997"/>
          </a:xfrm>
          <a:prstGeom prst="rect">
            <a:avLst/>
          </a:prstGeom>
          <a:noFill/>
        </p:spPr>
        <p:txBody>
          <a:bodyPr wrap="square" rtlCol="0">
            <a:spAutoFit/>
          </a:bodyPr>
          <a:lstStyle/>
          <a:p>
            <a:r>
              <a:rPr lang="en-GB" sz="4800" b="1" spc="65" dirty="0">
                <a:solidFill>
                  <a:srgbClr val="DF9093"/>
                </a:solidFill>
                <a:latin typeface="Microsoft Sans Serif"/>
                <a:cs typeface="Microsoft Sans Serif"/>
              </a:rPr>
              <a:t>Politica per il controllo degli accessi</a:t>
            </a:r>
          </a:p>
        </p:txBody>
      </p:sp>
      <p:pic>
        <p:nvPicPr>
          <p:cNvPr id="8" name="Immagine 7">
            <a:extLst>
              <a:ext uri="{FF2B5EF4-FFF2-40B4-BE49-F238E27FC236}">
                <a16:creationId xmlns:a16="http://schemas.microsoft.com/office/drawing/2014/main" id="{52537FBE-87C7-413B-81DC-4C44341C6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49" y="1257300"/>
            <a:ext cx="6286500" cy="4838700"/>
          </a:xfrm>
          <a:prstGeom prst="rect">
            <a:avLst/>
          </a:prstGeom>
        </p:spPr>
      </p:pic>
    </p:spTree>
    <p:extLst>
      <p:ext uri="{BB962C8B-B14F-4D97-AF65-F5344CB8AC3E}">
        <p14:creationId xmlns:p14="http://schemas.microsoft.com/office/powerpoint/2010/main" val="37072944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11904" y="0"/>
            <a:ext cx="1217295" cy="715010"/>
          </a:xfrm>
          <a:custGeom>
            <a:avLst/>
            <a:gdLst/>
            <a:ahLst/>
            <a:cxnLst/>
            <a:rect l="l" t="t" r="r" b="b"/>
            <a:pathLst>
              <a:path w="1217295" h="715010">
                <a:moveTo>
                  <a:pt x="608635" y="714834"/>
                </a:moveTo>
                <a:lnTo>
                  <a:pt x="561071" y="713002"/>
                </a:lnTo>
                <a:lnTo>
                  <a:pt x="514508" y="707599"/>
                </a:lnTo>
                <a:lnTo>
                  <a:pt x="469081" y="698759"/>
                </a:lnTo>
                <a:lnTo>
                  <a:pt x="424926" y="686618"/>
                </a:lnTo>
                <a:lnTo>
                  <a:pt x="382178" y="671310"/>
                </a:lnTo>
                <a:lnTo>
                  <a:pt x="340973" y="652971"/>
                </a:lnTo>
                <a:lnTo>
                  <a:pt x="301445" y="631737"/>
                </a:lnTo>
                <a:lnTo>
                  <a:pt x="263731" y="607742"/>
                </a:lnTo>
                <a:lnTo>
                  <a:pt x="227965" y="581123"/>
                </a:lnTo>
                <a:lnTo>
                  <a:pt x="194282" y="552014"/>
                </a:lnTo>
                <a:lnTo>
                  <a:pt x="162819" y="520551"/>
                </a:lnTo>
                <a:lnTo>
                  <a:pt x="133710" y="486868"/>
                </a:lnTo>
                <a:lnTo>
                  <a:pt x="107091" y="451102"/>
                </a:lnTo>
                <a:lnTo>
                  <a:pt x="83096" y="413388"/>
                </a:lnTo>
                <a:lnTo>
                  <a:pt x="61862" y="373860"/>
                </a:lnTo>
                <a:lnTo>
                  <a:pt x="43523" y="332655"/>
                </a:lnTo>
                <a:lnTo>
                  <a:pt x="28216" y="289907"/>
                </a:lnTo>
                <a:lnTo>
                  <a:pt x="16074" y="245752"/>
                </a:lnTo>
                <a:lnTo>
                  <a:pt x="7234" y="200325"/>
                </a:lnTo>
                <a:lnTo>
                  <a:pt x="1831" y="153762"/>
                </a:lnTo>
                <a:lnTo>
                  <a:pt x="0" y="106198"/>
                </a:lnTo>
                <a:lnTo>
                  <a:pt x="1831" y="58633"/>
                </a:lnTo>
                <a:lnTo>
                  <a:pt x="7234" y="12070"/>
                </a:lnTo>
                <a:lnTo>
                  <a:pt x="9583" y="0"/>
                </a:lnTo>
                <a:lnTo>
                  <a:pt x="1207608" y="0"/>
                </a:lnTo>
                <a:lnTo>
                  <a:pt x="1209689" y="10411"/>
                </a:lnTo>
                <a:lnTo>
                  <a:pt x="1215362" y="58004"/>
                </a:lnTo>
                <a:lnTo>
                  <a:pt x="1217271" y="106198"/>
                </a:lnTo>
                <a:lnTo>
                  <a:pt x="1215440" y="153762"/>
                </a:lnTo>
                <a:lnTo>
                  <a:pt x="1210037" y="200325"/>
                </a:lnTo>
                <a:lnTo>
                  <a:pt x="1201197" y="245752"/>
                </a:lnTo>
                <a:lnTo>
                  <a:pt x="1189055" y="289907"/>
                </a:lnTo>
                <a:lnTo>
                  <a:pt x="1173747" y="332655"/>
                </a:lnTo>
                <a:lnTo>
                  <a:pt x="1155409" y="373860"/>
                </a:lnTo>
                <a:lnTo>
                  <a:pt x="1134175" y="413388"/>
                </a:lnTo>
                <a:lnTo>
                  <a:pt x="1110180" y="451102"/>
                </a:lnTo>
                <a:lnTo>
                  <a:pt x="1083561" y="486868"/>
                </a:lnTo>
                <a:lnTo>
                  <a:pt x="1054452" y="520551"/>
                </a:lnTo>
                <a:lnTo>
                  <a:pt x="1022989" y="552014"/>
                </a:lnTo>
                <a:lnTo>
                  <a:pt x="989306" y="581123"/>
                </a:lnTo>
                <a:lnTo>
                  <a:pt x="953540" y="607742"/>
                </a:lnTo>
                <a:lnTo>
                  <a:pt x="915826" y="631737"/>
                </a:lnTo>
                <a:lnTo>
                  <a:pt x="876298" y="652971"/>
                </a:lnTo>
                <a:lnTo>
                  <a:pt x="835093" y="671310"/>
                </a:lnTo>
                <a:lnTo>
                  <a:pt x="792345" y="686618"/>
                </a:lnTo>
                <a:lnTo>
                  <a:pt x="748190" y="698759"/>
                </a:lnTo>
                <a:lnTo>
                  <a:pt x="702763" y="707599"/>
                </a:lnTo>
                <a:lnTo>
                  <a:pt x="656200" y="713002"/>
                </a:lnTo>
                <a:lnTo>
                  <a:pt x="608635" y="714834"/>
                </a:lnTo>
                <a:close/>
              </a:path>
            </a:pathLst>
          </a:custGeom>
          <a:solidFill>
            <a:srgbClr val="2CA8DE">
              <a:alpha val="49803"/>
            </a:srgbClr>
          </a:solidFill>
        </p:spPr>
        <p:txBody>
          <a:bodyPr wrap="square" lIns="0" tIns="0" rIns="0" bIns="0" rtlCol="0"/>
          <a:lstStyle/>
          <a:p>
            <a:endParaRPr/>
          </a:p>
        </p:txBody>
      </p:sp>
      <p:sp>
        <p:nvSpPr>
          <p:cNvPr id="3" name="object 3"/>
          <p:cNvSpPr/>
          <p:nvPr/>
        </p:nvSpPr>
        <p:spPr>
          <a:xfrm>
            <a:off x="0" y="0"/>
            <a:ext cx="4815840" cy="4935220"/>
          </a:xfrm>
          <a:custGeom>
            <a:avLst/>
            <a:gdLst/>
            <a:ahLst/>
            <a:cxnLst/>
            <a:rect l="l" t="t" r="r" b="b"/>
            <a:pathLst>
              <a:path w="4815840" h="4935220">
                <a:moveTo>
                  <a:pt x="2159257" y="4934770"/>
                </a:moveTo>
                <a:lnTo>
                  <a:pt x="2110994" y="4934340"/>
                </a:lnTo>
                <a:lnTo>
                  <a:pt x="2062939" y="4933056"/>
                </a:lnTo>
                <a:lnTo>
                  <a:pt x="2015100" y="4930925"/>
                </a:lnTo>
                <a:lnTo>
                  <a:pt x="1967483" y="4927953"/>
                </a:lnTo>
                <a:lnTo>
                  <a:pt x="1920098" y="4924150"/>
                </a:lnTo>
                <a:lnTo>
                  <a:pt x="1872949" y="4919520"/>
                </a:lnTo>
                <a:lnTo>
                  <a:pt x="1826046" y="4914073"/>
                </a:lnTo>
                <a:lnTo>
                  <a:pt x="1779394" y="4907814"/>
                </a:lnTo>
                <a:lnTo>
                  <a:pt x="1733002" y="4900752"/>
                </a:lnTo>
                <a:lnTo>
                  <a:pt x="1686876" y="4892894"/>
                </a:lnTo>
                <a:lnTo>
                  <a:pt x="1641025" y="4884246"/>
                </a:lnTo>
                <a:lnTo>
                  <a:pt x="1595454" y="4874817"/>
                </a:lnTo>
                <a:lnTo>
                  <a:pt x="1550172" y="4864613"/>
                </a:lnTo>
                <a:lnTo>
                  <a:pt x="1505185" y="4853641"/>
                </a:lnTo>
                <a:lnTo>
                  <a:pt x="1460501" y="4841910"/>
                </a:lnTo>
                <a:lnTo>
                  <a:pt x="1416127" y="4829425"/>
                </a:lnTo>
                <a:lnTo>
                  <a:pt x="1372071" y="4816195"/>
                </a:lnTo>
                <a:lnTo>
                  <a:pt x="1328340" y="4802227"/>
                </a:lnTo>
                <a:lnTo>
                  <a:pt x="1284940" y="4787527"/>
                </a:lnTo>
                <a:lnTo>
                  <a:pt x="1241879" y="4772104"/>
                </a:lnTo>
                <a:lnTo>
                  <a:pt x="1199165" y="4755964"/>
                </a:lnTo>
                <a:lnTo>
                  <a:pt x="1156805" y="4739115"/>
                </a:lnTo>
                <a:lnTo>
                  <a:pt x="1114805" y="4721564"/>
                </a:lnTo>
                <a:lnTo>
                  <a:pt x="1073174" y="4703318"/>
                </a:lnTo>
                <a:lnTo>
                  <a:pt x="1031918" y="4684385"/>
                </a:lnTo>
                <a:lnTo>
                  <a:pt x="991044" y="4664771"/>
                </a:lnTo>
                <a:lnTo>
                  <a:pt x="950561" y="4644484"/>
                </a:lnTo>
                <a:lnTo>
                  <a:pt x="910475" y="4623532"/>
                </a:lnTo>
                <a:lnTo>
                  <a:pt x="870794" y="4601921"/>
                </a:lnTo>
                <a:lnTo>
                  <a:pt x="831524" y="4579659"/>
                </a:lnTo>
                <a:lnTo>
                  <a:pt x="792673" y="4556753"/>
                </a:lnTo>
                <a:lnTo>
                  <a:pt x="754248" y="4533210"/>
                </a:lnTo>
                <a:lnTo>
                  <a:pt x="716257" y="4509037"/>
                </a:lnTo>
                <a:lnTo>
                  <a:pt x="678707" y="4484243"/>
                </a:lnTo>
                <a:lnTo>
                  <a:pt x="641605" y="4458833"/>
                </a:lnTo>
                <a:lnTo>
                  <a:pt x="604958" y="4432816"/>
                </a:lnTo>
                <a:lnTo>
                  <a:pt x="568773" y="4406198"/>
                </a:lnTo>
                <a:lnTo>
                  <a:pt x="533059" y="4378987"/>
                </a:lnTo>
                <a:lnTo>
                  <a:pt x="497821" y="4351191"/>
                </a:lnTo>
                <a:lnTo>
                  <a:pt x="463068" y="4322815"/>
                </a:lnTo>
                <a:lnTo>
                  <a:pt x="428806" y="4293868"/>
                </a:lnTo>
                <a:lnTo>
                  <a:pt x="395043" y="4264357"/>
                </a:lnTo>
                <a:lnTo>
                  <a:pt x="361786" y="4234290"/>
                </a:lnTo>
                <a:lnTo>
                  <a:pt x="329043" y="4203672"/>
                </a:lnTo>
                <a:lnTo>
                  <a:pt x="296820" y="4172512"/>
                </a:lnTo>
                <a:lnTo>
                  <a:pt x="265125" y="4140817"/>
                </a:lnTo>
                <a:lnTo>
                  <a:pt x="233965" y="4108594"/>
                </a:lnTo>
                <a:lnTo>
                  <a:pt x="203348" y="4075851"/>
                </a:lnTo>
                <a:lnTo>
                  <a:pt x="173280" y="4042594"/>
                </a:lnTo>
                <a:lnTo>
                  <a:pt x="143769" y="4008831"/>
                </a:lnTo>
                <a:lnTo>
                  <a:pt x="114822" y="3974569"/>
                </a:lnTo>
                <a:lnTo>
                  <a:pt x="86447" y="3939816"/>
                </a:lnTo>
                <a:lnTo>
                  <a:pt x="58650" y="3904579"/>
                </a:lnTo>
                <a:lnTo>
                  <a:pt x="31439" y="3868864"/>
                </a:lnTo>
                <a:lnTo>
                  <a:pt x="4821" y="3832679"/>
                </a:lnTo>
                <a:lnTo>
                  <a:pt x="0" y="3825888"/>
                </a:lnTo>
                <a:lnTo>
                  <a:pt x="0" y="730872"/>
                </a:lnTo>
                <a:lnTo>
                  <a:pt x="31439" y="687895"/>
                </a:lnTo>
                <a:lnTo>
                  <a:pt x="58650" y="652181"/>
                </a:lnTo>
                <a:lnTo>
                  <a:pt x="86447" y="616943"/>
                </a:lnTo>
                <a:lnTo>
                  <a:pt x="114822" y="582190"/>
                </a:lnTo>
                <a:lnTo>
                  <a:pt x="143769" y="547928"/>
                </a:lnTo>
                <a:lnTo>
                  <a:pt x="173280" y="514165"/>
                </a:lnTo>
                <a:lnTo>
                  <a:pt x="203348" y="480908"/>
                </a:lnTo>
                <a:lnTo>
                  <a:pt x="233965" y="448165"/>
                </a:lnTo>
                <a:lnTo>
                  <a:pt x="265125" y="415942"/>
                </a:lnTo>
                <a:lnTo>
                  <a:pt x="296820" y="384247"/>
                </a:lnTo>
                <a:lnTo>
                  <a:pt x="329043" y="353087"/>
                </a:lnTo>
                <a:lnTo>
                  <a:pt x="361786" y="322470"/>
                </a:lnTo>
                <a:lnTo>
                  <a:pt x="395043" y="292402"/>
                </a:lnTo>
                <a:lnTo>
                  <a:pt x="428806" y="262891"/>
                </a:lnTo>
                <a:lnTo>
                  <a:pt x="463068" y="233944"/>
                </a:lnTo>
                <a:lnTo>
                  <a:pt x="497821" y="205569"/>
                </a:lnTo>
                <a:lnTo>
                  <a:pt x="533059" y="177772"/>
                </a:lnTo>
                <a:lnTo>
                  <a:pt x="568773" y="150561"/>
                </a:lnTo>
                <a:lnTo>
                  <a:pt x="604958" y="123943"/>
                </a:lnTo>
                <a:lnTo>
                  <a:pt x="641605" y="97926"/>
                </a:lnTo>
                <a:lnTo>
                  <a:pt x="678707" y="72517"/>
                </a:lnTo>
                <a:lnTo>
                  <a:pt x="716257" y="47722"/>
                </a:lnTo>
                <a:lnTo>
                  <a:pt x="754248" y="23550"/>
                </a:lnTo>
                <a:lnTo>
                  <a:pt x="792685" y="0"/>
                </a:lnTo>
                <a:lnTo>
                  <a:pt x="3525001" y="0"/>
                </a:lnTo>
                <a:lnTo>
                  <a:pt x="3570605" y="27923"/>
                </a:lnTo>
                <a:lnTo>
                  <a:pt x="3612335" y="54638"/>
                </a:lnTo>
                <a:lnTo>
                  <a:pt x="3653594" y="82150"/>
                </a:lnTo>
                <a:lnTo>
                  <a:pt x="3694369" y="110454"/>
                </a:lnTo>
                <a:lnTo>
                  <a:pt x="3734649" y="139546"/>
                </a:lnTo>
                <a:lnTo>
                  <a:pt x="3774421" y="169420"/>
                </a:lnTo>
                <a:lnTo>
                  <a:pt x="3813674" y="200072"/>
                </a:lnTo>
                <a:lnTo>
                  <a:pt x="3852396" y="231496"/>
                </a:lnTo>
                <a:lnTo>
                  <a:pt x="3890573" y="263687"/>
                </a:lnTo>
                <a:lnTo>
                  <a:pt x="3928196" y="296641"/>
                </a:lnTo>
                <a:lnTo>
                  <a:pt x="3965251" y="330353"/>
                </a:lnTo>
                <a:lnTo>
                  <a:pt x="4001726" y="364817"/>
                </a:lnTo>
                <a:lnTo>
                  <a:pt x="4037609" y="400028"/>
                </a:lnTo>
                <a:lnTo>
                  <a:pt x="4072820" y="435912"/>
                </a:lnTo>
                <a:lnTo>
                  <a:pt x="4107284" y="472387"/>
                </a:lnTo>
                <a:lnTo>
                  <a:pt x="4140996" y="509441"/>
                </a:lnTo>
                <a:lnTo>
                  <a:pt x="4173950" y="547064"/>
                </a:lnTo>
                <a:lnTo>
                  <a:pt x="4206141" y="585242"/>
                </a:lnTo>
                <a:lnTo>
                  <a:pt x="4237565" y="623963"/>
                </a:lnTo>
                <a:lnTo>
                  <a:pt x="4268217" y="663216"/>
                </a:lnTo>
                <a:lnTo>
                  <a:pt x="4298091" y="702988"/>
                </a:lnTo>
                <a:lnTo>
                  <a:pt x="4327183" y="743268"/>
                </a:lnTo>
                <a:lnTo>
                  <a:pt x="4355487" y="784043"/>
                </a:lnTo>
                <a:lnTo>
                  <a:pt x="4382999" y="825302"/>
                </a:lnTo>
                <a:lnTo>
                  <a:pt x="4409714" y="867032"/>
                </a:lnTo>
                <a:lnTo>
                  <a:pt x="4435626" y="909221"/>
                </a:lnTo>
                <a:lnTo>
                  <a:pt x="4460731" y="951857"/>
                </a:lnTo>
                <a:lnTo>
                  <a:pt x="4485024" y="994929"/>
                </a:lnTo>
                <a:lnTo>
                  <a:pt x="4508499" y="1038424"/>
                </a:lnTo>
                <a:lnTo>
                  <a:pt x="4531152" y="1082329"/>
                </a:lnTo>
                <a:lnTo>
                  <a:pt x="4552978" y="1126634"/>
                </a:lnTo>
                <a:lnTo>
                  <a:pt x="4573972" y="1171326"/>
                </a:lnTo>
                <a:lnTo>
                  <a:pt x="4594128" y="1216393"/>
                </a:lnTo>
                <a:lnTo>
                  <a:pt x="4613442" y="1261823"/>
                </a:lnTo>
                <a:lnTo>
                  <a:pt x="4631909" y="1307604"/>
                </a:lnTo>
                <a:lnTo>
                  <a:pt x="4649523" y="1353724"/>
                </a:lnTo>
                <a:lnTo>
                  <a:pt x="4666281" y="1400170"/>
                </a:lnTo>
                <a:lnTo>
                  <a:pt x="4682176" y="1446932"/>
                </a:lnTo>
                <a:lnTo>
                  <a:pt x="4697204" y="1493996"/>
                </a:lnTo>
                <a:lnTo>
                  <a:pt x="4711359" y="1541351"/>
                </a:lnTo>
                <a:lnTo>
                  <a:pt x="4724638" y="1588985"/>
                </a:lnTo>
                <a:lnTo>
                  <a:pt x="4737035" y="1636885"/>
                </a:lnTo>
                <a:lnTo>
                  <a:pt x="4748544" y="1685040"/>
                </a:lnTo>
                <a:lnTo>
                  <a:pt x="4759161" y="1733438"/>
                </a:lnTo>
                <a:lnTo>
                  <a:pt x="4768882" y="1782066"/>
                </a:lnTo>
                <a:lnTo>
                  <a:pt x="4777700" y="1830912"/>
                </a:lnTo>
                <a:lnTo>
                  <a:pt x="4785611" y="1879966"/>
                </a:lnTo>
                <a:lnTo>
                  <a:pt x="4792610" y="1929213"/>
                </a:lnTo>
                <a:lnTo>
                  <a:pt x="4798692" y="1978643"/>
                </a:lnTo>
                <a:lnTo>
                  <a:pt x="4803852" y="2028243"/>
                </a:lnTo>
                <a:lnTo>
                  <a:pt x="4808085" y="2078002"/>
                </a:lnTo>
                <a:lnTo>
                  <a:pt x="4811386" y="2127907"/>
                </a:lnTo>
                <a:lnTo>
                  <a:pt x="4813750" y="2177946"/>
                </a:lnTo>
                <a:lnTo>
                  <a:pt x="4815172" y="2228108"/>
                </a:lnTo>
                <a:lnTo>
                  <a:pt x="4815647" y="2278380"/>
                </a:lnTo>
                <a:lnTo>
                  <a:pt x="4815218" y="2326643"/>
                </a:lnTo>
                <a:lnTo>
                  <a:pt x="4813934" y="2374698"/>
                </a:lnTo>
                <a:lnTo>
                  <a:pt x="4811802" y="2422537"/>
                </a:lnTo>
                <a:lnTo>
                  <a:pt x="4808831" y="2470154"/>
                </a:lnTo>
                <a:lnTo>
                  <a:pt x="4805027" y="2517540"/>
                </a:lnTo>
                <a:lnTo>
                  <a:pt x="4800398" y="2564688"/>
                </a:lnTo>
                <a:lnTo>
                  <a:pt x="4794950" y="2611591"/>
                </a:lnTo>
                <a:lnTo>
                  <a:pt x="4788692" y="2658243"/>
                </a:lnTo>
                <a:lnTo>
                  <a:pt x="4781630" y="2704635"/>
                </a:lnTo>
                <a:lnTo>
                  <a:pt x="4773771" y="2750761"/>
                </a:lnTo>
                <a:lnTo>
                  <a:pt x="4765124" y="2796612"/>
                </a:lnTo>
                <a:lnTo>
                  <a:pt x="4755694" y="2842183"/>
                </a:lnTo>
                <a:lnTo>
                  <a:pt x="4745490" y="2887465"/>
                </a:lnTo>
                <a:lnTo>
                  <a:pt x="4734519" y="2932452"/>
                </a:lnTo>
                <a:lnTo>
                  <a:pt x="4722787" y="2977136"/>
                </a:lnTo>
                <a:lnTo>
                  <a:pt x="4710303" y="3021510"/>
                </a:lnTo>
                <a:lnTo>
                  <a:pt x="4697073" y="3065566"/>
                </a:lnTo>
                <a:lnTo>
                  <a:pt x="4683105" y="3109298"/>
                </a:lnTo>
                <a:lnTo>
                  <a:pt x="4668405" y="3152697"/>
                </a:lnTo>
                <a:lnTo>
                  <a:pt x="4652982" y="3195758"/>
                </a:lnTo>
                <a:lnTo>
                  <a:pt x="4636842" y="3238472"/>
                </a:lnTo>
                <a:lnTo>
                  <a:pt x="4619993" y="3280833"/>
                </a:lnTo>
                <a:lnTo>
                  <a:pt x="4602442" y="3322832"/>
                </a:lnTo>
                <a:lnTo>
                  <a:pt x="4584196" y="3364464"/>
                </a:lnTo>
                <a:lnTo>
                  <a:pt x="4565263" y="3405719"/>
                </a:lnTo>
                <a:lnTo>
                  <a:pt x="4545649" y="3446593"/>
                </a:lnTo>
                <a:lnTo>
                  <a:pt x="4525362" y="3487076"/>
                </a:lnTo>
                <a:lnTo>
                  <a:pt x="4504410" y="3527162"/>
                </a:lnTo>
                <a:lnTo>
                  <a:pt x="4482799" y="3566844"/>
                </a:lnTo>
                <a:lnTo>
                  <a:pt x="4460537" y="3606113"/>
                </a:lnTo>
                <a:lnTo>
                  <a:pt x="4437630" y="3644964"/>
                </a:lnTo>
                <a:lnTo>
                  <a:pt x="4414087" y="3683389"/>
                </a:lnTo>
                <a:lnTo>
                  <a:pt x="4389915" y="3721380"/>
                </a:lnTo>
                <a:lnTo>
                  <a:pt x="4365121" y="3758930"/>
                </a:lnTo>
                <a:lnTo>
                  <a:pt x="4339711" y="3796032"/>
                </a:lnTo>
                <a:lnTo>
                  <a:pt x="4313694" y="3832679"/>
                </a:lnTo>
                <a:lnTo>
                  <a:pt x="4287076" y="3868864"/>
                </a:lnTo>
                <a:lnTo>
                  <a:pt x="4259865" y="3904579"/>
                </a:lnTo>
                <a:lnTo>
                  <a:pt x="4232068" y="3939816"/>
                </a:lnTo>
                <a:lnTo>
                  <a:pt x="4203693" y="3974569"/>
                </a:lnTo>
                <a:lnTo>
                  <a:pt x="4174746" y="4008831"/>
                </a:lnTo>
                <a:lnTo>
                  <a:pt x="4145235" y="4042594"/>
                </a:lnTo>
                <a:lnTo>
                  <a:pt x="4115167" y="4075851"/>
                </a:lnTo>
                <a:lnTo>
                  <a:pt x="4084550" y="4108594"/>
                </a:lnTo>
                <a:lnTo>
                  <a:pt x="4053390" y="4140817"/>
                </a:lnTo>
                <a:lnTo>
                  <a:pt x="4021695" y="4172512"/>
                </a:lnTo>
                <a:lnTo>
                  <a:pt x="3989472" y="4203672"/>
                </a:lnTo>
                <a:lnTo>
                  <a:pt x="3956729" y="4234290"/>
                </a:lnTo>
                <a:lnTo>
                  <a:pt x="3923472" y="4264357"/>
                </a:lnTo>
                <a:lnTo>
                  <a:pt x="3889709" y="4293868"/>
                </a:lnTo>
                <a:lnTo>
                  <a:pt x="3855447" y="4322815"/>
                </a:lnTo>
                <a:lnTo>
                  <a:pt x="3820694" y="4351191"/>
                </a:lnTo>
                <a:lnTo>
                  <a:pt x="3785456" y="4378987"/>
                </a:lnTo>
                <a:lnTo>
                  <a:pt x="3749742" y="4406198"/>
                </a:lnTo>
                <a:lnTo>
                  <a:pt x="3713557" y="4432816"/>
                </a:lnTo>
                <a:lnTo>
                  <a:pt x="3676910" y="4458833"/>
                </a:lnTo>
                <a:lnTo>
                  <a:pt x="3639808" y="4484243"/>
                </a:lnTo>
                <a:lnTo>
                  <a:pt x="3602258" y="4509037"/>
                </a:lnTo>
                <a:lnTo>
                  <a:pt x="3564267" y="4533210"/>
                </a:lnTo>
                <a:lnTo>
                  <a:pt x="3525842" y="4556753"/>
                </a:lnTo>
                <a:lnTo>
                  <a:pt x="3486991" y="4579659"/>
                </a:lnTo>
                <a:lnTo>
                  <a:pt x="3447721" y="4601921"/>
                </a:lnTo>
                <a:lnTo>
                  <a:pt x="3408040" y="4623532"/>
                </a:lnTo>
                <a:lnTo>
                  <a:pt x="3367954" y="4644484"/>
                </a:lnTo>
                <a:lnTo>
                  <a:pt x="3327471" y="4664771"/>
                </a:lnTo>
                <a:lnTo>
                  <a:pt x="3286597" y="4684385"/>
                </a:lnTo>
                <a:lnTo>
                  <a:pt x="3245341" y="4703318"/>
                </a:lnTo>
                <a:lnTo>
                  <a:pt x="3203710" y="4721564"/>
                </a:lnTo>
                <a:lnTo>
                  <a:pt x="3161710" y="4739115"/>
                </a:lnTo>
                <a:lnTo>
                  <a:pt x="3119350" y="4755964"/>
                </a:lnTo>
                <a:lnTo>
                  <a:pt x="3076636" y="4772104"/>
                </a:lnTo>
                <a:lnTo>
                  <a:pt x="3033575" y="4787527"/>
                </a:lnTo>
                <a:lnTo>
                  <a:pt x="2990175" y="4802227"/>
                </a:lnTo>
                <a:lnTo>
                  <a:pt x="2946444" y="4816195"/>
                </a:lnTo>
                <a:lnTo>
                  <a:pt x="2902388" y="4829425"/>
                </a:lnTo>
                <a:lnTo>
                  <a:pt x="2858014" y="4841910"/>
                </a:lnTo>
                <a:lnTo>
                  <a:pt x="2813330" y="4853641"/>
                </a:lnTo>
                <a:lnTo>
                  <a:pt x="2768343" y="4864613"/>
                </a:lnTo>
                <a:lnTo>
                  <a:pt x="2723061" y="4874817"/>
                </a:lnTo>
                <a:lnTo>
                  <a:pt x="2677490" y="4884246"/>
                </a:lnTo>
                <a:lnTo>
                  <a:pt x="2631639" y="4892894"/>
                </a:lnTo>
                <a:lnTo>
                  <a:pt x="2585513" y="4900752"/>
                </a:lnTo>
                <a:lnTo>
                  <a:pt x="2539121" y="4907814"/>
                </a:lnTo>
                <a:lnTo>
                  <a:pt x="2492469" y="4914073"/>
                </a:lnTo>
                <a:lnTo>
                  <a:pt x="2445566" y="4919520"/>
                </a:lnTo>
                <a:lnTo>
                  <a:pt x="2398417" y="4924150"/>
                </a:lnTo>
                <a:lnTo>
                  <a:pt x="2351032" y="4927953"/>
                </a:lnTo>
                <a:lnTo>
                  <a:pt x="2303415" y="4930925"/>
                </a:lnTo>
                <a:lnTo>
                  <a:pt x="2255576" y="4933056"/>
                </a:lnTo>
                <a:lnTo>
                  <a:pt x="2207521" y="4934340"/>
                </a:lnTo>
                <a:lnTo>
                  <a:pt x="2159257" y="4934770"/>
                </a:lnTo>
                <a:close/>
              </a:path>
            </a:pathLst>
          </a:custGeom>
          <a:solidFill>
            <a:srgbClr val="2CA8DE">
              <a:alpha val="84704"/>
            </a:srgbClr>
          </a:solidFill>
        </p:spPr>
        <p:txBody>
          <a:bodyPr wrap="square" lIns="0" tIns="0" rIns="0" bIns="0" rtlCol="0"/>
          <a:lstStyle/>
          <a:p>
            <a:endParaRPr/>
          </a:p>
        </p:txBody>
      </p:sp>
      <p:sp>
        <p:nvSpPr>
          <p:cNvPr id="4" name="object 4"/>
          <p:cNvSpPr/>
          <p:nvPr/>
        </p:nvSpPr>
        <p:spPr>
          <a:xfrm>
            <a:off x="0" y="3826494"/>
            <a:ext cx="1252220" cy="1447800"/>
          </a:xfrm>
          <a:custGeom>
            <a:avLst/>
            <a:gdLst/>
            <a:ahLst/>
            <a:cxnLst/>
            <a:rect l="l" t="t" r="r" b="b"/>
            <a:pathLst>
              <a:path w="1252220" h="1447800">
                <a:moveTo>
                  <a:pt x="527708" y="1447799"/>
                </a:moveTo>
                <a:lnTo>
                  <a:pt x="480112" y="1446260"/>
                </a:lnTo>
                <a:lnTo>
                  <a:pt x="433337" y="1441704"/>
                </a:lnTo>
                <a:lnTo>
                  <a:pt x="387480" y="1434228"/>
                </a:lnTo>
                <a:lnTo>
                  <a:pt x="342636" y="1423926"/>
                </a:lnTo>
                <a:lnTo>
                  <a:pt x="298900" y="1410895"/>
                </a:lnTo>
                <a:lnTo>
                  <a:pt x="256368" y="1395229"/>
                </a:lnTo>
                <a:lnTo>
                  <a:pt x="215134" y="1377024"/>
                </a:lnTo>
                <a:lnTo>
                  <a:pt x="175296" y="1356375"/>
                </a:lnTo>
                <a:lnTo>
                  <a:pt x="136946" y="1333378"/>
                </a:lnTo>
                <a:lnTo>
                  <a:pt x="100183" y="1308129"/>
                </a:lnTo>
                <a:lnTo>
                  <a:pt x="65099" y="1280722"/>
                </a:lnTo>
                <a:lnTo>
                  <a:pt x="31792" y="1251252"/>
                </a:lnTo>
                <a:lnTo>
                  <a:pt x="356" y="1219816"/>
                </a:lnTo>
                <a:lnTo>
                  <a:pt x="0" y="1219413"/>
                </a:lnTo>
                <a:lnTo>
                  <a:pt x="0" y="228385"/>
                </a:lnTo>
                <a:lnTo>
                  <a:pt x="31792" y="196547"/>
                </a:lnTo>
                <a:lnTo>
                  <a:pt x="65099" y="167077"/>
                </a:lnTo>
                <a:lnTo>
                  <a:pt x="100183" y="139670"/>
                </a:lnTo>
                <a:lnTo>
                  <a:pt x="136946" y="114420"/>
                </a:lnTo>
                <a:lnTo>
                  <a:pt x="175296" y="91424"/>
                </a:lnTo>
                <a:lnTo>
                  <a:pt x="215134" y="70775"/>
                </a:lnTo>
                <a:lnTo>
                  <a:pt x="256368" y="52570"/>
                </a:lnTo>
                <a:lnTo>
                  <a:pt x="298900" y="36904"/>
                </a:lnTo>
                <a:lnTo>
                  <a:pt x="342636" y="23873"/>
                </a:lnTo>
                <a:lnTo>
                  <a:pt x="387480" y="13571"/>
                </a:lnTo>
                <a:lnTo>
                  <a:pt x="433337" y="6095"/>
                </a:lnTo>
                <a:lnTo>
                  <a:pt x="480112" y="1539"/>
                </a:lnTo>
                <a:lnTo>
                  <a:pt x="527708" y="0"/>
                </a:lnTo>
                <a:lnTo>
                  <a:pt x="579844" y="1878"/>
                </a:lnTo>
                <a:lnTo>
                  <a:pt x="631407" y="7462"/>
                </a:lnTo>
                <a:lnTo>
                  <a:pt x="682215" y="16678"/>
                </a:lnTo>
                <a:lnTo>
                  <a:pt x="732085" y="29448"/>
                </a:lnTo>
                <a:lnTo>
                  <a:pt x="780835" y="45697"/>
                </a:lnTo>
                <a:lnTo>
                  <a:pt x="828282" y="65350"/>
                </a:lnTo>
                <a:lnTo>
                  <a:pt x="874244" y="88332"/>
                </a:lnTo>
                <a:lnTo>
                  <a:pt x="918537" y="114565"/>
                </a:lnTo>
                <a:lnTo>
                  <a:pt x="960980" y="143976"/>
                </a:lnTo>
                <a:lnTo>
                  <a:pt x="1001389" y="176488"/>
                </a:lnTo>
                <a:lnTo>
                  <a:pt x="1039583" y="212025"/>
                </a:lnTo>
                <a:lnTo>
                  <a:pt x="1075120" y="250218"/>
                </a:lnTo>
                <a:lnTo>
                  <a:pt x="1107632" y="290628"/>
                </a:lnTo>
                <a:lnTo>
                  <a:pt x="1137043" y="333071"/>
                </a:lnTo>
                <a:lnTo>
                  <a:pt x="1163276" y="377364"/>
                </a:lnTo>
                <a:lnTo>
                  <a:pt x="1186258" y="423326"/>
                </a:lnTo>
                <a:lnTo>
                  <a:pt x="1205911" y="470773"/>
                </a:lnTo>
                <a:lnTo>
                  <a:pt x="1222160" y="519523"/>
                </a:lnTo>
                <a:lnTo>
                  <a:pt x="1234930" y="569393"/>
                </a:lnTo>
                <a:lnTo>
                  <a:pt x="1244146" y="620201"/>
                </a:lnTo>
                <a:lnTo>
                  <a:pt x="1249730" y="671764"/>
                </a:lnTo>
                <a:lnTo>
                  <a:pt x="1251608" y="723899"/>
                </a:lnTo>
                <a:lnTo>
                  <a:pt x="1250069" y="771496"/>
                </a:lnTo>
                <a:lnTo>
                  <a:pt x="1245513" y="818271"/>
                </a:lnTo>
                <a:lnTo>
                  <a:pt x="1238037" y="864128"/>
                </a:lnTo>
                <a:lnTo>
                  <a:pt x="1227735" y="908972"/>
                </a:lnTo>
                <a:lnTo>
                  <a:pt x="1214704" y="952708"/>
                </a:lnTo>
                <a:lnTo>
                  <a:pt x="1199038" y="995240"/>
                </a:lnTo>
                <a:lnTo>
                  <a:pt x="1180833" y="1036473"/>
                </a:lnTo>
                <a:lnTo>
                  <a:pt x="1160184" y="1076312"/>
                </a:lnTo>
                <a:lnTo>
                  <a:pt x="1137187" y="1114661"/>
                </a:lnTo>
                <a:lnTo>
                  <a:pt x="1111938" y="1151425"/>
                </a:lnTo>
                <a:lnTo>
                  <a:pt x="1084531" y="1186509"/>
                </a:lnTo>
                <a:lnTo>
                  <a:pt x="1055061" y="1219816"/>
                </a:lnTo>
                <a:lnTo>
                  <a:pt x="1023625" y="1251252"/>
                </a:lnTo>
                <a:lnTo>
                  <a:pt x="990318" y="1280722"/>
                </a:lnTo>
                <a:lnTo>
                  <a:pt x="955234" y="1308129"/>
                </a:lnTo>
                <a:lnTo>
                  <a:pt x="918470" y="1333378"/>
                </a:lnTo>
                <a:lnTo>
                  <a:pt x="880121" y="1356375"/>
                </a:lnTo>
                <a:lnTo>
                  <a:pt x="840282" y="1377024"/>
                </a:lnTo>
                <a:lnTo>
                  <a:pt x="799049" y="1395229"/>
                </a:lnTo>
                <a:lnTo>
                  <a:pt x="756517" y="1410895"/>
                </a:lnTo>
                <a:lnTo>
                  <a:pt x="712781" y="1423926"/>
                </a:lnTo>
                <a:lnTo>
                  <a:pt x="667937" y="1434228"/>
                </a:lnTo>
                <a:lnTo>
                  <a:pt x="622080" y="1441704"/>
                </a:lnTo>
                <a:lnTo>
                  <a:pt x="575305" y="1446260"/>
                </a:lnTo>
                <a:lnTo>
                  <a:pt x="527708" y="1447799"/>
                </a:lnTo>
                <a:close/>
              </a:path>
            </a:pathLst>
          </a:custGeom>
          <a:solidFill>
            <a:srgbClr val="2CA8DE">
              <a:alpha val="29803"/>
            </a:srgbClr>
          </a:solidFill>
        </p:spPr>
        <p:txBody>
          <a:bodyPr wrap="square" lIns="0" tIns="0" rIns="0" bIns="0" rtlCol="0"/>
          <a:lstStyle/>
          <a:p>
            <a:endParaRPr dirty="0"/>
          </a:p>
        </p:txBody>
      </p:sp>
      <p:sp>
        <p:nvSpPr>
          <p:cNvPr id="5" name="object 5"/>
          <p:cNvSpPr/>
          <p:nvPr/>
        </p:nvSpPr>
        <p:spPr>
          <a:xfrm>
            <a:off x="4097053" y="501183"/>
            <a:ext cx="1724025" cy="1724025"/>
          </a:xfrm>
          <a:custGeom>
            <a:avLst/>
            <a:gdLst/>
            <a:ahLst/>
            <a:cxnLst/>
            <a:rect l="l" t="t" r="r" b="b"/>
            <a:pathLst>
              <a:path w="1724025" h="1724025">
                <a:moveTo>
                  <a:pt x="861831" y="1723662"/>
                </a:moveTo>
                <a:lnTo>
                  <a:pt x="812926" y="1722298"/>
                </a:lnTo>
                <a:lnTo>
                  <a:pt x="764736" y="1718254"/>
                </a:lnTo>
                <a:lnTo>
                  <a:pt x="717335" y="1711602"/>
                </a:lnTo>
                <a:lnTo>
                  <a:pt x="670795" y="1702416"/>
                </a:lnTo>
                <a:lnTo>
                  <a:pt x="625189" y="1690768"/>
                </a:lnTo>
                <a:lnTo>
                  <a:pt x="580590" y="1676731"/>
                </a:lnTo>
                <a:lnTo>
                  <a:pt x="537070" y="1660377"/>
                </a:lnTo>
                <a:lnTo>
                  <a:pt x="494703" y="1641780"/>
                </a:lnTo>
                <a:lnTo>
                  <a:pt x="453560" y="1621012"/>
                </a:lnTo>
                <a:lnTo>
                  <a:pt x="413715" y="1598147"/>
                </a:lnTo>
                <a:lnTo>
                  <a:pt x="375241" y="1573255"/>
                </a:lnTo>
                <a:lnTo>
                  <a:pt x="338210" y="1546412"/>
                </a:lnTo>
                <a:lnTo>
                  <a:pt x="302695" y="1517688"/>
                </a:lnTo>
                <a:lnTo>
                  <a:pt x="268769" y="1487158"/>
                </a:lnTo>
                <a:lnTo>
                  <a:pt x="236504" y="1454893"/>
                </a:lnTo>
                <a:lnTo>
                  <a:pt x="205974" y="1420967"/>
                </a:lnTo>
                <a:lnTo>
                  <a:pt x="177250" y="1385452"/>
                </a:lnTo>
                <a:lnTo>
                  <a:pt x="150406" y="1348421"/>
                </a:lnTo>
                <a:lnTo>
                  <a:pt x="125515" y="1309947"/>
                </a:lnTo>
                <a:lnTo>
                  <a:pt x="102650" y="1270102"/>
                </a:lnTo>
                <a:lnTo>
                  <a:pt x="81882" y="1228959"/>
                </a:lnTo>
                <a:lnTo>
                  <a:pt x="63285" y="1186592"/>
                </a:lnTo>
                <a:lnTo>
                  <a:pt x="46931" y="1143072"/>
                </a:lnTo>
                <a:lnTo>
                  <a:pt x="32894" y="1098473"/>
                </a:lnTo>
                <a:lnTo>
                  <a:pt x="21246" y="1052867"/>
                </a:lnTo>
                <a:lnTo>
                  <a:pt x="12060" y="1006327"/>
                </a:lnTo>
                <a:lnTo>
                  <a:pt x="5408" y="958926"/>
                </a:lnTo>
                <a:lnTo>
                  <a:pt x="1364" y="910736"/>
                </a:lnTo>
                <a:lnTo>
                  <a:pt x="0" y="861831"/>
                </a:lnTo>
                <a:lnTo>
                  <a:pt x="1364" y="812926"/>
                </a:lnTo>
                <a:lnTo>
                  <a:pt x="5429" y="764585"/>
                </a:lnTo>
                <a:lnTo>
                  <a:pt x="12060" y="717335"/>
                </a:lnTo>
                <a:lnTo>
                  <a:pt x="21246" y="670795"/>
                </a:lnTo>
                <a:lnTo>
                  <a:pt x="32894" y="625189"/>
                </a:lnTo>
                <a:lnTo>
                  <a:pt x="46931" y="580590"/>
                </a:lnTo>
                <a:lnTo>
                  <a:pt x="63285" y="537070"/>
                </a:lnTo>
                <a:lnTo>
                  <a:pt x="81882" y="494702"/>
                </a:lnTo>
                <a:lnTo>
                  <a:pt x="102650" y="453560"/>
                </a:lnTo>
                <a:lnTo>
                  <a:pt x="125515" y="413715"/>
                </a:lnTo>
                <a:lnTo>
                  <a:pt x="150406" y="375241"/>
                </a:lnTo>
                <a:lnTo>
                  <a:pt x="177250" y="338210"/>
                </a:lnTo>
                <a:lnTo>
                  <a:pt x="205974" y="302695"/>
                </a:lnTo>
                <a:lnTo>
                  <a:pt x="236504" y="268769"/>
                </a:lnTo>
                <a:lnTo>
                  <a:pt x="268769" y="236504"/>
                </a:lnTo>
                <a:lnTo>
                  <a:pt x="302695" y="205973"/>
                </a:lnTo>
                <a:lnTo>
                  <a:pt x="338210" y="177250"/>
                </a:lnTo>
                <a:lnTo>
                  <a:pt x="375241" y="150406"/>
                </a:lnTo>
                <a:lnTo>
                  <a:pt x="413715" y="125515"/>
                </a:lnTo>
                <a:lnTo>
                  <a:pt x="453560" y="102649"/>
                </a:lnTo>
                <a:lnTo>
                  <a:pt x="494703" y="81882"/>
                </a:lnTo>
                <a:lnTo>
                  <a:pt x="537070" y="63285"/>
                </a:lnTo>
                <a:lnTo>
                  <a:pt x="580590" y="46931"/>
                </a:lnTo>
                <a:lnTo>
                  <a:pt x="625189" y="32894"/>
                </a:lnTo>
                <a:lnTo>
                  <a:pt x="670795" y="21246"/>
                </a:lnTo>
                <a:lnTo>
                  <a:pt x="717335" y="12060"/>
                </a:lnTo>
                <a:lnTo>
                  <a:pt x="764736" y="5408"/>
                </a:lnTo>
                <a:lnTo>
                  <a:pt x="812926" y="1364"/>
                </a:lnTo>
                <a:lnTo>
                  <a:pt x="861831" y="0"/>
                </a:lnTo>
                <a:lnTo>
                  <a:pt x="910650" y="1382"/>
                </a:lnTo>
                <a:lnTo>
                  <a:pt x="959077" y="5500"/>
                </a:lnTo>
                <a:lnTo>
                  <a:pt x="1007006" y="12311"/>
                </a:lnTo>
                <a:lnTo>
                  <a:pt x="1054333" y="21770"/>
                </a:lnTo>
                <a:lnTo>
                  <a:pt x="1100951" y="33834"/>
                </a:lnTo>
                <a:lnTo>
                  <a:pt x="1146755" y="48460"/>
                </a:lnTo>
                <a:lnTo>
                  <a:pt x="1191640" y="65603"/>
                </a:lnTo>
                <a:lnTo>
                  <a:pt x="1235500" y="85219"/>
                </a:lnTo>
                <a:lnTo>
                  <a:pt x="1278230" y="107266"/>
                </a:lnTo>
                <a:lnTo>
                  <a:pt x="1319725" y="131699"/>
                </a:lnTo>
                <a:lnTo>
                  <a:pt x="1359878" y="158476"/>
                </a:lnTo>
                <a:lnTo>
                  <a:pt x="1398585" y="187551"/>
                </a:lnTo>
                <a:lnTo>
                  <a:pt x="1435740" y="218882"/>
                </a:lnTo>
                <a:lnTo>
                  <a:pt x="1471238" y="252424"/>
                </a:lnTo>
                <a:lnTo>
                  <a:pt x="1504781" y="287922"/>
                </a:lnTo>
                <a:lnTo>
                  <a:pt x="1536111" y="325077"/>
                </a:lnTo>
                <a:lnTo>
                  <a:pt x="1565187" y="363784"/>
                </a:lnTo>
                <a:lnTo>
                  <a:pt x="1591963" y="403937"/>
                </a:lnTo>
                <a:lnTo>
                  <a:pt x="1616396" y="445432"/>
                </a:lnTo>
                <a:lnTo>
                  <a:pt x="1638443" y="488162"/>
                </a:lnTo>
                <a:lnTo>
                  <a:pt x="1658060" y="532022"/>
                </a:lnTo>
                <a:lnTo>
                  <a:pt x="1675202" y="576907"/>
                </a:lnTo>
                <a:lnTo>
                  <a:pt x="1689828" y="622712"/>
                </a:lnTo>
                <a:lnTo>
                  <a:pt x="1701892" y="669330"/>
                </a:lnTo>
                <a:lnTo>
                  <a:pt x="1711351" y="716656"/>
                </a:lnTo>
                <a:lnTo>
                  <a:pt x="1718174" y="764736"/>
                </a:lnTo>
                <a:lnTo>
                  <a:pt x="1722280" y="813012"/>
                </a:lnTo>
                <a:lnTo>
                  <a:pt x="1723662" y="861831"/>
                </a:lnTo>
                <a:lnTo>
                  <a:pt x="1722298" y="910736"/>
                </a:lnTo>
                <a:lnTo>
                  <a:pt x="1718254" y="958926"/>
                </a:lnTo>
                <a:lnTo>
                  <a:pt x="1711602" y="1006327"/>
                </a:lnTo>
                <a:lnTo>
                  <a:pt x="1702416" y="1052867"/>
                </a:lnTo>
                <a:lnTo>
                  <a:pt x="1690768" y="1098473"/>
                </a:lnTo>
                <a:lnTo>
                  <a:pt x="1676731" y="1143072"/>
                </a:lnTo>
                <a:lnTo>
                  <a:pt x="1660377" y="1186592"/>
                </a:lnTo>
                <a:lnTo>
                  <a:pt x="1641780" y="1228959"/>
                </a:lnTo>
                <a:lnTo>
                  <a:pt x="1621013" y="1270102"/>
                </a:lnTo>
                <a:lnTo>
                  <a:pt x="1598147" y="1309947"/>
                </a:lnTo>
                <a:lnTo>
                  <a:pt x="1573256" y="1348421"/>
                </a:lnTo>
                <a:lnTo>
                  <a:pt x="1546412" y="1385452"/>
                </a:lnTo>
                <a:lnTo>
                  <a:pt x="1517689" y="1420967"/>
                </a:lnTo>
                <a:lnTo>
                  <a:pt x="1487158" y="1454893"/>
                </a:lnTo>
                <a:lnTo>
                  <a:pt x="1454893" y="1487158"/>
                </a:lnTo>
                <a:lnTo>
                  <a:pt x="1420967" y="1517688"/>
                </a:lnTo>
                <a:lnTo>
                  <a:pt x="1385452" y="1546412"/>
                </a:lnTo>
                <a:lnTo>
                  <a:pt x="1348421" y="1573255"/>
                </a:lnTo>
                <a:lnTo>
                  <a:pt x="1309947" y="1598147"/>
                </a:lnTo>
                <a:lnTo>
                  <a:pt x="1270102" y="1621012"/>
                </a:lnTo>
                <a:lnTo>
                  <a:pt x="1228960" y="1641780"/>
                </a:lnTo>
                <a:lnTo>
                  <a:pt x="1186592" y="1660377"/>
                </a:lnTo>
                <a:lnTo>
                  <a:pt x="1143072" y="1676731"/>
                </a:lnTo>
                <a:lnTo>
                  <a:pt x="1098473" y="1690768"/>
                </a:lnTo>
                <a:lnTo>
                  <a:pt x="1052867" y="1702416"/>
                </a:lnTo>
                <a:lnTo>
                  <a:pt x="1006327" y="1711602"/>
                </a:lnTo>
                <a:lnTo>
                  <a:pt x="958926" y="1718254"/>
                </a:lnTo>
                <a:lnTo>
                  <a:pt x="910737" y="1722298"/>
                </a:lnTo>
                <a:lnTo>
                  <a:pt x="861831" y="1723662"/>
                </a:lnTo>
                <a:close/>
              </a:path>
            </a:pathLst>
          </a:custGeom>
          <a:solidFill>
            <a:srgbClr val="2CA8DE">
              <a:alpha val="24705"/>
            </a:srgbClr>
          </a:solidFill>
        </p:spPr>
        <p:txBody>
          <a:bodyPr wrap="square" lIns="0" tIns="0" rIns="0" bIns="0" rtlCol="0"/>
          <a:lstStyle/>
          <a:p>
            <a:endParaRPr/>
          </a:p>
        </p:txBody>
      </p:sp>
      <p:sp>
        <p:nvSpPr>
          <p:cNvPr id="6" name="object 6"/>
          <p:cNvSpPr/>
          <p:nvPr/>
        </p:nvSpPr>
        <p:spPr>
          <a:xfrm>
            <a:off x="0" y="0"/>
            <a:ext cx="687070" cy="789940"/>
          </a:xfrm>
          <a:custGeom>
            <a:avLst/>
            <a:gdLst/>
            <a:ahLst/>
            <a:cxnLst/>
            <a:rect l="l" t="t" r="r" b="b"/>
            <a:pathLst>
              <a:path w="687070" h="789940">
                <a:moveTo>
                  <a:pt x="278210" y="789525"/>
                </a:moveTo>
                <a:lnTo>
                  <a:pt x="230572" y="786776"/>
                </a:lnTo>
                <a:lnTo>
                  <a:pt x="184547" y="778736"/>
                </a:lnTo>
                <a:lnTo>
                  <a:pt x="140444" y="765710"/>
                </a:lnTo>
                <a:lnTo>
                  <a:pt x="98567" y="748005"/>
                </a:lnTo>
                <a:lnTo>
                  <a:pt x="59224" y="725928"/>
                </a:lnTo>
                <a:lnTo>
                  <a:pt x="22721" y="699784"/>
                </a:lnTo>
                <a:lnTo>
                  <a:pt x="0" y="679415"/>
                </a:lnTo>
                <a:lnTo>
                  <a:pt x="0" y="82654"/>
                </a:lnTo>
                <a:lnTo>
                  <a:pt x="22721" y="62285"/>
                </a:lnTo>
                <a:lnTo>
                  <a:pt x="59224" y="36142"/>
                </a:lnTo>
                <a:lnTo>
                  <a:pt x="98567" y="14064"/>
                </a:lnTo>
                <a:lnTo>
                  <a:pt x="131833" y="0"/>
                </a:lnTo>
                <a:lnTo>
                  <a:pt x="423825" y="0"/>
                </a:lnTo>
                <a:lnTo>
                  <a:pt x="482198" y="27122"/>
                </a:lnTo>
                <a:lnTo>
                  <a:pt x="526585" y="56726"/>
                </a:lnTo>
                <a:lnTo>
                  <a:pt x="567057" y="92189"/>
                </a:lnTo>
                <a:lnTo>
                  <a:pt x="602519" y="132661"/>
                </a:lnTo>
                <a:lnTo>
                  <a:pt x="632123" y="177047"/>
                </a:lnTo>
                <a:lnTo>
                  <a:pt x="655606" y="224712"/>
                </a:lnTo>
                <a:lnTo>
                  <a:pt x="672705" y="275022"/>
                </a:lnTo>
                <a:lnTo>
                  <a:pt x="683158" y="327341"/>
                </a:lnTo>
                <a:lnTo>
                  <a:pt x="686701" y="381035"/>
                </a:lnTo>
                <a:lnTo>
                  <a:pt x="683952" y="428673"/>
                </a:lnTo>
                <a:lnTo>
                  <a:pt x="675912" y="474698"/>
                </a:lnTo>
                <a:lnTo>
                  <a:pt x="662886" y="518801"/>
                </a:lnTo>
                <a:lnTo>
                  <a:pt x="645181" y="560678"/>
                </a:lnTo>
                <a:lnTo>
                  <a:pt x="623104" y="600021"/>
                </a:lnTo>
                <a:lnTo>
                  <a:pt x="596960" y="636524"/>
                </a:lnTo>
                <a:lnTo>
                  <a:pt x="567057" y="669881"/>
                </a:lnTo>
                <a:lnTo>
                  <a:pt x="533700" y="699784"/>
                </a:lnTo>
                <a:lnTo>
                  <a:pt x="497197" y="725928"/>
                </a:lnTo>
                <a:lnTo>
                  <a:pt x="457854" y="748005"/>
                </a:lnTo>
                <a:lnTo>
                  <a:pt x="415977" y="765710"/>
                </a:lnTo>
                <a:lnTo>
                  <a:pt x="371874" y="778736"/>
                </a:lnTo>
                <a:lnTo>
                  <a:pt x="325849" y="786776"/>
                </a:lnTo>
                <a:lnTo>
                  <a:pt x="278210" y="789525"/>
                </a:lnTo>
                <a:close/>
              </a:path>
            </a:pathLst>
          </a:custGeom>
          <a:solidFill>
            <a:srgbClr val="2CA8DE">
              <a:alpha val="24705"/>
            </a:srgbClr>
          </a:solidFill>
        </p:spPr>
        <p:txBody>
          <a:bodyPr wrap="square" lIns="0" tIns="0" rIns="0" bIns="0" rtlCol="0"/>
          <a:lstStyle/>
          <a:p>
            <a:endParaRPr dirty="0"/>
          </a:p>
        </p:txBody>
      </p:sp>
      <p:sp>
        <p:nvSpPr>
          <p:cNvPr id="7" name="object 7"/>
          <p:cNvSpPr txBox="1">
            <a:spLocks noGrp="1"/>
          </p:cNvSpPr>
          <p:nvPr>
            <p:ph type="title"/>
          </p:nvPr>
        </p:nvSpPr>
        <p:spPr>
          <a:xfrm>
            <a:off x="315697" y="1673893"/>
            <a:ext cx="3687445" cy="1687513"/>
          </a:xfrm>
          <a:prstGeom prst="rect">
            <a:avLst/>
          </a:prstGeom>
        </p:spPr>
        <p:txBody>
          <a:bodyPr vert="horz" wrap="square" lIns="0" tIns="8890" rIns="0" bIns="0" rtlCol="0">
            <a:spAutoFit/>
          </a:bodyPr>
          <a:lstStyle/>
          <a:p>
            <a:pPr marL="12700" marR="5080" algn="ctr">
              <a:lnSpc>
                <a:spcPct val="100699"/>
              </a:lnSpc>
              <a:spcBef>
                <a:spcPts val="70"/>
              </a:spcBef>
            </a:pPr>
            <a:r>
              <a:rPr lang="en-GB" sz="3600" spc="125" dirty="0">
                <a:solidFill>
                  <a:srgbClr val="FFFFFF"/>
                </a:solidFill>
                <a:latin typeface="Microsoft Sans Serif"/>
                <a:cs typeface="Microsoft Sans Serif"/>
              </a:rPr>
              <a:t>ODD</a:t>
            </a:r>
            <a:br>
              <a:rPr lang="en-GB" sz="3600" spc="125" dirty="0">
                <a:solidFill>
                  <a:srgbClr val="FFFFFF"/>
                </a:solidFill>
                <a:latin typeface="Microsoft Sans Serif"/>
                <a:cs typeface="Microsoft Sans Serif"/>
              </a:rPr>
            </a:br>
            <a:r>
              <a:rPr lang="en-GB" sz="3600" spc="125" dirty="0">
                <a:solidFill>
                  <a:srgbClr val="FFFFFF"/>
                </a:solidFill>
                <a:latin typeface="Microsoft Sans Serif"/>
                <a:cs typeface="Microsoft Sans Serif"/>
              </a:rPr>
              <a:t>Object Design Document</a:t>
            </a:r>
            <a:endParaRPr sz="2000" dirty="0">
              <a:latin typeface="Lucida Sans"/>
              <a:cs typeface="Lucida San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42AE578-BAA4-4C14-9F13-AE9A1D50BF61}"/>
              </a:ext>
            </a:extLst>
          </p:cNvPr>
          <p:cNvSpPr/>
          <p:nvPr/>
        </p:nvSpPr>
        <p:spPr>
          <a:xfrm>
            <a:off x="10972800" y="228600"/>
            <a:ext cx="1066800" cy="1066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 name="object 2">
            <a:extLst>
              <a:ext uri="{FF2B5EF4-FFF2-40B4-BE49-F238E27FC236}">
                <a16:creationId xmlns:a16="http://schemas.microsoft.com/office/drawing/2014/main" id="{8911527F-1D75-4555-84DC-A374C1F86E23}"/>
              </a:ext>
            </a:extLst>
          </p:cNvPr>
          <p:cNvSpPr/>
          <p:nvPr/>
        </p:nvSpPr>
        <p:spPr>
          <a:xfrm>
            <a:off x="1524000" y="0"/>
            <a:ext cx="1066801" cy="609600"/>
          </a:xfrm>
          <a:custGeom>
            <a:avLst/>
            <a:gdLst/>
            <a:ahLst/>
            <a:cxnLst/>
            <a:rect l="l" t="t" r="r" b="b"/>
            <a:pathLst>
              <a:path w="1217295" h="715010">
                <a:moveTo>
                  <a:pt x="608635" y="714834"/>
                </a:moveTo>
                <a:lnTo>
                  <a:pt x="561071" y="713002"/>
                </a:lnTo>
                <a:lnTo>
                  <a:pt x="514508" y="707599"/>
                </a:lnTo>
                <a:lnTo>
                  <a:pt x="469081" y="698759"/>
                </a:lnTo>
                <a:lnTo>
                  <a:pt x="424926" y="686618"/>
                </a:lnTo>
                <a:lnTo>
                  <a:pt x="382178" y="671310"/>
                </a:lnTo>
                <a:lnTo>
                  <a:pt x="340973" y="652971"/>
                </a:lnTo>
                <a:lnTo>
                  <a:pt x="301445" y="631737"/>
                </a:lnTo>
                <a:lnTo>
                  <a:pt x="263731" y="607742"/>
                </a:lnTo>
                <a:lnTo>
                  <a:pt x="227965" y="581123"/>
                </a:lnTo>
                <a:lnTo>
                  <a:pt x="194282" y="552014"/>
                </a:lnTo>
                <a:lnTo>
                  <a:pt x="162819" y="520551"/>
                </a:lnTo>
                <a:lnTo>
                  <a:pt x="133710" y="486868"/>
                </a:lnTo>
                <a:lnTo>
                  <a:pt x="107091" y="451102"/>
                </a:lnTo>
                <a:lnTo>
                  <a:pt x="83096" y="413388"/>
                </a:lnTo>
                <a:lnTo>
                  <a:pt x="61862" y="373860"/>
                </a:lnTo>
                <a:lnTo>
                  <a:pt x="43523" y="332655"/>
                </a:lnTo>
                <a:lnTo>
                  <a:pt x="28216" y="289907"/>
                </a:lnTo>
                <a:lnTo>
                  <a:pt x="16074" y="245752"/>
                </a:lnTo>
                <a:lnTo>
                  <a:pt x="7234" y="200325"/>
                </a:lnTo>
                <a:lnTo>
                  <a:pt x="1831" y="153762"/>
                </a:lnTo>
                <a:lnTo>
                  <a:pt x="0" y="106198"/>
                </a:lnTo>
                <a:lnTo>
                  <a:pt x="1831" y="58633"/>
                </a:lnTo>
                <a:lnTo>
                  <a:pt x="7234" y="12070"/>
                </a:lnTo>
                <a:lnTo>
                  <a:pt x="9583" y="0"/>
                </a:lnTo>
                <a:lnTo>
                  <a:pt x="1207608" y="0"/>
                </a:lnTo>
                <a:lnTo>
                  <a:pt x="1209689" y="10411"/>
                </a:lnTo>
                <a:lnTo>
                  <a:pt x="1215362" y="58004"/>
                </a:lnTo>
                <a:lnTo>
                  <a:pt x="1217271" y="106198"/>
                </a:lnTo>
                <a:lnTo>
                  <a:pt x="1215440" y="153762"/>
                </a:lnTo>
                <a:lnTo>
                  <a:pt x="1210037" y="200325"/>
                </a:lnTo>
                <a:lnTo>
                  <a:pt x="1201197" y="245752"/>
                </a:lnTo>
                <a:lnTo>
                  <a:pt x="1189055" y="289907"/>
                </a:lnTo>
                <a:lnTo>
                  <a:pt x="1173747" y="332655"/>
                </a:lnTo>
                <a:lnTo>
                  <a:pt x="1155409" y="373860"/>
                </a:lnTo>
                <a:lnTo>
                  <a:pt x="1134175" y="413388"/>
                </a:lnTo>
                <a:lnTo>
                  <a:pt x="1110180" y="451102"/>
                </a:lnTo>
                <a:lnTo>
                  <a:pt x="1083561" y="486868"/>
                </a:lnTo>
                <a:lnTo>
                  <a:pt x="1054452" y="520551"/>
                </a:lnTo>
                <a:lnTo>
                  <a:pt x="1022989" y="552014"/>
                </a:lnTo>
                <a:lnTo>
                  <a:pt x="989306" y="581123"/>
                </a:lnTo>
                <a:lnTo>
                  <a:pt x="953540" y="607742"/>
                </a:lnTo>
                <a:lnTo>
                  <a:pt x="915826" y="631737"/>
                </a:lnTo>
                <a:lnTo>
                  <a:pt x="876298" y="652971"/>
                </a:lnTo>
                <a:lnTo>
                  <a:pt x="835093" y="671310"/>
                </a:lnTo>
                <a:lnTo>
                  <a:pt x="792345" y="686618"/>
                </a:lnTo>
                <a:lnTo>
                  <a:pt x="748190" y="698759"/>
                </a:lnTo>
                <a:lnTo>
                  <a:pt x="702763" y="707599"/>
                </a:lnTo>
                <a:lnTo>
                  <a:pt x="656200" y="713002"/>
                </a:lnTo>
                <a:lnTo>
                  <a:pt x="608635" y="714834"/>
                </a:lnTo>
                <a:close/>
              </a:path>
            </a:pathLst>
          </a:custGeom>
          <a:solidFill>
            <a:srgbClr val="2CA8DE">
              <a:alpha val="49803"/>
            </a:srgbClr>
          </a:solidFill>
        </p:spPr>
        <p:txBody>
          <a:bodyPr wrap="square" lIns="0" tIns="0" rIns="0" bIns="0" rtlCol="0"/>
          <a:lstStyle/>
          <a:p>
            <a:endParaRPr/>
          </a:p>
        </p:txBody>
      </p:sp>
      <p:sp>
        <p:nvSpPr>
          <p:cNvPr id="6" name="object 3">
            <a:extLst>
              <a:ext uri="{FF2B5EF4-FFF2-40B4-BE49-F238E27FC236}">
                <a16:creationId xmlns:a16="http://schemas.microsoft.com/office/drawing/2014/main" id="{795D3902-5177-4AFA-BB26-5124A91C3D82}"/>
              </a:ext>
            </a:extLst>
          </p:cNvPr>
          <p:cNvSpPr/>
          <p:nvPr/>
        </p:nvSpPr>
        <p:spPr>
          <a:xfrm>
            <a:off x="0" y="0"/>
            <a:ext cx="2362200" cy="2225208"/>
          </a:xfrm>
          <a:custGeom>
            <a:avLst/>
            <a:gdLst/>
            <a:ahLst/>
            <a:cxnLst/>
            <a:rect l="l" t="t" r="r" b="b"/>
            <a:pathLst>
              <a:path w="4815840" h="4935220">
                <a:moveTo>
                  <a:pt x="2159257" y="4934770"/>
                </a:moveTo>
                <a:lnTo>
                  <a:pt x="2110994" y="4934340"/>
                </a:lnTo>
                <a:lnTo>
                  <a:pt x="2062939" y="4933056"/>
                </a:lnTo>
                <a:lnTo>
                  <a:pt x="2015100" y="4930925"/>
                </a:lnTo>
                <a:lnTo>
                  <a:pt x="1967483" y="4927953"/>
                </a:lnTo>
                <a:lnTo>
                  <a:pt x="1920098" y="4924150"/>
                </a:lnTo>
                <a:lnTo>
                  <a:pt x="1872949" y="4919520"/>
                </a:lnTo>
                <a:lnTo>
                  <a:pt x="1826046" y="4914073"/>
                </a:lnTo>
                <a:lnTo>
                  <a:pt x="1779394" y="4907814"/>
                </a:lnTo>
                <a:lnTo>
                  <a:pt x="1733002" y="4900752"/>
                </a:lnTo>
                <a:lnTo>
                  <a:pt x="1686876" y="4892894"/>
                </a:lnTo>
                <a:lnTo>
                  <a:pt x="1641025" y="4884246"/>
                </a:lnTo>
                <a:lnTo>
                  <a:pt x="1595454" y="4874817"/>
                </a:lnTo>
                <a:lnTo>
                  <a:pt x="1550172" y="4864613"/>
                </a:lnTo>
                <a:lnTo>
                  <a:pt x="1505185" y="4853641"/>
                </a:lnTo>
                <a:lnTo>
                  <a:pt x="1460501" y="4841910"/>
                </a:lnTo>
                <a:lnTo>
                  <a:pt x="1416127" y="4829425"/>
                </a:lnTo>
                <a:lnTo>
                  <a:pt x="1372071" y="4816195"/>
                </a:lnTo>
                <a:lnTo>
                  <a:pt x="1328340" y="4802227"/>
                </a:lnTo>
                <a:lnTo>
                  <a:pt x="1284940" y="4787527"/>
                </a:lnTo>
                <a:lnTo>
                  <a:pt x="1241879" y="4772104"/>
                </a:lnTo>
                <a:lnTo>
                  <a:pt x="1199165" y="4755964"/>
                </a:lnTo>
                <a:lnTo>
                  <a:pt x="1156805" y="4739115"/>
                </a:lnTo>
                <a:lnTo>
                  <a:pt x="1114805" y="4721564"/>
                </a:lnTo>
                <a:lnTo>
                  <a:pt x="1073174" y="4703318"/>
                </a:lnTo>
                <a:lnTo>
                  <a:pt x="1031918" y="4684385"/>
                </a:lnTo>
                <a:lnTo>
                  <a:pt x="991044" y="4664771"/>
                </a:lnTo>
                <a:lnTo>
                  <a:pt x="950561" y="4644484"/>
                </a:lnTo>
                <a:lnTo>
                  <a:pt x="910475" y="4623532"/>
                </a:lnTo>
                <a:lnTo>
                  <a:pt x="870794" y="4601921"/>
                </a:lnTo>
                <a:lnTo>
                  <a:pt x="831524" y="4579659"/>
                </a:lnTo>
                <a:lnTo>
                  <a:pt x="792673" y="4556753"/>
                </a:lnTo>
                <a:lnTo>
                  <a:pt x="754248" y="4533210"/>
                </a:lnTo>
                <a:lnTo>
                  <a:pt x="716257" y="4509037"/>
                </a:lnTo>
                <a:lnTo>
                  <a:pt x="678707" y="4484243"/>
                </a:lnTo>
                <a:lnTo>
                  <a:pt x="641605" y="4458833"/>
                </a:lnTo>
                <a:lnTo>
                  <a:pt x="604958" y="4432816"/>
                </a:lnTo>
                <a:lnTo>
                  <a:pt x="568773" y="4406198"/>
                </a:lnTo>
                <a:lnTo>
                  <a:pt x="533059" y="4378987"/>
                </a:lnTo>
                <a:lnTo>
                  <a:pt x="497821" y="4351191"/>
                </a:lnTo>
                <a:lnTo>
                  <a:pt x="463068" y="4322815"/>
                </a:lnTo>
                <a:lnTo>
                  <a:pt x="428806" y="4293868"/>
                </a:lnTo>
                <a:lnTo>
                  <a:pt x="395043" y="4264357"/>
                </a:lnTo>
                <a:lnTo>
                  <a:pt x="361786" y="4234290"/>
                </a:lnTo>
                <a:lnTo>
                  <a:pt x="329043" y="4203672"/>
                </a:lnTo>
                <a:lnTo>
                  <a:pt x="296820" y="4172512"/>
                </a:lnTo>
                <a:lnTo>
                  <a:pt x="265125" y="4140817"/>
                </a:lnTo>
                <a:lnTo>
                  <a:pt x="233965" y="4108594"/>
                </a:lnTo>
                <a:lnTo>
                  <a:pt x="203348" y="4075851"/>
                </a:lnTo>
                <a:lnTo>
                  <a:pt x="173280" y="4042594"/>
                </a:lnTo>
                <a:lnTo>
                  <a:pt x="143769" y="4008831"/>
                </a:lnTo>
                <a:lnTo>
                  <a:pt x="114822" y="3974569"/>
                </a:lnTo>
                <a:lnTo>
                  <a:pt x="86447" y="3939816"/>
                </a:lnTo>
                <a:lnTo>
                  <a:pt x="58650" y="3904579"/>
                </a:lnTo>
                <a:lnTo>
                  <a:pt x="31439" y="3868864"/>
                </a:lnTo>
                <a:lnTo>
                  <a:pt x="4821" y="3832679"/>
                </a:lnTo>
                <a:lnTo>
                  <a:pt x="0" y="3825888"/>
                </a:lnTo>
                <a:lnTo>
                  <a:pt x="0" y="730872"/>
                </a:lnTo>
                <a:lnTo>
                  <a:pt x="31439" y="687895"/>
                </a:lnTo>
                <a:lnTo>
                  <a:pt x="58650" y="652181"/>
                </a:lnTo>
                <a:lnTo>
                  <a:pt x="86447" y="616943"/>
                </a:lnTo>
                <a:lnTo>
                  <a:pt x="114822" y="582190"/>
                </a:lnTo>
                <a:lnTo>
                  <a:pt x="143769" y="547928"/>
                </a:lnTo>
                <a:lnTo>
                  <a:pt x="173280" y="514165"/>
                </a:lnTo>
                <a:lnTo>
                  <a:pt x="203348" y="480908"/>
                </a:lnTo>
                <a:lnTo>
                  <a:pt x="233965" y="448165"/>
                </a:lnTo>
                <a:lnTo>
                  <a:pt x="265125" y="415942"/>
                </a:lnTo>
                <a:lnTo>
                  <a:pt x="296820" y="384247"/>
                </a:lnTo>
                <a:lnTo>
                  <a:pt x="329043" y="353087"/>
                </a:lnTo>
                <a:lnTo>
                  <a:pt x="361786" y="322470"/>
                </a:lnTo>
                <a:lnTo>
                  <a:pt x="395043" y="292402"/>
                </a:lnTo>
                <a:lnTo>
                  <a:pt x="428806" y="262891"/>
                </a:lnTo>
                <a:lnTo>
                  <a:pt x="463068" y="233944"/>
                </a:lnTo>
                <a:lnTo>
                  <a:pt x="497821" y="205569"/>
                </a:lnTo>
                <a:lnTo>
                  <a:pt x="533059" y="177772"/>
                </a:lnTo>
                <a:lnTo>
                  <a:pt x="568773" y="150561"/>
                </a:lnTo>
                <a:lnTo>
                  <a:pt x="604958" y="123943"/>
                </a:lnTo>
                <a:lnTo>
                  <a:pt x="641605" y="97926"/>
                </a:lnTo>
                <a:lnTo>
                  <a:pt x="678707" y="72517"/>
                </a:lnTo>
                <a:lnTo>
                  <a:pt x="716257" y="47722"/>
                </a:lnTo>
                <a:lnTo>
                  <a:pt x="754248" y="23550"/>
                </a:lnTo>
                <a:lnTo>
                  <a:pt x="792685" y="0"/>
                </a:lnTo>
                <a:lnTo>
                  <a:pt x="3525001" y="0"/>
                </a:lnTo>
                <a:lnTo>
                  <a:pt x="3570605" y="27923"/>
                </a:lnTo>
                <a:lnTo>
                  <a:pt x="3612335" y="54638"/>
                </a:lnTo>
                <a:lnTo>
                  <a:pt x="3653594" y="82150"/>
                </a:lnTo>
                <a:lnTo>
                  <a:pt x="3694369" y="110454"/>
                </a:lnTo>
                <a:lnTo>
                  <a:pt x="3734649" y="139546"/>
                </a:lnTo>
                <a:lnTo>
                  <a:pt x="3774421" y="169420"/>
                </a:lnTo>
                <a:lnTo>
                  <a:pt x="3813674" y="200072"/>
                </a:lnTo>
                <a:lnTo>
                  <a:pt x="3852396" y="231496"/>
                </a:lnTo>
                <a:lnTo>
                  <a:pt x="3890573" y="263687"/>
                </a:lnTo>
                <a:lnTo>
                  <a:pt x="3928196" y="296641"/>
                </a:lnTo>
                <a:lnTo>
                  <a:pt x="3965251" y="330353"/>
                </a:lnTo>
                <a:lnTo>
                  <a:pt x="4001726" y="364817"/>
                </a:lnTo>
                <a:lnTo>
                  <a:pt x="4037609" y="400028"/>
                </a:lnTo>
                <a:lnTo>
                  <a:pt x="4072820" y="435912"/>
                </a:lnTo>
                <a:lnTo>
                  <a:pt x="4107284" y="472387"/>
                </a:lnTo>
                <a:lnTo>
                  <a:pt x="4140996" y="509441"/>
                </a:lnTo>
                <a:lnTo>
                  <a:pt x="4173950" y="547064"/>
                </a:lnTo>
                <a:lnTo>
                  <a:pt x="4206141" y="585242"/>
                </a:lnTo>
                <a:lnTo>
                  <a:pt x="4237565" y="623963"/>
                </a:lnTo>
                <a:lnTo>
                  <a:pt x="4268217" y="663216"/>
                </a:lnTo>
                <a:lnTo>
                  <a:pt x="4298091" y="702988"/>
                </a:lnTo>
                <a:lnTo>
                  <a:pt x="4327183" y="743268"/>
                </a:lnTo>
                <a:lnTo>
                  <a:pt x="4355487" y="784043"/>
                </a:lnTo>
                <a:lnTo>
                  <a:pt x="4382999" y="825302"/>
                </a:lnTo>
                <a:lnTo>
                  <a:pt x="4409714" y="867032"/>
                </a:lnTo>
                <a:lnTo>
                  <a:pt x="4435626" y="909221"/>
                </a:lnTo>
                <a:lnTo>
                  <a:pt x="4460731" y="951857"/>
                </a:lnTo>
                <a:lnTo>
                  <a:pt x="4485024" y="994929"/>
                </a:lnTo>
                <a:lnTo>
                  <a:pt x="4508499" y="1038424"/>
                </a:lnTo>
                <a:lnTo>
                  <a:pt x="4531152" y="1082329"/>
                </a:lnTo>
                <a:lnTo>
                  <a:pt x="4552978" y="1126634"/>
                </a:lnTo>
                <a:lnTo>
                  <a:pt x="4573972" y="1171326"/>
                </a:lnTo>
                <a:lnTo>
                  <a:pt x="4594128" y="1216393"/>
                </a:lnTo>
                <a:lnTo>
                  <a:pt x="4613442" y="1261823"/>
                </a:lnTo>
                <a:lnTo>
                  <a:pt x="4631909" y="1307604"/>
                </a:lnTo>
                <a:lnTo>
                  <a:pt x="4649523" y="1353724"/>
                </a:lnTo>
                <a:lnTo>
                  <a:pt x="4666281" y="1400170"/>
                </a:lnTo>
                <a:lnTo>
                  <a:pt x="4682176" y="1446932"/>
                </a:lnTo>
                <a:lnTo>
                  <a:pt x="4697204" y="1493996"/>
                </a:lnTo>
                <a:lnTo>
                  <a:pt x="4711359" y="1541351"/>
                </a:lnTo>
                <a:lnTo>
                  <a:pt x="4724638" y="1588985"/>
                </a:lnTo>
                <a:lnTo>
                  <a:pt x="4737035" y="1636885"/>
                </a:lnTo>
                <a:lnTo>
                  <a:pt x="4748544" y="1685040"/>
                </a:lnTo>
                <a:lnTo>
                  <a:pt x="4759161" y="1733438"/>
                </a:lnTo>
                <a:lnTo>
                  <a:pt x="4768882" y="1782066"/>
                </a:lnTo>
                <a:lnTo>
                  <a:pt x="4777700" y="1830912"/>
                </a:lnTo>
                <a:lnTo>
                  <a:pt x="4785611" y="1879966"/>
                </a:lnTo>
                <a:lnTo>
                  <a:pt x="4792610" y="1929213"/>
                </a:lnTo>
                <a:lnTo>
                  <a:pt x="4798692" y="1978643"/>
                </a:lnTo>
                <a:lnTo>
                  <a:pt x="4803852" y="2028243"/>
                </a:lnTo>
                <a:lnTo>
                  <a:pt x="4808085" y="2078002"/>
                </a:lnTo>
                <a:lnTo>
                  <a:pt x="4811386" y="2127907"/>
                </a:lnTo>
                <a:lnTo>
                  <a:pt x="4813750" y="2177946"/>
                </a:lnTo>
                <a:lnTo>
                  <a:pt x="4815172" y="2228108"/>
                </a:lnTo>
                <a:lnTo>
                  <a:pt x="4815647" y="2278380"/>
                </a:lnTo>
                <a:lnTo>
                  <a:pt x="4815218" y="2326643"/>
                </a:lnTo>
                <a:lnTo>
                  <a:pt x="4813934" y="2374698"/>
                </a:lnTo>
                <a:lnTo>
                  <a:pt x="4811802" y="2422537"/>
                </a:lnTo>
                <a:lnTo>
                  <a:pt x="4808831" y="2470154"/>
                </a:lnTo>
                <a:lnTo>
                  <a:pt x="4805027" y="2517540"/>
                </a:lnTo>
                <a:lnTo>
                  <a:pt x="4800398" y="2564688"/>
                </a:lnTo>
                <a:lnTo>
                  <a:pt x="4794950" y="2611591"/>
                </a:lnTo>
                <a:lnTo>
                  <a:pt x="4788692" y="2658243"/>
                </a:lnTo>
                <a:lnTo>
                  <a:pt x="4781630" y="2704635"/>
                </a:lnTo>
                <a:lnTo>
                  <a:pt x="4773771" y="2750761"/>
                </a:lnTo>
                <a:lnTo>
                  <a:pt x="4765124" y="2796612"/>
                </a:lnTo>
                <a:lnTo>
                  <a:pt x="4755694" y="2842183"/>
                </a:lnTo>
                <a:lnTo>
                  <a:pt x="4745490" y="2887465"/>
                </a:lnTo>
                <a:lnTo>
                  <a:pt x="4734519" y="2932452"/>
                </a:lnTo>
                <a:lnTo>
                  <a:pt x="4722787" y="2977136"/>
                </a:lnTo>
                <a:lnTo>
                  <a:pt x="4710303" y="3021510"/>
                </a:lnTo>
                <a:lnTo>
                  <a:pt x="4697073" y="3065566"/>
                </a:lnTo>
                <a:lnTo>
                  <a:pt x="4683105" y="3109298"/>
                </a:lnTo>
                <a:lnTo>
                  <a:pt x="4668405" y="3152697"/>
                </a:lnTo>
                <a:lnTo>
                  <a:pt x="4652982" y="3195758"/>
                </a:lnTo>
                <a:lnTo>
                  <a:pt x="4636842" y="3238472"/>
                </a:lnTo>
                <a:lnTo>
                  <a:pt x="4619993" y="3280833"/>
                </a:lnTo>
                <a:lnTo>
                  <a:pt x="4602442" y="3322832"/>
                </a:lnTo>
                <a:lnTo>
                  <a:pt x="4584196" y="3364464"/>
                </a:lnTo>
                <a:lnTo>
                  <a:pt x="4565263" y="3405719"/>
                </a:lnTo>
                <a:lnTo>
                  <a:pt x="4545649" y="3446593"/>
                </a:lnTo>
                <a:lnTo>
                  <a:pt x="4525362" y="3487076"/>
                </a:lnTo>
                <a:lnTo>
                  <a:pt x="4504410" y="3527162"/>
                </a:lnTo>
                <a:lnTo>
                  <a:pt x="4482799" y="3566844"/>
                </a:lnTo>
                <a:lnTo>
                  <a:pt x="4460537" y="3606113"/>
                </a:lnTo>
                <a:lnTo>
                  <a:pt x="4437630" y="3644964"/>
                </a:lnTo>
                <a:lnTo>
                  <a:pt x="4414087" y="3683389"/>
                </a:lnTo>
                <a:lnTo>
                  <a:pt x="4389915" y="3721380"/>
                </a:lnTo>
                <a:lnTo>
                  <a:pt x="4365121" y="3758930"/>
                </a:lnTo>
                <a:lnTo>
                  <a:pt x="4339711" y="3796032"/>
                </a:lnTo>
                <a:lnTo>
                  <a:pt x="4313694" y="3832679"/>
                </a:lnTo>
                <a:lnTo>
                  <a:pt x="4287076" y="3868864"/>
                </a:lnTo>
                <a:lnTo>
                  <a:pt x="4259865" y="3904579"/>
                </a:lnTo>
                <a:lnTo>
                  <a:pt x="4232068" y="3939816"/>
                </a:lnTo>
                <a:lnTo>
                  <a:pt x="4203693" y="3974569"/>
                </a:lnTo>
                <a:lnTo>
                  <a:pt x="4174746" y="4008831"/>
                </a:lnTo>
                <a:lnTo>
                  <a:pt x="4145235" y="4042594"/>
                </a:lnTo>
                <a:lnTo>
                  <a:pt x="4115167" y="4075851"/>
                </a:lnTo>
                <a:lnTo>
                  <a:pt x="4084550" y="4108594"/>
                </a:lnTo>
                <a:lnTo>
                  <a:pt x="4053390" y="4140817"/>
                </a:lnTo>
                <a:lnTo>
                  <a:pt x="4021695" y="4172512"/>
                </a:lnTo>
                <a:lnTo>
                  <a:pt x="3989472" y="4203672"/>
                </a:lnTo>
                <a:lnTo>
                  <a:pt x="3956729" y="4234290"/>
                </a:lnTo>
                <a:lnTo>
                  <a:pt x="3923472" y="4264357"/>
                </a:lnTo>
                <a:lnTo>
                  <a:pt x="3889709" y="4293868"/>
                </a:lnTo>
                <a:lnTo>
                  <a:pt x="3855447" y="4322815"/>
                </a:lnTo>
                <a:lnTo>
                  <a:pt x="3820694" y="4351191"/>
                </a:lnTo>
                <a:lnTo>
                  <a:pt x="3785456" y="4378987"/>
                </a:lnTo>
                <a:lnTo>
                  <a:pt x="3749742" y="4406198"/>
                </a:lnTo>
                <a:lnTo>
                  <a:pt x="3713557" y="4432816"/>
                </a:lnTo>
                <a:lnTo>
                  <a:pt x="3676910" y="4458833"/>
                </a:lnTo>
                <a:lnTo>
                  <a:pt x="3639808" y="4484243"/>
                </a:lnTo>
                <a:lnTo>
                  <a:pt x="3602258" y="4509037"/>
                </a:lnTo>
                <a:lnTo>
                  <a:pt x="3564267" y="4533210"/>
                </a:lnTo>
                <a:lnTo>
                  <a:pt x="3525842" y="4556753"/>
                </a:lnTo>
                <a:lnTo>
                  <a:pt x="3486991" y="4579659"/>
                </a:lnTo>
                <a:lnTo>
                  <a:pt x="3447721" y="4601921"/>
                </a:lnTo>
                <a:lnTo>
                  <a:pt x="3408040" y="4623532"/>
                </a:lnTo>
                <a:lnTo>
                  <a:pt x="3367954" y="4644484"/>
                </a:lnTo>
                <a:lnTo>
                  <a:pt x="3327471" y="4664771"/>
                </a:lnTo>
                <a:lnTo>
                  <a:pt x="3286597" y="4684385"/>
                </a:lnTo>
                <a:lnTo>
                  <a:pt x="3245341" y="4703318"/>
                </a:lnTo>
                <a:lnTo>
                  <a:pt x="3203710" y="4721564"/>
                </a:lnTo>
                <a:lnTo>
                  <a:pt x="3161710" y="4739115"/>
                </a:lnTo>
                <a:lnTo>
                  <a:pt x="3119350" y="4755964"/>
                </a:lnTo>
                <a:lnTo>
                  <a:pt x="3076636" y="4772104"/>
                </a:lnTo>
                <a:lnTo>
                  <a:pt x="3033575" y="4787527"/>
                </a:lnTo>
                <a:lnTo>
                  <a:pt x="2990175" y="4802227"/>
                </a:lnTo>
                <a:lnTo>
                  <a:pt x="2946444" y="4816195"/>
                </a:lnTo>
                <a:lnTo>
                  <a:pt x="2902388" y="4829425"/>
                </a:lnTo>
                <a:lnTo>
                  <a:pt x="2858014" y="4841910"/>
                </a:lnTo>
                <a:lnTo>
                  <a:pt x="2813330" y="4853641"/>
                </a:lnTo>
                <a:lnTo>
                  <a:pt x="2768343" y="4864613"/>
                </a:lnTo>
                <a:lnTo>
                  <a:pt x="2723061" y="4874817"/>
                </a:lnTo>
                <a:lnTo>
                  <a:pt x="2677490" y="4884246"/>
                </a:lnTo>
                <a:lnTo>
                  <a:pt x="2631639" y="4892894"/>
                </a:lnTo>
                <a:lnTo>
                  <a:pt x="2585513" y="4900752"/>
                </a:lnTo>
                <a:lnTo>
                  <a:pt x="2539121" y="4907814"/>
                </a:lnTo>
                <a:lnTo>
                  <a:pt x="2492469" y="4914073"/>
                </a:lnTo>
                <a:lnTo>
                  <a:pt x="2445566" y="4919520"/>
                </a:lnTo>
                <a:lnTo>
                  <a:pt x="2398417" y="4924150"/>
                </a:lnTo>
                <a:lnTo>
                  <a:pt x="2351032" y="4927953"/>
                </a:lnTo>
                <a:lnTo>
                  <a:pt x="2303415" y="4930925"/>
                </a:lnTo>
                <a:lnTo>
                  <a:pt x="2255576" y="4933056"/>
                </a:lnTo>
                <a:lnTo>
                  <a:pt x="2207521" y="4934340"/>
                </a:lnTo>
                <a:lnTo>
                  <a:pt x="2159257" y="4934770"/>
                </a:lnTo>
                <a:close/>
              </a:path>
            </a:pathLst>
          </a:custGeom>
          <a:solidFill>
            <a:srgbClr val="2CA8DE">
              <a:alpha val="84704"/>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6A3DC3E1-AB5A-46B4-A8E3-6F81565E39E2}"/>
              </a:ext>
            </a:extLst>
          </p:cNvPr>
          <p:cNvSpPr/>
          <p:nvPr/>
        </p:nvSpPr>
        <p:spPr>
          <a:xfrm>
            <a:off x="1676400" y="883305"/>
            <a:ext cx="1219200" cy="1206754"/>
          </a:xfrm>
          <a:custGeom>
            <a:avLst/>
            <a:gdLst/>
            <a:ahLst/>
            <a:cxnLst/>
            <a:rect l="l" t="t" r="r" b="b"/>
            <a:pathLst>
              <a:path w="1724025" h="1724025">
                <a:moveTo>
                  <a:pt x="861831" y="1723662"/>
                </a:moveTo>
                <a:lnTo>
                  <a:pt x="812926" y="1722298"/>
                </a:lnTo>
                <a:lnTo>
                  <a:pt x="764736" y="1718254"/>
                </a:lnTo>
                <a:lnTo>
                  <a:pt x="717335" y="1711602"/>
                </a:lnTo>
                <a:lnTo>
                  <a:pt x="670795" y="1702416"/>
                </a:lnTo>
                <a:lnTo>
                  <a:pt x="625189" y="1690768"/>
                </a:lnTo>
                <a:lnTo>
                  <a:pt x="580590" y="1676731"/>
                </a:lnTo>
                <a:lnTo>
                  <a:pt x="537070" y="1660377"/>
                </a:lnTo>
                <a:lnTo>
                  <a:pt x="494703" y="1641780"/>
                </a:lnTo>
                <a:lnTo>
                  <a:pt x="453560" y="1621012"/>
                </a:lnTo>
                <a:lnTo>
                  <a:pt x="413715" y="1598147"/>
                </a:lnTo>
                <a:lnTo>
                  <a:pt x="375241" y="1573255"/>
                </a:lnTo>
                <a:lnTo>
                  <a:pt x="338210" y="1546412"/>
                </a:lnTo>
                <a:lnTo>
                  <a:pt x="302695" y="1517688"/>
                </a:lnTo>
                <a:lnTo>
                  <a:pt x="268769" y="1487158"/>
                </a:lnTo>
                <a:lnTo>
                  <a:pt x="236504" y="1454893"/>
                </a:lnTo>
                <a:lnTo>
                  <a:pt x="205974" y="1420967"/>
                </a:lnTo>
                <a:lnTo>
                  <a:pt x="177250" y="1385452"/>
                </a:lnTo>
                <a:lnTo>
                  <a:pt x="150406" y="1348421"/>
                </a:lnTo>
                <a:lnTo>
                  <a:pt x="125515" y="1309947"/>
                </a:lnTo>
                <a:lnTo>
                  <a:pt x="102650" y="1270102"/>
                </a:lnTo>
                <a:lnTo>
                  <a:pt x="81882" y="1228959"/>
                </a:lnTo>
                <a:lnTo>
                  <a:pt x="63285" y="1186592"/>
                </a:lnTo>
                <a:lnTo>
                  <a:pt x="46931" y="1143072"/>
                </a:lnTo>
                <a:lnTo>
                  <a:pt x="32894" y="1098473"/>
                </a:lnTo>
                <a:lnTo>
                  <a:pt x="21246" y="1052867"/>
                </a:lnTo>
                <a:lnTo>
                  <a:pt x="12060" y="1006327"/>
                </a:lnTo>
                <a:lnTo>
                  <a:pt x="5408" y="958926"/>
                </a:lnTo>
                <a:lnTo>
                  <a:pt x="1364" y="910736"/>
                </a:lnTo>
                <a:lnTo>
                  <a:pt x="0" y="861831"/>
                </a:lnTo>
                <a:lnTo>
                  <a:pt x="1364" y="812926"/>
                </a:lnTo>
                <a:lnTo>
                  <a:pt x="5429" y="764585"/>
                </a:lnTo>
                <a:lnTo>
                  <a:pt x="12060" y="717335"/>
                </a:lnTo>
                <a:lnTo>
                  <a:pt x="21246" y="670795"/>
                </a:lnTo>
                <a:lnTo>
                  <a:pt x="32894" y="625189"/>
                </a:lnTo>
                <a:lnTo>
                  <a:pt x="46931" y="580590"/>
                </a:lnTo>
                <a:lnTo>
                  <a:pt x="63285" y="537070"/>
                </a:lnTo>
                <a:lnTo>
                  <a:pt x="81882" y="494702"/>
                </a:lnTo>
                <a:lnTo>
                  <a:pt x="102650" y="453560"/>
                </a:lnTo>
                <a:lnTo>
                  <a:pt x="125515" y="413715"/>
                </a:lnTo>
                <a:lnTo>
                  <a:pt x="150406" y="375241"/>
                </a:lnTo>
                <a:lnTo>
                  <a:pt x="177250" y="338210"/>
                </a:lnTo>
                <a:lnTo>
                  <a:pt x="205974" y="302695"/>
                </a:lnTo>
                <a:lnTo>
                  <a:pt x="236504" y="268769"/>
                </a:lnTo>
                <a:lnTo>
                  <a:pt x="268769" y="236504"/>
                </a:lnTo>
                <a:lnTo>
                  <a:pt x="302695" y="205973"/>
                </a:lnTo>
                <a:lnTo>
                  <a:pt x="338210" y="177250"/>
                </a:lnTo>
                <a:lnTo>
                  <a:pt x="375241" y="150406"/>
                </a:lnTo>
                <a:lnTo>
                  <a:pt x="413715" y="125515"/>
                </a:lnTo>
                <a:lnTo>
                  <a:pt x="453560" y="102649"/>
                </a:lnTo>
                <a:lnTo>
                  <a:pt x="494703" y="81882"/>
                </a:lnTo>
                <a:lnTo>
                  <a:pt x="537070" y="63285"/>
                </a:lnTo>
                <a:lnTo>
                  <a:pt x="580590" y="46931"/>
                </a:lnTo>
                <a:lnTo>
                  <a:pt x="625189" y="32894"/>
                </a:lnTo>
                <a:lnTo>
                  <a:pt x="670795" y="21246"/>
                </a:lnTo>
                <a:lnTo>
                  <a:pt x="717335" y="12060"/>
                </a:lnTo>
                <a:lnTo>
                  <a:pt x="764736" y="5408"/>
                </a:lnTo>
                <a:lnTo>
                  <a:pt x="812926" y="1364"/>
                </a:lnTo>
                <a:lnTo>
                  <a:pt x="861831" y="0"/>
                </a:lnTo>
                <a:lnTo>
                  <a:pt x="910650" y="1382"/>
                </a:lnTo>
                <a:lnTo>
                  <a:pt x="959077" y="5500"/>
                </a:lnTo>
                <a:lnTo>
                  <a:pt x="1007006" y="12311"/>
                </a:lnTo>
                <a:lnTo>
                  <a:pt x="1054333" y="21770"/>
                </a:lnTo>
                <a:lnTo>
                  <a:pt x="1100951" y="33834"/>
                </a:lnTo>
                <a:lnTo>
                  <a:pt x="1146755" y="48460"/>
                </a:lnTo>
                <a:lnTo>
                  <a:pt x="1191640" y="65603"/>
                </a:lnTo>
                <a:lnTo>
                  <a:pt x="1235500" y="85219"/>
                </a:lnTo>
                <a:lnTo>
                  <a:pt x="1278230" y="107266"/>
                </a:lnTo>
                <a:lnTo>
                  <a:pt x="1319725" y="131699"/>
                </a:lnTo>
                <a:lnTo>
                  <a:pt x="1359878" y="158476"/>
                </a:lnTo>
                <a:lnTo>
                  <a:pt x="1398585" y="187551"/>
                </a:lnTo>
                <a:lnTo>
                  <a:pt x="1435740" y="218882"/>
                </a:lnTo>
                <a:lnTo>
                  <a:pt x="1471238" y="252424"/>
                </a:lnTo>
                <a:lnTo>
                  <a:pt x="1504781" y="287922"/>
                </a:lnTo>
                <a:lnTo>
                  <a:pt x="1536111" y="325077"/>
                </a:lnTo>
                <a:lnTo>
                  <a:pt x="1565187" y="363784"/>
                </a:lnTo>
                <a:lnTo>
                  <a:pt x="1591963" y="403937"/>
                </a:lnTo>
                <a:lnTo>
                  <a:pt x="1616396" y="445432"/>
                </a:lnTo>
                <a:lnTo>
                  <a:pt x="1638443" y="488162"/>
                </a:lnTo>
                <a:lnTo>
                  <a:pt x="1658060" y="532022"/>
                </a:lnTo>
                <a:lnTo>
                  <a:pt x="1675202" y="576907"/>
                </a:lnTo>
                <a:lnTo>
                  <a:pt x="1689828" y="622712"/>
                </a:lnTo>
                <a:lnTo>
                  <a:pt x="1701892" y="669330"/>
                </a:lnTo>
                <a:lnTo>
                  <a:pt x="1711351" y="716656"/>
                </a:lnTo>
                <a:lnTo>
                  <a:pt x="1718174" y="764736"/>
                </a:lnTo>
                <a:lnTo>
                  <a:pt x="1722280" y="813012"/>
                </a:lnTo>
                <a:lnTo>
                  <a:pt x="1723662" y="861831"/>
                </a:lnTo>
                <a:lnTo>
                  <a:pt x="1722298" y="910736"/>
                </a:lnTo>
                <a:lnTo>
                  <a:pt x="1718254" y="958926"/>
                </a:lnTo>
                <a:lnTo>
                  <a:pt x="1711602" y="1006327"/>
                </a:lnTo>
                <a:lnTo>
                  <a:pt x="1702416" y="1052867"/>
                </a:lnTo>
                <a:lnTo>
                  <a:pt x="1690768" y="1098473"/>
                </a:lnTo>
                <a:lnTo>
                  <a:pt x="1676731" y="1143072"/>
                </a:lnTo>
                <a:lnTo>
                  <a:pt x="1660377" y="1186592"/>
                </a:lnTo>
                <a:lnTo>
                  <a:pt x="1641780" y="1228959"/>
                </a:lnTo>
                <a:lnTo>
                  <a:pt x="1621013" y="1270102"/>
                </a:lnTo>
                <a:lnTo>
                  <a:pt x="1598147" y="1309947"/>
                </a:lnTo>
                <a:lnTo>
                  <a:pt x="1573256" y="1348421"/>
                </a:lnTo>
                <a:lnTo>
                  <a:pt x="1546412" y="1385452"/>
                </a:lnTo>
                <a:lnTo>
                  <a:pt x="1517689" y="1420967"/>
                </a:lnTo>
                <a:lnTo>
                  <a:pt x="1487158" y="1454893"/>
                </a:lnTo>
                <a:lnTo>
                  <a:pt x="1454893" y="1487158"/>
                </a:lnTo>
                <a:lnTo>
                  <a:pt x="1420967" y="1517688"/>
                </a:lnTo>
                <a:lnTo>
                  <a:pt x="1385452" y="1546412"/>
                </a:lnTo>
                <a:lnTo>
                  <a:pt x="1348421" y="1573255"/>
                </a:lnTo>
                <a:lnTo>
                  <a:pt x="1309947" y="1598147"/>
                </a:lnTo>
                <a:lnTo>
                  <a:pt x="1270102" y="1621012"/>
                </a:lnTo>
                <a:lnTo>
                  <a:pt x="1228960" y="1641780"/>
                </a:lnTo>
                <a:lnTo>
                  <a:pt x="1186592" y="1660377"/>
                </a:lnTo>
                <a:lnTo>
                  <a:pt x="1143072" y="1676731"/>
                </a:lnTo>
                <a:lnTo>
                  <a:pt x="1098473" y="1690768"/>
                </a:lnTo>
                <a:lnTo>
                  <a:pt x="1052867" y="1702416"/>
                </a:lnTo>
                <a:lnTo>
                  <a:pt x="1006327" y="1711602"/>
                </a:lnTo>
                <a:lnTo>
                  <a:pt x="958926" y="1718254"/>
                </a:lnTo>
                <a:lnTo>
                  <a:pt x="910737" y="1722298"/>
                </a:lnTo>
                <a:lnTo>
                  <a:pt x="861831" y="1723662"/>
                </a:lnTo>
                <a:close/>
              </a:path>
            </a:pathLst>
          </a:custGeom>
          <a:solidFill>
            <a:srgbClr val="2CA8DE">
              <a:alpha val="24705"/>
            </a:srgbClr>
          </a:solidFill>
        </p:spPr>
        <p:txBody>
          <a:bodyPr wrap="square" lIns="0" tIns="0" rIns="0" bIns="0" rtlCol="0"/>
          <a:lstStyle/>
          <a:p>
            <a:endParaRPr/>
          </a:p>
        </p:txBody>
      </p:sp>
      <p:sp>
        <p:nvSpPr>
          <p:cNvPr id="8" name="object 6">
            <a:extLst>
              <a:ext uri="{FF2B5EF4-FFF2-40B4-BE49-F238E27FC236}">
                <a16:creationId xmlns:a16="http://schemas.microsoft.com/office/drawing/2014/main" id="{415E2FB9-4CD6-4012-8784-D4DA3D64E3FF}"/>
              </a:ext>
            </a:extLst>
          </p:cNvPr>
          <p:cNvSpPr/>
          <p:nvPr/>
        </p:nvSpPr>
        <p:spPr>
          <a:xfrm>
            <a:off x="0" y="0"/>
            <a:ext cx="687070" cy="789940"/>
          </a:xfrm>
          <a:custGeom>
            <a:avLst/>
            <a:gdLst/>
            <a:ahLst/>
            <a:cxnLst/>
            <a:rect l="l" t="t" r="r" b="b"/>
            <a:pathLst>
              <a:path w="687070" h="789940">
                <a:moveTo>
                  <a:pt x="278210" y="789525"/>
                </a:moveTo>
                <a:lnTo>
                  <a:pt x="230572" y="786776"/>
                </a:lnTo>
                <a:lnTo>
                  <a:pt x="184547" y="778736"/>
                </a:lnTo>
                <a:lnTo>
                  <a:pt x="140444" y="765710"/>
                </a:lnTo>
                <a:lnTo>
                  <a:pt x="98567" y="748005"/>
                </a:lnTo>
                <a:lnTo>
                  <a:pt x="59224" y="725928"/>
                </a:lnTo>
                <a:lnTo>
                  <a:pt x="22721" y="699784"/>
                </a:lnTo>
                <a:lnTo>
                  <a:pt x="0" y="679415"/>
                </a:lnTo>
                <a:lnTo>
                  <a:pt x="0" y="82654"/>
                </a:lnTo>
                <a:lnTo>
                  <a:pt x="22721" y="62285"/>
                </a:lnTo>
                <a:lnTo>
                  <a:pt x="59224" y="36142"/>
                </a:lnTo>
                <a:lnTo>
                  <a:pt x="98567" y="14064"/>
                </a:lnTo>
                <a:lnTo>
                  <a:pt x="131833" y="0"/>
                </a:lnTo>
                <a:lnTo>
                  <a:pt x="423825" y="0"/>
                </a:lnTo>
                <a:lnTo>
                  <a:pt x="482198" y="27122"/>
                </a:lnTo>
                <a:lnTo>
                  <a:pt x="526585" y="56726"/>
                </a:lnTo>
                <a:lnTo>
                  <a:pt x="567057" y="92189"/>
                </a:lnTo>
                <a:lnTo>
                  <a:pt x="602519" y="132661"/>
                </a:lnTo>
                <a:lnTo>
                  <a:pt x="632123" y="177047"/>
                </a:lnTo>
                <a:lnTo>
                  <a:pt x="655606" y="224712"/>
                </a:lnTo>
                <a:lnTo>
                  <a:pt x="672705" y="275022"/>
                </a:lnTo>
                <a:lnTo>
                  <a:pt x="683158" y="327341"/>
                </a:lnTo>
                <a:lnTo>
                  <a:pt x="686701" y="381035"/>
                </a:lnTo>
                <a:lnTo>
                  <a:pt x="683952" y="428673"/>
                </a:lnTo>
                <a:lnTo>
                  <a:pt x="675912" y="474698"/>
                </a:lnTo>
                <a:lnTo>
                  <a:pt x="662886" y="518801"/>
                </a:lnTo>
                <a:lnTo>
                  <a:pt x="645181" y="560678"/>
                </a:lnTo>
                <a:lnTo>
                  <a:pt x="623104" y="600021"/>
                </a:lnTo>
                <a:lnTo>
                  <a:pt x="596960" y="636524"/>
                </a:lnTo>
                <a:lnTo>
                  <a:pt x="567057" y="669881"/>
                </a:lnTo>
                <a:lnTo>
                  <a:pt x="533700" y="699784"/>
                </a:lnTo>
                <a:lnTo>
                  <a:pt x="497197" y="725928"/>
                </a:lnTo>
                <a:lnTo>
                  <a:pt x="457854" y="748005"/>
                </a:lnTo>
                <a:lnTo>
                  <a:pt x="415977" y="765710"/>
                </a:lnTo>
                <a:lnTo>
                  <a:pt x="371874" y="778736"/>
                </a:lnTo>
                <a:lnTo>
                  <a:pt x="325849" y="786776"/>
                </a:lnTo>
                <a:lnTo>
                  <a:pt x="278210" y="789525"/>
                </a:lnTo>
                <a:close/>
              </a:path>
            </a:pathLst>
          </a:custGeom>
          <a:solidFill>
            <a:srgbClr val="2CA8DE">
              <a:alpha val="24705"/>
            </a:srgbClr>
          </a:solidFill>
        </p:spPr>
        <p:txBody>
          <a:bodyPr wrap="square" lIns="0" tIns="0" rIns="0" bIns="0" rtlCol="0"/>
          <a:lstStyle/>
          <a:p>
            <a:endParaRPr/>
          </a:p>
        </p:txBody>
      </p:sp>
      <p:sp>
        <p:nvSpPr>
          <p:cNvPr id="10" name="CasellaDiTesto 9">
            <a:extLst>
              <a:ext uri="{FF2B5EF4-FFF2-40B4-BE49-F238E27FC236}">
                <a16:creationId xmlns:a16="http://schemas.microsoft.com/office/drawing/2014/main" id="{954672DB-16C3-4444-B2B4-565187D524DD}"/>
              </a:ext>
            </a:extLst>
          </p:cNvPr>
          <p:cNvSpPr txBox="1"/>
          <p:nvPr/>
        </p:nvSpPr>
        <p:spPr>
          <a:xfrm>
            <a:off x="2694607" y="221122"/>
            <a:ext cx="7239000" cy="830997"/>
          </a:xfrm>
          <a:prstGeom prst="rect">
            <a:avLst/>
          </a:prstGeom>
          <a:noFill/>
        </p:spPr>
        <p:txBody>
          <a:bodyPr wrap="square" rtlCol="0">
            <a:spAutoFit/>
          </a:bodyPr>
          <a:lstStyle/>
          <a:p>
            <a:r>
              <a:rPr lang="en-GB" sz="4800" b="1" dirty="0">
                <a:solidFill>
                  <a:srgbClr val="4CB5E3"/>
                </a:solidFill>
                <a:latin typeface="Arial"/>
                <a:ea typeface="+mj-ea"/>
                <a:cs typeface="Arial"/>
              </a:rPr>
              <a:t>Object Design Trade-Off</a:t>
            </a:r>
          </a:p>
        </p:txBody>
      </p:sp>
      <p:pic>
        <p:nvPicPr>
          <p:cNvPr id="3" name="Immagine 2">
            <a:extLst>
              <a:ext uri="{FF2B5EF4-FFF2-40B4-BE49-F238E27FC236}">
                <a16:creationId xmlns:a16="http://schemas.microsoft.com/office/drawing/2014/main" id="{DF6409C0-D4B3-4D94-9435-9A0BC318B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000" y="1324064"/>
            <a:ext cx="2478444" cy="1701073"/>
          </a:xfrm>
          <a:prstGeom prst="rect">
            <a:avLst/>
          </a:prstGeom>
          <a:ln w="76200">
            <a:solidFill>
              <a:srgbClr val="00B0F0"/>
            </a:solidFill>
          </a:ln>
        </p:spPr>
      </p:pic>
      <p:pic>
        <p:nvPicPr>
          <p:cNvPr id="11" name="Immagine 10">
            <a:extLst>
              <a:ext uri="{FF2B5EF4-FFF2-40B4-BE49-F238E27FC236}">
                <a16:creationId xmlns:a16="http://schemas.microsoft.com/office/drawing/2014/main" id="{93FF0F23-E0FD-4386-84BE-511BC9EEDA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6034" y="4057205"/>
            <a:ext cx="2584805" cy="1724044"/>
          </a:xfrm>
          <a:prstGeom prst="rect">
            <a:avLst/>
          </a:prstGeom>
          <a:ln w="76200">
            <a:solidFill>
              <a:srgbClr val="4CB5E3"/>
            </a:solidFill>
          </a:ln>
        </p:spPr>
      </p:pic>
      <p:pic>
        <p:nvPicPr>
          <p:cNvPr id="13" name="Immagine 12">
            <a:extLst>
              <a:ext uri="{FF2B5EF4-FFF2-40B4-BE49-F238E27FC236}">
                <a16:creationId xmlns:a16="http://schemas.microsoft.com/office/drawing/2014/main" id="{A96E94CB-76D7-4B89-B0CA-0F22A9CF5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3197" y="1461580"/>
            <a:ext cx="2584805" cy="1447491"/>
          </a:xfrm>
          <a:prstGeom prst="rect">
            <a:avLst/>
          </a:prstGeom>
          <a:ln w="76200">
            <a:solidFill>
              <a:srgbClr val="4CB5E3"/>
            </a:solidFill>
          </a:ln>
        </p:spPr>
      </p:pic>
      <p:pic>
        <p:nvPicPr>
          <p:cNvPr id="19" name="Immagine 18">
            <a:extLst>
              <a:ext uri="{FF2B5EF4-FFF2-40B4-BE49-F238E27FC236}">
                <a16:creationId xmlns:a16="http://schemas.microsoft.com/office/drawing/2014/main" id="{3DF93299-70DF-4DF7-9899-B4C3FC8309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760" y="4057205"/>
            <a:ext cx="2374900" cy="1295400"/>
          </a:xfrm>
          <a:prstGeom prst="rect">
            <a:avLst/>
          </a:prstGeom>
          <a:ln w="76200">
            <a:solidFill>
              <a:srgbClr val="4CB5E3"/>
            </a:solidFill>
          </a:ln>
        </p:spPr>
      </p:pic>
      <p:pic>
        <p:nvPicPr>
          <p:cNvPr id="21" name="Immagine 20">
            <a:extLst>
              <a:ext uri="{FF2B5EF4-FFF2-40B4-BE49-F238E27FC236}">
                <a16:creationId xmlns:a16="http://schemas.microsoft.com/office/drawing/2014/main" id="{3D70A61D-FCE4-4957-9331-A2EA480DB9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908" y="1295400"/>
            <a:ext cx="2519867" cy="1759827"/>
          </a:xfrm>
          <a:prstGeom prst="rect">
            <a:avLst/>
          </a:prstGeom>
          <a:ln w="76200">
            <a:solidFill>
              <a:srgbClr val="4CB5E3"/>
            </a:solidFill>
          </a:ln>
        </p:spPr>
      </p:pic>
      <p:pic>
        <p:nvPicPr>
          <p:cNvPr id="23" name="Immagine 22">
            <a:extLst>
              <a:ext uri="{FF2B5EF4-FFF2-40B4-BE49-F238E27FC236}">
                <a16:creationId xmlns:a16="http://schemas.microsoft.com/office/drawing/2014/main" id="{B91BA7BB-2CDC-4463-AB89-CEF75F3C25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761" y="4704905"/>
            <a:ext cx="2363060" cy="1651900"/>
          </a:xfrm>
          <a:prstGeom prst="rect">
            <a:avLst/>
          </a:prstGeom>
          <a:ln w="76200">
            <a:solidFill>
              <a:srgbClr val="4CB5E3"/>
            </a:solidFill>
          </a:ln>
        </p:spPr>
      </p:pic>
      <p:sp>
        <p:nvSpPr>
          <p:cNvPr id="24" name="CasellaDiTesto 23">
            <a:extLst>
              <a:ext uri="{FF2B5EF4-FFF2-40B4-BE49-F238E27FC236}">
                <a16:creationId xmlns:a16="http://schemas.microsoft.com/office/drawing/2014/main" id="{EDBE06ED-0595-407B-A0E5-EABD0F4812EA}"/>
              </a:ext>
            </a:extLst>
          </p:cNvPr>
          <p:cNvSpPr txBox="1"/>
          <p:nvPr/>
        </p:nvSpPr>
        <p:spPr>
          <a:xfrm>
            <a:off x="2895600" y="3072990"/>
            <a:ext cx="2108751" cy="369332"/>
          </a:xfrm>
          <a:prstGeom prst="rect">
            <a:avLst/>
          </a:prstGeom>
          <a:noFill/>
        </p:spPr>
        <p:txBody>
          <a:bodyPr wrap="square" rtlCol="0">
            <a:spAutoFit/>
          </a:bodyPr>
          <a:lstStyle/>
          <a:p>
            <a:r>
              <a:rPr lang="en-GB" b="1" dirty="0"/>
              <a:t>Comprensibilitá</a:t>
            </a:r>
          </a:p>
        </p:txBody>
      </p:sp>
      <p:sp>
        <p:nvSpPr>
          <p:cNvPr id="25" name="CasellaDiTesto 24">
            <a:extLst>
              <a:ext uri="{FF2B5EF4-FFF2-40B4-BE49-F238E27FC236}">
                <a16:creationId xmlns:a16="http://schemas.microsoft.com/office/drawing/2014/main" id="{E47C3C9E-3BAE-49CB-8A6D-EF99D832112C}"/>
              </a:ext>
            </a:extLst>
          </p:cNvPr>
          <p:cNvSpPr txBox="1"/>
          <p:nvPr/>
        </p:nvSpPr>
        <p:spPr>
          <a:xfrm>
            <a:off x="4807585" y="2088775"/>
            <a:ext cx="478183" cy="369332"/>
          </a:xfrm>
          <a:prstGeom prst="rect">
            <a:avLst/>
          </a:prstGeom>
          <a:noFill/>
        </p:spPr>
        <p:txBody>
          <a:bodyPr wrap="square" rtlCol="0">
            <a:spAutoFit/>
          </a:bodyPr>
          <a:lstStyle/>
          <a:p>
            <a:r>
              <a:rPr lang="en-GB" b="1" dirty="0"/>
              <a:t>vs</a:t>
            </a:r>
          </a:p>
        </p:txBody>
      </p:sp>
      <p:sp>
        <p:nvSpPr>
          <p:cNvPr id="26" name="CasellaDiTesto 25">
            <a:extLst>
              <a:ext uri="{FF2B5EF4-FFF2-40B4-BE49-F238E27FC236}">
                <a16:creationId xmlns:a16="http://schemas.microsoft.com/office/drawing/2014/main" id="{CF2E15CE-E21C-416A-98BF-B34937794199}"/>
              </a:ext>
            </a:extLst>
          </p:cNvPr>
          <p:cNvSpPr txBox="1"/>
          <p:nvPr/>
        </p:nvSpPr>
        <p:spPr>
          <a:xfrm>
            <a:off x="6099313" y="3133929"/>
            <a:ext cx="1880941" cy="369332"/>
          </a:xfrm>
          <a:prstGeom prst="rect">
            <a:avLst/>
          </a:prstGeom>
          <a:noFill/>
        </p:spPr>
        <p:txBody>
          <a:bodyPr wrap="square" rtlCol="0">
            <a:spAutoFit/>
          </a:bodyPr>
          <a:lstStyle/>
          <a:p>
            <a:r>
              <a:rPr lang="en-GB" b="1" dirty="0"/>
              <a:t>Tempo</a:t>
            </a:r>
          </a:p>
        </p:txBody>
      </p:sp>
      <p:sp>
        <p:nvSpPr>
          <p:cNvPr id="27" name="CasellaDiTesto 26">
            <a:extLst>
              <a:ext uri="{FF2B5EF4-FFF2-40B4-BE49-F238E27FC236}">
                <a16:creationId xmlns:a16="http://schemas.microsoft.com/office/drawing/2014/main" id="{3E806AFE-64CA-4335-9E2C-249ABCCC0566}"/>
              </a:ext>
            </a:extLst>
          </p:cNvPr>
          <p:cNvSpPr txBox="1"/>
          <p:nvPr/>
        </p:nvSpPr>
        <p:spPr>
          <a:xfrm>
            <a:off x="10010361" y="2988809"/>
            <a:ext cx="2108751" cy="923330"/>
          </a:xfrm>
          <a:prstGeom prst="rect">
            <a:avLst/>
          </a:prstGeom>
          <a:noFill/>
        </p:spPr>
        <p:txBody>
          <a:bodyPr wrap="square" rtlCol="0">
            <a:spAutoFit/>
          </a:bodyPr>
          <a:lstStyle/>
          <a:p>
            <a:r>
              <a:rPr lang="en-GB" b="1" dirty="0"/>
              <a:t>Usabilitá</a:t>
            </a:r>
          </a:p>
          <a:p>
            <a:r>
              <a:rPr lang="en-GB" b="1" dirty="0"/>
              <a:t>      VS</a:t>
            </a:r>
          </a:p>
          <a:p>
            <a:r>
              <a:rPr lang="en-GB" b="1" dirty="0"/>
              <a:t>Interfaccia</a:t>
            </a:r>
          </a:p>
        </p:txBody>
      </p:sp>
      <p:sp>
        <p:nvSpPr>
          <p:cNvPr id="28" name="CasellaDiTesto 27">
            <a:extLst>
              <a:ext uri="{FF2B5EF4-FFF2-40B4-BE49-F238E27FC236}">
                <a16:creationId xmlns:a16="http://schemas.microsoft.com/office/drawing/2014/main" id="{A5781BBB-84D0-4F67-A9E4-86847D51B2F6}"/>
              </a:ext>
            </a:extLst>
          </p:cNvPr>
          <p:cNvSpPr txBox="1"/>
          <p:nvPr/>
        </p:nvSpPr>
        <p:spPr>
          <a:xfrm>
            <a:off x="3124200" y="4785473"/>
            <a:ext cx="457200" cy="369332"/>
          </a:xfrm>
          <a:prstGeom prst="rect">
            <a:avLst/>
          </a:prstGeom>
          <a:noFill/>
        </p:spPr>
        <p:txBody>
          <a:bodyPr wrap="square" rtlCol="0">
            <a:spAutoFit/>
          </a:bodyPr>
          <a:lstStyle/>
          <a:p>
            <a:r>
              <a:rPr lang="en-GB" b="1" dirty="0"/>
              <a:t>vs</a:t>
            </a:r>
          </a:p>
        </p:txBody>
      </p:sp>
      <p:sp>
        <p:nvSpPr>
          <p:cNvPr id="29" name="CasellaDiTesto 28">
            <a:extLst>
              <a:ext uri="{FF2B5EF4-FFF2-40B4-BE49-F238E27FC236}">
                <a16:creationId xmlns:a16="http://schemas.microsoft.com/office/drawing/2014/main" id="{0B24A147-CD99-4EE6-B34E-4BBDABBAF96F}"/>
              </a:ext>
            </a:extLst>
          </p:cNvPr>
          <p:cNvSpPr txBox="1"/>
          <p:nvPr/>
        </p:nvSpPr>
        <p:spPr>
          <a:xfrm>
            <a:off x="1154596" y="5426750"/>
            <a:ext cx="2363060" cy="369332"/>
          </a:xfrm>
          <a:prstGeom prst="rect">
            <a:avLst/>
          </a:prstGeom>
          <a:noFill/>
        </p:spPr>
        <p:txBody>
          <a:bodyPr wrap="square" rtlCol="0">
            <a:spAutoFit/>
          </a:bodyPr>
          <a:lstStyle/>
          <a:p>
            <a:r>
              <a:rPr lang="en-GB" b="1" dirty="0"/>
              <a:t>Sicurezza</a:t>
            </a:r>
          </a:p>
        </p:txBody>
      </p:sp>
      <p:sp>
        <p:nvSpPr>
          <p:cNvPr id="30" name="CasellaDiTesto 29">
            <a:extLst>
              <a:ext uri="{FF2B5EF4-FFF2-40B4-BE49-F238E27FC236}">
                <a16:creationId xmlns:a16="http://schemas.microsoft.com/office/drawing/2014/main" id="{98818425-B626-49F9-A3BD-19CDF79C8A7A}"/>
              </a:ext>
            </a:extLst>
          </p:cNvPr>
          <p:cNvSpPr txBox="1"/>
          <p:nvPr/>
        </p:nvSpPr>
        <p:spPr>
          <a:xfrm>
            <a:off x="4343400" y="6452212"/>
            <a:ext cx="2286000" cy="369332"/>
          </a:xfrm>
          <a:prstGeom prst="rect">
            <a:avLst/>
          </a:prstGeom>
          <a:noFill/>
        </p:spPr>
        <p:txBody>
          <a:bodyPr wrap="square" rtlCol="0">
            <a:spAutoFit/>
          </a:bodyPr>
          <a:lstStyle/>
          <a:p>
            <a:r>
              <a:rPr lang="en-GB" b="1" dirty="0"/>
              <a:t>Efficienza</a:t>
            </a:r>
          </a:p>
        </p:txBody>
      </p:sp>
    </p:spTree>
    <p:extLst>
      <p:ext uri="{BB962C8B-B14F-4D97-AF65-F5344CB8AC3E}">
        <p14:creationId xmlns:p14="http://schemas.microsoft.com/office/powerpoint/2010/main" val="109261856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293" y="6350"/>
            <a:ext cx="11707319" cy="685165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0822496" y="1995490"/>
            <a:ext cx="307340" cy="306070"/>
          </a:xfrm>
          <a:custGeom>
            <a:avLst/>
            <a:gdLst/>
            <a:ahLst/>
            <a:cxnLst/>
            <a:rect l="l" t="t" r="r" b="b"/>
            <a:pathLst>
              <a:path w="307340" h="306069">
                <a:moveTo>
                  <a:pt x="153416" y="305698"/>
                </a:moveTo>
                <a:lnTo>
                  <a:pt x="94706" y="294064"/>
                </a:lnTo>
                <a:lnTo>
                  <a:pt x="44934" y="260930"/>
                </a:lnTo>
                <a:lnTo>
                  <a:pt x="11677" y="211342"/>
                </a:lnTo>
                <a:lnTo>
                  <a:pt x="0" y="152849"/>
                </a:lnTo>
                <a:lnTo>
                  <a:pt x="7821" y="104537"/>
                </a:lnTo>
                <a:lnTo>
                  <a:pt x="29600" y="62578"/>
                </a:lnTo>
                <a:lnTo>
                  <a:pt x="62810" y="29491"/>
                </a:lnTo>
                <a:lnTo>
                  <a:pt x="104924" y="7792"/>
                </a:lnTo>
                <a:lnTo>
                  <a:pt x="153416" y="0"/>
                </a:lnTo>
                <a:lnTo>
                  <a:pt x="201907" y="7792"/>
                </a:lnTo>
                <a:lnTo>
                  <a:pt x="244021" y="29491"/>
                </a:lnTo>
                <a:lnTo>
                  <a:pt x="277231" y="62578"/>
                </a:lnTo>
                <a:lnTo>
                  <a:pt x="299010" y="104537"/>
                </a:lnTo>
                <a:lnTo>
                  <a:pt x="306831" y="152849"/>
                </a:lnTo>
                <a:lnTo>
                  <a:pt x="299010" y="201161"/>
                </a:lnTo>
                <a:lnTo>
                  <a:pt x="277231" y="243120"/>
                </a:lnTo>
                <a:lnTo>
                  <a:pt x="244021" y="276207"/>
                </a:lnTo>
                <a:lnTo>
                  <a:pt x="201907" y="297906"/>
                </a:lnTo>
                <a:lnTo>
                  <a:pt x="153416" y="305698"/>
                </a:lnTo>
                <a:close/>
              </a:path>
            </a:pathLst>
          </a:custGeom>
          <a:solidFill>
            <a:srgbClr val="DADADA">
              <a:alpha val="9803"/>
            </a:srgbClr>
          </a:solidFill>
        </p:spPr>
        <p:txBody>
          <a:bodyPr wrap="square" lIns="0" tIns="0" rIns="0" bIns="0" rtlCol="0"/>
          <a:lstStyle/>
          <a:p>
            <a:endParaRPr/>
          </a:p>
        </p:txBody>
      </p:sp>
      <p:sp>
        <p:nvSpPr>
          <p:cNvPr id="4" name="object 4"/>
          <p:cNvSpPr/>
          <p:nvPr/>
        </p:nvSpPr>
        <p:spPr>
          <a:xfrm>
            <a:off x="11465442" y="3202066"/>
            <a:ext cx="199270" cy="2015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05333" y="4582049"/>
            <a:ext cx="297180" cy="300355"/>
          </a:xfrm>
          <a:custGeom>
            <a:avLst/>
            <a:gdLst/>
            <a:ahLst/>
            <a:cxnLst/>
            <a:rect l="l" t="t" r="r" b="b"/>
            <a:pathLst>
              <a:path w="297179" h="300354">
                <a:moveTo>
                  <a:pt x="148320" y="300037"/>
                </a:moveTo>
                <a:lnTo>
                  <a:pt x="101388" y="292458"/>
                </a:lnTo>
                <a:lnTo>
                  <a:pt x="60666" y="271234"/>
                </a:lnTo>
                <a:lnTo>
                  <a:pt x="28578" y="238641"/>
                </a:lnTo>
                <a:lnTo>
                  <a:pt x="7548" y="196952"/>
                </a:lnTo>
                <a:lnTo>
                  <a:pt x="0" y="148440"/>
                </a:lnTo>
                <a:lnTo>
                  <a:pt x="7548" y="101470"/>
                </a:lnTo>
                <a:lnTo>
                  <a:pt x="28578" y="60715"/>
                </a:lnTo>
                <a:lnTo>
                  <a:pt x="60666" y="28602"/>
                </a:lnTo>
                <a:lnTo>
                  <a:pt x="101388" y="7554"/>
                </a:lnTo>
                <a:lnTo>
                  <a:pt x="148320" y="0"/>
                </a:lnTo>
                <a:lnTo>
                  <a:pt x="195253" y="7554"/>
                </a:lnTo>
                <a:lnTo>
                  <a:pt x="235975" y="28602"/>
                </a:lnTo>
                <a:lnTo>
                  <a:pt x="268062" y="60715"/>
                </a:lnTo>
                <a:lnTo>
                  <a:pt x="289092" y="101470"/>
                </a:lnTo>
                <a:lnTo>
                  <a:pt x="296640" y="148440"/>
                </a:lnTo>
                <a:lnTo>
                  <a:pt x="289092" y="195739"/>
                </a:lnTo>
                <a:lnTo>
                  <a:pt x="268062" y="237277"/>
                </a:lnTo>
                <a:lnTo>
                  <a:pt x="235975" y="270325"/>
                </a:lnTo>
                <a:lnTo>
                  <a:pt x="195253" y="292155"/>
                </a:lnTo>
                <a:lnTo>
                  <a:pt x="148320" y="300037"/>
                </a:lnTo>
                <a:close/>
              </a:path>
            </a:pathLst>
          </a:custGeom>
          <a:solidFill>
            <a:srgbClr val="DADADA">
              <a:alpha val="4705"/>
            </a:srgbClr>
          </a:solidFill>
        </p:spPr>
        <p:txBody>
          <a:bodyPr wrap="square" lIns="0" tIns="0" rIns="0" bIns="0" rtlCol="0"/>
          <a:lstStyle/>
          <a:p>
            <a:endParaRPr/>
          </a:p>
        </p:txBody>
      </p:sp>
      <p:sp>
        <p:nvSpPr>
          <p:cNvPr id="6" name="object 6"/>
          <p:cNvSpPr/>
          <p:nvPr/>
        </p:nvSpPr>
        <p:spPr>
          <a:xfrm>
            <a:off x="10943146" y="1863726"/>
            <a:ext cx="185684" cy="18568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233397" y="2425836"/>
            <a:ext cx="691515" cy="694055"/>
          </a:xfrm>
          <a:custGeom>
            <a:avLst/>
            <a:gdLst/>
            <a:ahLst/>
            <a:cxnLst/>
            <a:rect l="l" t="t" r="r" b="b"/>
            <a:pathLst>
              <a:path w="691515" h="694055">
                <a:moveTo>
                  <a:pt x="347024" y="694049"/>
                </a:moveTo>
                <a:lnTo>
                  <a:pt x="299771" y="690897"/>
                </a:lnTo>
                <a:lnTo>
                  <a:pt x="254501" y="681708"/>
                </a:lnTo>
                <a:lnTo>
                  <a:pt x="211617" y="666889"/>
                </a:lnTo>
                <a:lnTo>
                  <a:pt x="171527" y="646845"/>
                </a:lnTo>
                <a:lnTo>
                  <a:pt x="134636" y="621981"/>
                </a:lnTo>
                <a:lnTo>
                  <a:pt x="101348" y="592703"/>
                </a:lnTo>
                <a:lnTo>
                  <a:pt x="72069" y="559416"/>
                </a:lnTo>
                <a:lnTo>
                  <a:pt x="47205" y="522524"/>
                </a:lnTo>
                <a:lnTo>
                  <a:pt x="27161" y="482434"/>
                </a:lnTo>
                <a:lnTo>
                  <a:pt x="12341" y="439550"/>
                </a:lnTo>
                <a:lnTo>
                  <a:pt x="3153" y="394279"/>
                </a:lnTo>
                <a:lnTo>
                  <a:pt x="0" y="347024"/>
                </a:lnTo>
                <a:lnTo>
                  <a:pt x="3151" y="299771"/>
                </a:lnTo>
                <a:lnTo>
                  <a:pt x="12327" y="254501"/>
                </a:lnTo>
                <a:lnTo>
                  <a:pt x="27111" y="211617"/>
                </a:lnTo>
                <a:lnTo>
                  <a:pt x="47088" y="171527"/>
                </a:lnTo>
                <a:lnTo>
                  <a:pt x="71841" y="134636"/>
                </a:lnTo>
                <a:lnTo>
                  <a:pt x="100954" y="101348"/>
                </a:lnTo>
                <a:lnTo>
                  <a:pt x="134010" y="72069"/>
                </a:lnTo>
                <a:lnTo>
                  <a:pt x="170593" y="47205"/>
                </a:lnTo>
                <a:lnTo>
                  <a:pt x="210288" y="27161"/>
                </a:lnTo>
                <a:lnTo>
                  <a:pt x="252676" y="12341"/>
                </a:lnTo>
                <a:lnTo>
                  <a:pt x="297343" y="3153"/>
                </a:lnTo>
                <a:lnTo>
                  <a:pt x="343872" y="0"/>
                </a:lnTo>
                <a:lnTo>
                  <a:pt x="391126" y="3153"/>
                </a:lnTo>
                <a:lnTo>
                  <a:pt x="436398" y="12341"/>
                </a:lnTo>
                <a:lnTo>
                  <a:pt x="479282" y="27161"/>
                </a:lnTo>
                <a:lnTo>
                  <a:pt x="519372" y="47205"/>
                </a:lnTo>
                <a:lnTo>
                  <a:pt x="556263" y="72069"/>
                </a:lnTo>
                <a:lnTo>
                  <a:pt x="589551" y="101348"/>
                </a:lnTo>
                <a:lnTo>
                  <a:pt x="618829" y="134636"/>
                </a:lnTo>
                <a:lnTo>
                  <a:pt x="643693" y="171527"/>
                </a:lnTo>
                <a:lnTo>
                  <a:pt x="663737" y="211617"/>
                </a:lnTo>
                <a:lnTo>
                  <a:pt x="678556" y="254501"/>
                </a:lnTo>
                <a:lnTo>
                  <a:pt x="687744" y="299771"/>
                </a:lnTo>
                <a:lnTo>
                  <a:pt x="690897" y="347024"/>
                </a:lnTo>
                <a:lnTo>
                  <a:pt x="688408" y="394279"/>
                </a:lnTo>
                <a:lnTo>
                  <a:pt x="679665" y="439550"/>
                </a:lnTo>
                <a:lnTo>
                  <a:pt x="665116" y="482434"/>
                </a:lnTo>
                <a:lnTo>
                  <a:pt x="645211" y="522524"/>
                </a:lnTo>
                <a:lnTo>
                  <a:pt x="620398" y="559416"/>
                </a:lnTo>
                <a:lnTo>
                  <a:pt x="591127" y="592703"/>
                </a:lnTo>
                <a:lnTo>
                  <a:pt x="557847" y="621981"/>
                </a:lnTo>
                <a:lnTo>
                  <a:pt x="521006" y="646845"/>
                </a:lnTo>
                <a:lnTo>
                  <a:pt x="481055" y="666889"/>
                </a:lnTo>
                <a:lnTo>
                  <a:pt x="438441" y="681708"/>
                </a:lnTo>
                <a:lnTo>
                  <a:pt x="393615" y="690897"/>
                </a:lnTo>
                <a:lnTo>
                  <a:pt x="347024" y="694049"/>
                </a:lnTo>
                <a:close/>
              </a:path>
            </a:pathLst>
          </a:custGeom>
          <a:solidFill>
            <a:srgbClr val="DADADA">
              <a:alpha val="4705"/>
            </a:srgbClr>
          </a:solidFill>
        </p:spPr>
        <p:txBody>
          <a:bodyPr wrap="square" lIns="0" tIns="0" rIns="0" bIns="0" rtlCol="0"/>
          <a:lstStyle/>
          <a:p>
            <a:endParaRPr/>
          </a:p>
        </p:txBody>
      </p:sp>
      <p:sp>
        <p:nvSpPr>
          <p:cNvPr id="8" name="object 8"/>
          <p:cNvSpPr/>
          <p:nvPr/>
        </p:nvSpPr>
        <p:spPr>
          <a:xfrm>
            <a:off x="11982792" y="3640138"/>
            <a:ext cx="209207" cy="220782"/>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1523989" y="560797"/>
            <a:ext cx="112395" cy="208279"/>
          </a:xfrm>
          <a:prstGeom prst="rect">
            <a:avLst/>
          </a:prstGeom>
        </p:spPr>
        <p:txBody>
          <a:bodyPr vert="horz" wrap="square" lIns="0" tIns="12700" rIns="0" bIns="0" rtlCol="0">
            <a:spAutoFit/>
          </a:bodyPr>
          <a:lstStyle/>
          <a:p>
            <a:pPr marL="12700">
              <a:lnSpc>
                <a:spcPct val="100000"/>
              </a:lnSpc>
              <a:spcBef>
                <a:spcPts val="100"/>
              </a:spcBef>
            </a:pPr>
            <a:r>
              <a:rPr sz="1200" b="1" spc="-85" dirty="0">
                <a:solidFill>
                  <a:srgbClr val="FFFFFF"/>
                </a:solidFill>
                <a:latin typeface="Lucida Sans"/>
                <a:cs typeface="Lucida Sans"/>
              </a:rPr>
              <a:t>3</a:t>
            </a:r>
            <a:endParaRPr sz="1200">
              <a:latin typeface="Lucida Sans"/>
              <a:cs typeface="Lucida Sans"/>
            </a:endParaRPr>
          </a:p>
        </p:txBody>
      </p:sp>
      <p:sp>
        <p:nvSpPr>
          <p:cNvPr id="13" name="Rettangolo 12">
            <a:extLst>
              <a:ext uri="{FF2B5EF4-FFF2-40B4-BE49-F238E27FC236}">
                <a16:creationId xmlns:a16="http://schemas.microsoft.com/office/drawing/2014/main" id="{0984D251-4D5B-4893-BD11-28451815436D}"/>
              </a:ext>
            </a:extLst>
          </p:cNvPr>
          <p:cNvSpPr/>
          <p:nvPr/>
        </p:nvSpPr>
        <p:spPr>
          <a:xfrm>
            <a:off x="481363" y="2794509"/>
            <a:ext cx="5843237" cy="20878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Titolo 14">
            <a:extLst>
              <a:ext uri="{FF2B5EF4-FFF2-40B4-BE49-F238E27FC236}">
                <a16:creationId xmlns:a16="http://schemas.microsoft.com/office/drawing/2014/main" id="{5ED0F064-A6C1-49EA-8BE6-AE937CD62E2A}"/>
              </a:ext>
            </a:extLst>
          </p:cNvPr>
          <p:cNvSpPr>
            <a:spLocks noGrp="1"/>
          </p:cNvSpPr>
          <p:nvPr>
            <p:ph type="title"/>
          </p:nvPr>
        </p:nvSpPr>
        <p:spPr>
          <a:xfrm>
            <a:off x="323975" y="480359"/>
            <a:ext cx="6158011" cy="677108"/>
          </a:xfrm>
        </p:spPr>
        <p:txBody>
          <a:bodyPr/>
          <a:lstStyle/>
          <a:p>
            <a:pPr marL="12700" algn="l" rtl="0">
              <a:spcBef>
                <a:spcPts val="100"/>
              </a:spcBef>
            </a:pPr>
            <a:r>
              <a:rPr lang="en-GB" sz="4400" kern="1200" spc="65" dirty="0">
                <a:solidFill>
                  <a:srgbClr val="FFC80D"/>
                </a:solidFill>
                <a:latin typeface="Microsoft Sans Serif"/>
                <a:ea typeface="+mn-ea"/>
                <a:cs typeface="Microsoft Sans Serif"/>
              </a:rPr>
              <a:t>Scopo del sistema</a:t>
            </a:r>
          </a:p>
        </p:txBody>
      </p:sp>
      <p:sp>
        <p:nvSpPr>
          <p:cNvPr id="16" name="CasellaDiTesto 15">
            <a:extLst>
              <a:ext uri="{FF2B5EF4-FFF2-40B4-BE49-F238E27FC236}">
                <a16:creationId xmlns:a16="http://schemas.microsoft.com/office/drawing/2014/main" id="{DAFA8A6C-D7A8-4CB0-AC49-DDAEAE830182}"/>
              </a:ext>
            </a:extLst>
          </p:cNvPr>
          <p:cNvSpPr txBox="1"/>
          <p:nvPr/>
        </p:nvSpPr>
        <p:spPr>
          <a:xfrm>
            <a:off x="323975" y="1600199"/>
            <a:ext cx="5314825" cy="4478149"/>
          </a:xfrm>
          <a:prstGeom prst="rect">
            <a:avLst/>
          </a:prstGeom>
          <a:noFill/>
        </p:spPr>
        <p:txBody>
          <a:bodyPr wrap="square" rtlCol="0">
            <a:spAutoFit/>
          </a:bodyPr>
          <a:lstStyle/>
          <a:p>
            <a:pPr algn="just"/>
            <a:r>
              <a:rPr lang="it-IT" sz="1900" dirty="0">
                <a:solidFill>
                  <a:srgbClr val="464646"/>
                </a:solidFill>
                <a:latin typeface="Arial"/>
                <a:ea typeface="+mj-ea"/>
                <a:cs typeface="Arial"/>
              </a:rPr>
              <a:t>Io scopo principale di </a:t>
            </a:r>
            <a:r>
              <a:rPr lang="it-IT" sz="1900" dirty="0" err="1">
                <a:solidFill>
                  <a:srgbClr val="464646"/>
                </a:solidFill>
                <a:latin typeface="Arial"/>
                <a:ea typeface="+mj-ea"/>
                <a:cs typeface="Arial"/>
              </a:rPr>
              <a:t>Recipe</a:t>
            </a:r>
            <a:r>
              <a:rPr lang="it-IT" sz="1900" dirty="0">
                <a:solidFill>
                  <a:srgbClr val="464646"/>
                </a:solidFill>
                <a:latin typeface="Arial"/>
                <a:ea typeface="+mj-ea"/>
                <a:cs typeface="Arial"/>
              </a:rPr>
              <a:t> Manager è quello di mettere a disposizione una interfaccia così semplice per la gestione (“archiviazione, categorizzazione, condivisione e catalogazione”) delle ricette che sarà praticamente impossibile non comprenderne il funzionamento già dal primo accesso.</a:t>
            </a:r>
          </a:p>
          <a:p>
            <a:pPr algn="just"/>
            <a:endParaRPr lang="it-IT" sz="1900" dirty="0">
              <a:solidFill>
                <a:srgbClr val="464646"/>
              </a:solidFill>
              <a:latin typeface="Arial"/>
              <a:ea typeface="+mj-ea"/>
              <a:cs typeface="Arial"/>
            </a:endParaRPr>
          </a:p>
          <a:p>
            <a:pPr algn="just"/>
            <a:r>
              <a:rPr lang="it-IT" sz="1900" dirty="0">
                <a:solidFill>
                  <a:srgbClr val="464646"/>
                </a:solidFill>
                <a:latin typeface="Arial"/>
                <a:ea typeface="+mj-ea"/>
                <a:cs typeface="Arial"/>
              </a:rPr>
              <a:t>Questo stesso scopo verrà perseguito anche per quella fascia di potenziale utenza che non ha nessuna dimestichezza con interfacce web </a:t>
            </a:r>
            <a:r>
              <a:rPr lang="it-IT" sz="1900" dirty="0" err="1">
                <a:solidFill>
                  <a:srgbClr val="464646"/>
                </a:solidFill>
                <a:latin typeface="Arial"/>
                <a:ea typeface="+mj-ea"/>
                <a:cs typeface="Arial"/>
              </a:rPr>
              <a:t>based</a:t>
            </a:r>
            <a:r>
              <a:rPr lang="it-IT" sz="1900" dirty="0">
                <a:solidFill>
                  <a:srgbClr val="464646"/>
                </a:solidFill>
                <a:latin typeface="Arial"/>
                <a:ea typeface="+mj-ea"/>
                <a:cs typeface="Arial"/>
              </a:rPr>
              <a:t> di alcun genere a fronte di un sforzo iniziale quanto più piccolo possibile. I contenuti dovranno essere immediatamente disponibili a partire da i o massimi due click.</a:t>
            </a:r>
            <a:endParaRPr lang="en-GB" sz="1900" dirty="0">
              <a:solidFill>
                <a:srgbClr val="464646"/>
              </a:solidFill>
              <a:latin typeface="Arial"/>
              <a:ea typeface="+mj-ea"/>
              <a:cs typeface="Arial"/>
            </a:endParaRPr>
          </a:p>
        </p:txBody>
      </p:sp>
      <p:pic>
        <p:nvPicPr>
          <p:cNvPr id="17" name="Immagine 16">
            <a:extLst>
              <a:ext uri="{FF2B5EF4-FFF2-40B4-BE49-F238E27FC236}">
                <a16:creationId xmlns:a16="http://schemas.microsoft.com/office/drawing/2014/main" id="{FB055A8F-17DF-49E6-AA07-E4A1336C05F6}"/>
              </a:ext>
            </a:extLst>
          </p:cNvPr>
          <p:cNvPicPr>
            <a:picLocks noChangeAspect="1"/>
          </p:cNvPicPr>
          <p:nvPr/>
        </p:nvPicPr>
        <p:blipFill>
          <a:blip r:embed="rId6"/>
          <a:stretch>
            <a:fillRect/>
          </a:stretch>
        </p:blipFill>
        <p:spPr>
          <a:xfrm>
            <a:off x="7277669" y="700518"/>
            <a:ext cx="1725318" cy="1725318"/>
          </a:xfrm>
          <a:prstGeom prst="rect">
            <a:avLst/>
          </a:prstGeom>
        </p:spPr>
      </p:pic>
      <p:pic>
        <p:nvPicPr>
          <p:cNvPr id="18" name="Immagine 17">
            <a:extLst>
              <a:ext uri="{FF2B5EF4-FFF2-40B4-BE49-F238E27FC236}">
                <a16:creationId xmlns:a16="http://schemas.microsoft.com/office/drawing/2014/main" id="{76CE5828-A09D-44CD-BAED-3C370311F3CD}"/>
              </a:ext>
            </a:extLst>
          </p:cNvPr>
          <p:cNvPicPr>
            <a:picLocks noChangeAspect="1"/>
          </p:cNvPicPr>
          <p:nvPr/>
        </p:nvPicPr>
        <p:blipFill>
          <a:blip r:embed="rId7"/>
          <a:stretch>
            <a:fillRect/>
          </a:stretch>
        </p:blipFill>
        <p:spPr>
          <a:xfrm>
            <a:off x="8360650" y="1851859"/>
            <a:ext cx="1450974" cy="1450974"/>
          </a:xfrm>
          <a:prstGeom prst="rect">
            <a:avLst/>
          </a:prstGeom>
        </p:spPr>
      </p:pic>
      <p:pic>
        <p:nvPicPr>
          <p:cNvPr id="19" name="Immagine 18">
            <a:extLst>
              <a:ext uri="{FF2B5EF4-FFF2-40B4-BE49-F238E27FC236}">
                <a16:creationId xmlns:a16="http://schemas.microsoft.com/office/drawing/2014/main" id="{4CEB7066-AB33-4808-9864-15F3BF20D6E9}"/>
              </a:ext>
            </a:extLst>
          </p:cNvPr>
          <p:cNvPicPr>
            <a:picLocks noChangeAspect="1"/>
          </p:cNvPicPr>
          <p:nvPr/>
        </p:nvPicPr>
        <p:blipFill>
          <a:blip r:embed="rId8"/>
          <a:stretch>
            <a:fillRect/>
          </a:stretch>
        </p:blipFill>
        <p:spPr>
          <a:xfrm>
            <a:off x="7277669" y="4977383"/>
            <a:ext cx="823031" cy="8169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par>
                                <p:cTn id="11" presetID="6" presetClass="entr" presetSubtype="1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969EC54E-F8C7-462E-B83C-0266A0C28A73}"/>
              </a:ext>
            </a:extLst>
          </p:cNvPr>
          <p:cNvSpPr/>
          <p:nvPr/>
        </p:nvSpPr>
        <p:spPr>
          <a:xfrm>
            <a:off x="1524000" y="0"/>
            <a:ext cx="1066801" cy="609600"/>
          </a:xfrm>
          <a:custGeom>
            <a:avLst/>
            <a:gdLst/>
            <a:ahLst/>
            <a:cxnLst/>
            <a:rect l="l" t="t" r="r" b="b"/>
            <a:pathLst>
              <a:path w="1217295" h="715010">
                <a:moveTo>
                  <a:pt x="608635" y="714834"/>
                </a:moveTo>
                <a:lnTo>
                  <a:pt x="561071" y="713002"/>
                </a:lnTo>
                <a:lnTo>
                  <a:pt x="514508" y="707599"/>
                </a:lnTo>
                <a:lnTo>
                  <a:pt x="469081" y="698759"/>
                </a:lnTo>
                <a:lnTo>
                  <a:pt x="424926" y="686618"/>
                </a:lnTo>
                <a:lnTo>
                  <a:pt x="382178" y="671310"/>
                </a:lnTo>
                <a:lnTo>
                  <a:pt x="340973" y="652971"/>
                </a:lnTo>
                <a:lnTo>
                  <a:pt x="301445" y="631737"/>
                </a:lnTo>
                <a:lnTo>
                  <a:pt x="263731" y="607742"/>
                </a:lnTo>
                <a:lnTo>
                  <a:pt x="227965" y="581123"/>
                </a:lnTo>
                <a:lnTo>
                  <a:pt x="194282" y="552014"/>
                </a:lnTo>
                <a:lnTo>
                  <a:pt x="162819" y="520551"/>
                </a:lnTo>
                <a:lnTo>
                  <a:pt x="133710" y="486868"/>
                </a:lnTo>
                <a:lnTo>
                  <a:pt x="107091" y="451102"/>
                </a:lnTo>
                <a:lnTo>
                  <a:pt x="83096" y="413388"/>
                </a:lnTo>
                <a:lnTo>
                  <a:pt x="61862" y="373860"/>
                </a:lnTo>
                <a:lnTo>
                  <a:pt x="43523" y="332655"/>
                </a:lnTo>
                <a:lnTo>
                  <a:pt x="28216" y="289907"/>
                </a:lnTo>
                <a:lnTo>
                  <a:pt x="16074" y="245752"/>
                </a:lnTo>
                <a:lnTo>
                  <a:pt x="7234" y="200325"/>
                </a:lnTo>
                <a:lnTo>
                  <a:pt x="1831" y="153762"/>
                </a:lnTo>
                <a:lnTo>
                  <a:pt x="0" y="106198"/>
                </a:lnTo>
                <a:lnTo>
                  <a:pt x="1831" y="58633"/>
                </a:lnTo>
                <a:lnTo>
                  <a:pt x="7234" y="12070"/>
                </a:lnTo>
                <a:lnTo>
                  <a:pt x="9583" y="0"/>
                </a:lnTo>
                <a:lnTo>
                  <a:pt x="1207608" y="0"/>
                </a:lnTo>
                <a:lnTo>
                  <a:pt x="1209689" y="10411"/>
                </a:lnTo>
                <a:lnTo>
                  <a:pt x="1215362" y="58004"/>
                </a:lnTo>
                <a:lnTo>
                  <a:pt x="1217271" y="106198"/>
                </a:lnTo>
                <a:lnTo>
                  <a:pt x="1215440" y="153762"/>
                </a:lnTo>
                <a:lnTo>
                  <a:pt x="1210037" y="200325"/>
                </a:lnTo>
                <a:lnTo>
                  <a:pt x="1201197" y="245752"/>
                </a:lnTo>
                <a:lnTo>
                  <a:pt x="1189055" y="289907"/>
                </a:lnTo>
                <a:lnTo>
                  <a:pt x="1173747" y="332655"/>
                </a:lnTo>
                <a:lnTo>
                  <a:pt x="1155409" y="373860"/>
                </a:lnTo>
                <a:lnTo>
                  <a:pt x="1134175" y="413388"/>
                </a:lnTo>
                <a:lnTo>
                  <a:pt x="1110180" y="451102"/>
                </a:lnTo>
                <a:lnTo>
                  <a:pt x="1083561" y="486868"/>
                </a:lnTo>
                <a:lnTo>
                  <a:pt x="1054452" y="520551"/>
                </a:lnTo>
                <a:lnTo>
                  <a:pt x="1022989" y="552014"/>
                </a:lnTo>
                <a:lnTo>
                  <a:pt x="989306" y="581123"/>
                </a:lnTo>
                <a:lnTo>
                  <a:pt x="953540" y="607742"/>
                </a:lnTo>
                <a:lnTo>
                  <a:pt x="915826" y="631737"/>
                </a:lnTo>
                <a:lnTo>
                  <a:pt x="876298" y="652971"/>
                </a:lnTo>
                <a:lnTo>
                  <a:pt x="835093" y="671310"/>
                </a:lnTo>
                <a:lnTo>
                  <a:pt x="792345" y="686618"/>
                </a:lnTo>
                <a:lnTo>
                  <a:pt x="748190" y="698759"/>
                </a:lnTo>
                <a:lnTo>
                  <a:pt x="702763" y="707599"/>
                </a:lnTo>
                <a:lnTo>
                  <a:pt x="656200" y="713002"/>
                </a:lnTo>
                <a:lnTo>
                  <a:pt x="608635" y="714834"/>
                </a:lnTo>
                <a:close/>
              </a:path>
            </a:pathLst>
          </a:custGeom>
          <a:solidFill>
            <a:srgbClr val="2CA8DE">
              <a:alpha val="49803"/>
            </a:srgbClr>
          </a:solidFill>
        </p:spPr>
        <p:txBody>
          <a:bodyPr wrap="square" lIns="0" tIns="0" rIns="0" bIns="0" rtlCol="0"/>
          <a:lstStyle/>
          <a:p>
            <a:endParaRPr/>
          </a:p>
        </p:txBody>
      </p:sp>
      <p:sp>
        <p:nvSpPr>
          <p:cNvPr id="4" name="object 3">
            <a:extLst>
              <a:ext uri="{FF2B5EF4-FFF2-40B4-BE49-F238E27FC236}">
                <a16:creationId xmlns:a16="http://schemas.microsoft.com/office/drawing/2014/main" id="{9C3A4B24-DFA6-4F21-BD31-2ECF350C5E80}"/>
              </a:ext>
            </a:extLst>
          </p:cNvPr>
          <p:cNvSpPr/>
          <p:nvPr/>
        </p:nvSpPr>
        <p:spPr>
          <a:xfrm>
            <a:off x="0" y="0"/>
            <a:ext cx="2362200" cy="2225208"/>
          </a:xfrm>
          <a:custGeom>
            <a:avLst/>
            <a:gdLst/>
            <a:ahLst/>
            <a:cxnLst/>
            <a:rect l="l" t="t" r="r" b="b"/>
            <a:pathLst>
              <a:path w="4815840" h="4935220">
                <a:moveTo>
                  <a:pt x="2159257" y="4934770"/>
                </a:moveTo>
                <a:lnTo>
                  <a:pt x="2110994" y="4934340"/>
                </a:lnTo>
                <a:lnTo>
                  <a:pt x="2062939" y="4933056"/>
                </a:lnTo>
                <a:lnTo>
                  <a:pt x="2015100" y="4930925"/>
                </a:lnTo>
                <a:lnTo>
                  <a:pt x="1967483" y="4927953"/>
                </a:lnTo>
                <a:lnTo>
                  <a:pt x="1920098" y="4924150"/>
                </a:lnTo>
                <a:lnTo>
                  <a:pt x="1872949" y="4919520"/>
                </a:lnTo>
                <a:lnTo>
                  <a:pt x="1826046" y="4914073"/>
                </a:lnTo>
                <a:lnTo>
                  <a:pt x="1779394" y="4907814"/>
                </a:lnTo>
                <a:lnTo>
                  <a:pt x="1733002" y="4900752"/>
                </a:lnTo>
                <a:lnTo>
                  <a:pt x="1686876" y="4892894"/>
                </a:lnTo>
                <a:lnTo>
                  <a:pt x="1641025" y="4884246"/>
                </a:lnTo>
                <a:lnTo>
                  <a:pt x="1595454" y="4874817"/>
                </a:lnTo>
                <a:lnTo>
                  <a:pt x="1550172" y="4864613"/>
                </a:lnTo>
                <a:lnTo>
                  <a:pt x="1505185" y="4853641"/>
                </a:lnTo>
                <a:lnTo>
                  <a:pt x="1460501" y="4841910"/>
                </a:lnTo>
                <a:lnTo>
                  <a:pt x="1416127" y="4829425"/>
                </a:lnTo>
                <a:lnTo>
                  <a:pt x="1372071" y="4816195"/>
                </a:lnTo>
                <a:lnTo>
                  <a:pt x="1328340" y="4802227"/>
                </a:lnTo>
                <a:lnTo>
                  <a:pt x="1284940" y="4787527"/>
                </a:lnTo>
                <a:lnTo>
                  <a:pt x="1241879" y="4772104"/>
                </a:lnTo>
                <a:lnTo>
                  <a:pt x="1199165" y="4755964"/>
                </a:lnTo>
                <a:lnTo>
                  <a:pt x="1156805" y="4739115"/>
                </a:lnTo>
                <a:lnTo>
                  <a:pt x="1114805" y="4721564"/>
                </a:lnTo>
                <a:lnTo>
                  <a:pt x="1073174" y="4703318"/>
                </a:lnTo>
                <a:lnTo>
                  <a:pt x="1031918" y="4684385"/>
                </a:lnTo>
                <a:lnTo>
                  <a:pt x="991044" y="4664771"/>
                </a:lnTo>
                <a:lnTo>
                  <a:pt x="950561" y="4644484"/>
                </a:lnTo>
                <a:lnTo>
                  <a:pt x="910475" y="4623532"/>
                </a:lnTo>
                <a:lnTo>
                  <a:pt x="870794" y="4601921"/>
                </a:lnTo>
                <a:lnTo>
                  <a:pt x="831524" y="4579659"/>
                </a:lnTo>
                <a:lnTo>
                  <a:pt x="792673" y="4556753"/>
                </a:lnTo>
                <a:lnTo>
                  <a:pt x="754248" y="4533210"/>
                </a:lnTo>
                <a:lnTo>
                  <a:pt x="716257" y="4509037"/>
                </a:lnTo>
                <a:lnTo>
                  <a:pt x="678707" y="4484243"/>
                </a:lnTo>
                <a:lnTo>
                  <a:pt x="641605" y="4458833"/>
                </a:lnTo>
                <a:lnTo>
                  <a:pt x="604958" y="4432816"/>
                </a:lnTo>
                <a:lnTo>
                  <a:pt x="568773" y="4406198"/>
                </a:lnTo>
                <a:lnTo>
                  <a:pt x="533059" y="4378987"/>
                </a:lnTo>
                <a:lnTo>
                  <a:pt x="497821" y="4351191"/>
                </a:lnTo>
                <a:lnTo>
                  <a:pt x="463068" y="4322815"/>
                </a:lnTo>
                <a:lnTo>
                  <a:pt x="428806" y="4293868"/>
                </a:lnTo>
                <a:lnTo>
                  <a:pt x="395043" y="4264357"/>
                </a:lnTo>
                <a:lnTo>
                  <a:pt x="361786" y="4234290"/>
                </a:lnTo>
                <a:lnTo>
                  <a:pt x="329043" y="4203672"/>
                </a:lnTo>
                <a:lnTo>
                  <a:pt x="296820" y="4172512"/>
                </a:lnTo>
                <a:lnTo>
                  <a:pt x="265125" y="4140817"/>
                </a:lnTo>
                <a:lnTo>
                  <a:pt x="233965" y="4108594"/>
                </a:lnTo>
                <a:lnTo>
                  <a:pt x="203348" y="4075851"/>
                </a:lnTo>
                <a:lnTo>
                  <a:pt x="173280" y="4042594"/>
                </a:lnTo>
                <a:lnTo>
                  <a:pt x="143769" y="4008831"/>
                </a:lnTo>
                <a:lnTo>
                  <a:pt x="114822" y="3974569"/>
                </a:lnTo>
                <a:lnTo>
                  <a:pt x="86447" y="3939816"/>
                </a:lnTo>
                <a:lnTo>
                  <a:pt x="58650" y="3904579"/>
                </a:lnTo>
                <a:lnTo>
                  <a:pt x="31439" y="3868864"/>
                </a:lnTo>
                <a:lnTo>
                  <a:pt x="4821" y="3832679"/>
                </a:lnTo>
                <a:lnTo>
                  <a:pt x="0" y="3825888"/>
                </a:lnTo>
                <a:lnTo>
                  <a:pt x="0" y="730872"/>
                </a:lnTo>
                <a:lnTo>
                  <a:pt x="31439" y="687895"/>
                </a:lnTo>
                <a:lnTo>
                  <a:pt x="58650" y="652181"/>
                </a:lnTo>
                <a:lnTo>
                  <a:pt x="86447" y="616943"/>
                </a:lnTo>
                <a:lnTo>
                  <a:pt x="114822" y="582190"/>
                </a:lnTo>
                <a:lnTo>
                  <a:pt x="143769" y="547928"/>
                </a:lnTo>
                <a:lnTo>
                  <a:pt x="173280" y="514165"/>
                </a:lnTo>
                <a:lnTo>
                  <a:pt x="203348" y="480908"/>
                </a:lnTo>
                <a:lnTo>
                  <a:pt x="233965" y="448165"/>
                </a:lnTo>
                <a:lnTo>
                  <a:pt x="265125" y="415942"/>
                </a:lnTo>
                <a:lnTo>
                  <a:pt x="296820" y="384247"/>
                </a:lnTo>
                <a:lnTo>
                  <a:pt x="329043" y="353087"/>
                </a:lnTo>
                <a:lnTo>
                  <a:pt x="361786" y="322470"/>
                </a:lnTo>
                <a:lnTo>
                  <a:pt x="395043" y="292402"/>
                </a:lnTo>
                <a:lnTo>
                  <a:pt x="428806" y="262891"/>
                </a:lnTo>
                <a:lnTo>
                  <a:pt x="463068" y="233944"/>
                </a:lnTo>
                <a:lnTo>
                  <a:pt x="497821" y="205569"/>
                </a:lnTo>
                <a:lnTo>
                  <a:pt x="533059" y="177772"/>
                </a:lnTo>
                <a:lnTo>
                  <a:pt x="568773" y="150561"/>
                </a:lnTo>
                <a:lnTo>
                  <a:pt x="604958" y="123943"/>
                </a:lnTo>
                <a:lnTo>
                  <a:pt x="641605" y="97926"/>
                </a:lnTo>
                <a:lnTo>
                  <a:pt x="678707" y="72517"/>
                </a:lnTo>
                <a:lnTo>
                  <a:pt x="716257" y="47722"/>
                </a:lnTo>
                <a:lnTo>
                  <a:pt x="754248" y="23550"/>
                </a:lnTo>
                <a:lnTo>
                  <a:pt x="792685" y="0"/>
                </a:lnTo>
                <a:lnTo>
                  <a:pt x="3525001" y="0"/>
                </a:lnTo>
                <a:lnTo>
                  <a:pt x="3570605" y="27923"/>
                </a:lnTo>
                <a:lnTo>
                  <a:pt x="3612335" y="54638"/>
                </a:lnTo>
                <a:lnTo>
                  <a:pt x="3653594" y="82150"/>
                </a:lnTo>
                <a:lnTo>
                  <a:pt x="3694369" y="110454"/>
                </a:lnTo>
                <a:lnTo>
                  <a:pt x="3734649" y="139546"/>
                </a:lnTo>
                <a:lnTo>
                  <a:pt x="3774421" y="169420"/>
                </a:lnTo>
                <a:lnTo>
                  <a:pt x="3813674" y="200072"/>
                </a:lnTo>
                <a:lnTo>
                  <a:pt x="3852396" y="231496"/>
                </a:lnTo>
                <a:lnTo>
                  <a:pt x="3890573" y="263687"/>
                </a:lnTo>
                <a:lnTo>
                  <a:pt x="3928196" y="296641"/>
                </a:lnTo>
                <a:lnTo>
                  <a:pt x="3965251" y="330353"/>
                </a:lnTo>
                <a:lnTo>
                  <a:pt x="4001726" y="364817"/>
                </a:lnTo>
                <a:lnTo>
                  <a:pt x="4037609" y="400028"/>
                </a:lnTo>
                <a:lnTo>
                  <a:pt x="4072820" y="435912"/>
                </a:lnTo>
                <a:lnTo>
                  <a:pt x="4107284" y="472387"/>
                </a:lnTo>
                <a:lnTo>
                  <a:pt x="4140996" y="509441"/>
                </a:lnTo>
                <a:lnTo>
                  <a:pt x="4173950" y="547064"/>
                </a:lnTo>
                <a:lnTo>
                  <a:pt x="4206141" y="585242"/>
                </a:lnTo>
                <a:lnTo>
                  <a:pt x="4237565" y="623963"/>
                </a:lnTo>
                <a:lnTo>
                  <a:pt x="4268217" y="663216"/>
                </a:lnTo>
                <a:lnTo>
                  <a:pt x="4298091" y="702988"/>
                </a:lnTo>
                <a:lnTo>
                  <a:pt x="4327183" y="743268"/>
                </a:lnTo>
                <a:lnTo>
                  <a:pt x="4355487" y="784043"/>
                </a:lnTo>
                <a:lnTo>
                  <a:pt x="4382999" y="825302"/>
                </a:lnTo>
                <a:lnTo>
                  <a:pt x="4409714" y="867032"/>
                </a:lnTo>
                <a:lnTo>
                  <a:pt x="4435626" y="909221"/>
                </a:lnTo>
                <a:lnTo>
                  <a:pt x="4460731" y="951857"/>
                </a:lnTo>
                <a:lnTo>
                  <a:pt x="4485024" y="994929"/>
                </a:lnTo>
                <a:lnTo>
                  <a:pt x="4508499" y="1038424"/>
                </a:lnTo>
                <a:lnTo>
                  <a:pt x="4531152" y="1082329"/>
                </a:lnTo>
                <a:lnTo>
                  <a:pt x="4552978" y="1126634"/>
                </a:lnTo>
                <a:lnTo>
                  <a:pt x="4573972" y="1171326"/>
                </a:lnTo>
                <a:lnTo>
                  <a:pt x="4594128" y="1216393"/>
                </a:lnTo>
                <a:lnTo>
                  <a:pt x="4613442" y="1261823"/>
                </a:lnTo>
                <a:lnTo>
                  <a:pt x="4631909" y="1307604"/>
                </a:lnTo>
                <a:lnTo>
                  <a:pt x="4649523" y="1353724"/>
                </a:lnTo>
                <a:lnTo>
                  <a:pt x="4666281" y="1400170"/>
                </a:lnTo>
                <a:lnTo>
                  <a:pt x="4682176" y="1446932"/>
                </a:lnTo>
                <a:lnTo>
                  <a:pt x="4697204" y="1493996"/>
                </a:lnTo>
                <a:lnTo>
                  <a:pt x="4711359" y="1541351"/>
                </a:lnTo>
                <a:lnTo>
                  <a:pt x="4724638" y="1588985"/>
                </a:lnTo>
                <a:lnTo>
                  <a:pt x="4737035" y="1636885"/>
                </a:lnTo>
                <a:lnTo>
                  <a:pt x="4748544" y="1685040"/>
                </a:lnTo>
                <a:lnTo>
                  <a:pt x="4759161" y="1733438"/>
                </a:lnTo>
                <a:lnTo>
                  <a:pt x="4768882" y="1782066"/>
                </a:lnTo>
                <a:lnTo>
                  <a:pt x="4777700" y="1830912"/>
                </a:lnTo>
                <a:lnTo>
                  <a:pt x="4785611" y="1879966"/>
                </a:lnTo>
                <a:lnTo>
                  <a:pt x="4792610" y="1929213"/>
                </a:lnTo>
                <a:lnTo>
                  <a:pt x="4798692" y="1978643"/>
                </a:lnTo>
                <a:lnTo>
                  <a:pt x="4803852" y="2028243"/>
                </a:lnTo>
                <a:lnTo>
                  <a:pt x="4808085" y="2078002"/>
                </a:lnTo>
                <a:lnTo>
                  <a:pt x="4811386" y="2127907"/>
                </a:lnTo>
                <a:lnTo>
                  <a:pt x="4813750" y="2177946"/>
                </a:lnTo>
                <a:lnTo>
                  <a:pt x="4815172" y="2228108"/>
                </a:lnTo>
                <a:lnTo>
                  <a:pt x="4815647" y="2278380"/>
                </a:lnTo>
                <a:lnTo>
                  <a:pt x="4815218" y="2326643"/>
                </a:lnTo>
                <a:lnTo>
                  <a:pt x="4813934" y="2374698"/>
                </a:lnTo>
                <a:lnTo>
                  <a:pt x="4811802" y="2422537"/>
                </a:lnTo>
                <a:lnTo>
                  <a:pt x="4808831" y="2470154"/>
                </a:lnTo>
                <a:lnTo>
                  <a:pt x="4805027" y="2517540"/>
                </a:lnTo>
                <a:lnTo>
                  <a:pt x="4800398" y="2564688"/>
                </a:lnTo>
                <a:lnTo>
                  <a:pt x="4794950" y="2611591"/>
                </a:lnTo>
                <a:lnTo>
                  <a:pt x="4788692" y="2658243"/>
                </a:lnTo>
                <a:lnTo>
                  <a:pt x="4781630" y="2704635"/>
                </a:lnTo>
                <a:lnTo>
                  <a:pt x="4773771" y="2750761"/>
                </a:lnTo>
                <a:lnTo>
                  <a:pt x="4765124" y="2796612"/>
                </a:lnTo>
                <a:lnTo>
                  <a:pt x="4755694" y="2842183"/>
                </a:lnTo>
                <a:lnTo>
                  <a:pt x="4745490" y="2887465"/>
                </a:lnTo>
                <a:lnTo>
                  <a:pt x="4734519" y="2932452"/>
                </a:lnTo>
                <a:lnTo>
                  <a:pt x="4722787" y="2977136"/>
                </a:lnTo>
                <a:lnTo>
                  <a:pt x="4710303" y="3021510"/>
                </a:lnTo>
                <a:lnTo>
                  <a:pt x="4697073" y="3065566"/>
                </a:lnTo>
                <a:lnTo>
                  <a:pt x="4683105" y="3109298"/>
                </a:lnTo>
                <a:lnTo>
                  <a:pt x="4668405" y="3152697"/>
                </a:lnTo>
                <a:lnTo>
                  <a:pt x="4652982" y="3195758"/>
                </a:lnTo>
                <a:lnTo>
                  <a:pt x="4636842" y="3238472"/>
                </a:lnTo>
                <a:lnTo>
                  <a:pt x="4619993" y="3280833"/>
                </a:lnTo>
                <a:lnTo>
                  <a:pt x="4602442" y="3322832"/>
                </a:lnTo>
                <a:lnTo>
                  <a:pt x="4584196" y="3364464"/>
                </a:lnTo>
                <a:lnTo>
                  <a:pt x="4565263" y="3405719"/>
                </a:lnTo>
                <a:lnTo>
                  <a:pt x="4545649" y="3446593"/>
                </a:lnTo>
                <a:lnTo>
                  <a:pt x="4525362" y="3487076"/>
                </a:lnTo>
                <a:lnTo>
                  <a:pt x="4504410" y="3527162"/>
                </a:lnTo>
                <a:lnTo>
                  <a:pt x="4482799" y="3566844"/>
                </a:lnTo>
                <a:lnTo>
                  <a:pt x="4460537" y="3606113"/>
                </a:lnTo>
                <a:lnTo>
                  <a:pt x="4437630" y="3644964"/>
                </a:lnTo>
                <a:lnTo>
                  <a:pt x="4414087" y="3683389"/>
                </a:lnTo>
                <a:lnTo>
                  <a:pt x="4389915" y="3721380"/>
                </a:lnTo>
                <a:lnTo>
                  <a:pt x="4365121" y="3758930"/>
                </a:lnTo>
                <a:lnTo>
                  <a:pt x="4339711" y="3796032"/>
                </a:lnTo>
                <a:lnTo>
                  <a:pt x="4313694" y="3832679"/>
                </a:lnTo>
                <a:lnTo>
                  <a:pt x="4287076" y="3868864"/>
                </a:lnTo>
                <a:lnTo>
                  <a:pt x="4259865" y="3904579"/>
                </a:lnTo>
                <a:lnTo>
                  <a:pt x="4232068" y="3939816"/>
                </a:lnTo>
                <a:lnTo>
                  <a:pt x="4203693" y="3974569"/>
                </a:lnTo>
                <a:lnTo>
                  <a:pt x="4174746" y="4008831"/>
                </a:lnTo>
                <a:lnTo>
                  <a:pt x="4145235" y="4042594"/>
                </a:lnTo>
                <a:lnTo>
                  <a:pt x="4115167" y="4075851"/>
                </a:lnTo>
                <a:lnTo>
                  <a:pt x="4084550" y="4108594"/>
                </a:lnTo>
                <a:lnTo>
                  <a:pt x="4053390" y="4140817"/>
                </a:lnTo>
                <a:lnTo>
                  <a:pt x="4021695" y="4172512"/>
                </a:lnTo>
                <a:lnTo>
                  <a:pt x="3989472" y="4203672"/>
                </a:lnTo>
                <a:lnTo>
                  <a:pt x="3956729" y="4234290"/>
                </a:lnTo>
                <a:lnTo>
                  <a:pt x="3923472" y="4264357"/>
                </a:lnTo>
                <a:lnTo>
                  <a:pt x="3889709" y="4293868"/>
                </a:lnTo>
                <a:lnTo>
                  <a:pt x="3855447" y="4322815"/>
                </a:lnTo>
                <a:lnTo>
                  <a:pt x="3820694" y="4351191"/>
                </a:lnTo>
                <a:lnTo>
                  <a:pt x="3785456" y="4378987"/>
                </a:lnTo>
                <a:lnTo>
                  <a:pt x="3749742" y="4406198"/>
                </a:lnTo>
                <a:lnTo>
                  <a:pt x="3713557" y="4432816"/>
                </a:lnTo>
                <a:lnTo>
                  <a:pt x="3676910" y="4458833"/>
                </a:lnTo>
                <a:lnTo>
                  <a:pt x="3639808" y="4484243"/>
                </a:lnTo>
                <a:lnTo>
                  <a:pt x="3602258" y="4509037"/>
                </a:lnTo>
                <a:lnTo>
                  <a:pt x="3564267" y="4533210"/>
                </a:lnTo>
                <a:lnTo>
                  <a:pt x="3525842" y="4556753"/>
                </a:lnTo>
                <a:lnTo>
                  <a:pt x="3486991" y="4579659"/>
                </a:lnTo>
                <a:lnTo>
                  <a:pt x="3447721" y="4601921"/>
                </a:lnTo>
                <a:lnTo>
                  <a:pt x="3408040" y="4623532"/>
                </a:lnTo>
                <a:lnTo>
                  <a:pt x="3367954" y="4644484"/>
                </a:lnTo>
                <a:lnTo>
                  <a:pt x="3327471" y="4664771"/>
                </a:lnTo>
                <a:lnTo>
                  <a:pt x="3286597" y="4684385"/>
                </a:lnTo>
                <a:lnTo>
                  <a:pt x="3245341" y="4703318"/>
                </a:lnTo>
                <a:lnTo>
                  <a:pt x="3203710" y="4721564"/>
                </a:lnTo>
                <a:lnTo>
                  <a:pt x="3161710" y="4739115"/>
                </a:lnTo>
                <a:lnTo>
                  <a:pt x="3119350" y="4755964"/>
                </a:lnTo>
                <a:lnTo>
                  <a:pt x="3076636" y="4772104"/>
                </a:lnTo>
                <a:lnTo>
                  <a:pt x="3033575" y="4787527"/>
                </a:lnTo>
                <a:lnTo>
                  <a:pt x="2990175" y="4802227"/>
                </a:lnTo>
                <a:lnTo>
                  <a:pt x="2946444" y="4816195"/>
                </a:lnTo>
                <a:lnTo>
                  <a:pt x="2902388" y="4829425"/>
                </a:lnTo>
                <a:lnTo>
                  <a:pt x="2858014" y="4841910"/>
                </a:lnTo>
                <a:lnTo>
                  <a:pt x="2813330" y="4853641"/>
                </a:lnTo>
                <a:lnTo>
                  <a:pt x="2768343" y="4864613"/>
                </a:lnTo>
                <a:lnTo>
                  <a:pt x="2723061" y="4874817"/>
                </a:lnTo>
                <a:lnTo>
                  <a:pt x="2677490" y="4884246"/>
                </a:lnTo>
                <a:lnTo>
                  <a:pt x="2631639" y="4892894"/>
                </a:lnTo>
                <a:lnTo>
                  <a:pt x="2585513" y="4900752"/>
                </a:lnTo>
                <a:lnTo>
                  <a:pt x="2539121" y="4907814"/>
                </a:lnTo>
                <a:lnTo>
                  <a:pt x="2492469" y="4914073"/>
                </a:lnTo>
                <a:lnTo>
                  <a:pt x="2445566" y="4919520"/>
                </a:lnTo>
                <a:lnTo>
                  <a:pt x="2398417" y="4924150"/>
                </a:lnTo>
                <a:lnTo>
                  <a:pt x="2351032" y="4927953"/>
                </a:lnTo>
                <a:lnTo>
                  <a:pt x="2303415" y="4930925"/>
                </a:lnTo>
                <a:lnTo>
                  <a:pt x="2255576" y="4933056"/>
                </a:lnTo>
                <a:lnTo>
                  <a:pt x="2207521" y="4934340"/>
                </a:lnTo>
                <a:lnTo>
                  <a:pt x="2159257" y="4934770"/>
                </a:lnTo>
                <a:close/>
              </a:path>
            </a:pathLst>
          </a:custGeom>
          <a:solidFill>
            <a:srgbClr val="2CA8DE">
              <a:alpha val="84704"/>
            </a:srgbClr>
          </a:solidFill>
        </p:spPr>
        <p:txBody>
          <a:bodyPr wrap="square" lIns="0" tIns="0" rIns="0" bIns="0" rtlCol="0"/>
          <a:lstStyle/>
          <a:p>
            <a:endParaRPr/>
          </a:p>
        </p:txBody>
      </p:sp>
      <p:sp>
        <p:nvSpPr>
          <p:cNvPr id="5" name="object 5">
            <a:extLst>
              <a:ext uri="{FF2B5EF4-FFF2-40B4-BE49-F238E27FC236}">
                <a16:creationId xmlns:a16="http://schemas.microsoft.com/office/drawing/2014/main" id="{9D989730-211A-44C9-B389-E2FA48F6B3D1}"/>
              </a:ext>
            </a:extLst>
          </p:cNvPr>
          <p:cNvSpPr/>
          <p:nvPr/>
        </p:nvSpPr>
        <p:spPr>
          <a:xfrm>
            <a:off x="1676400" y="883305"/>
            <a:ext cx="1219200" cy="1206754"/>
          </a:xfrm>
          <a:custGeom>
            <a:avLst/>
            <a:gdLst/>
            <a:ahLst/>
            <a:cxnLst/>
            <a:rect l="l" t="t" r="r" b="b"/>
            <a:pathLst>
              <a:path w="1724025" h="1724025">
                <a:moveTo>
                  <a:pt x="861831" y="1723662"/>
                </a:moveTo>
                <a:lnTo>
                  <a:pt x="812926" y="1722298"/>
                </a:lnTo>
                <a:lnTo>
                  <a:pt x="764736" y="1718254"/>
                </a:lnTo>
                <a:lnTo>
                  <a:pt x="717335" y="1711602"/>
                </a:lnTo>
                <a:lnTo>
                  <a:pt x="670795" y="1702416"/>
                </a:lnTo>
                <a:lnTo>
                  <a:pt x="625189" y="1690768"/>
                </a:lnTo>
                <a:lnTo>
                  <a:pt x="580590" y="1676731"/>
                </a:lnTo>
                <a:lnTo>
                  <a:pt x="537070" y="1660377"/>
                </a:lnTo>
                <a:lnTo>
                  <a:pt x="494703" y="1641780"/>
                </a:lnTo>
                <a:lnTo>
                  <a:pt x="453560" y="1621012"/>
                </a:lnTo>
                <a:lnTo>
                  <a:pt x="413715" y="1598147"/>
                </a:lnTo>
                <a:lnTo>
                  <a:pt x="375241" y="1573255"/>
                </a:lnTo>
                <a:lnTo>
                  <a:pt x="338210" y="1546412"/>
                </a:lnTo>
                <a:lnTo>
                  <a:pt x="302695" y="1517688"/>
                </a:lnTo>
                <a:lnTo>
                  <a:pt x="268769" y="1487158"/>
                </a:lnTo>
                <a:lnTo>
                  <a:pt x="236504" y="1454893"/>
                </a:lnTo>
                <a:lnTo>
                  <a:pt x="205974" y="1420967"/>
                </a:lnTo>
                <a:lnTo>
                  <a:pt x="177250" y="1385452"/>
                </a:lnTo>
                <a:lnTo>
                  <a:pt x="150406" y="1348421"/>
                </a:lnTo>
                <a:lnTo>
                  <a:pt x="125515" y="1309947"/>
                </a:lnTo>
                <a:lnTo>
                  <a:pt x="102650" y="1270102"/>
                </a:lnTo>
                <a:lnTo>
                  <a:pt x="81882" y="1228959"/>
                </a:lnTo>
                <a:lnTo>
                  <a:pt x="63285" y="1186592"/>
                </a:lnTo>
                <a:lnTo>
                  <a:pt x="46931" y="1143072"/>
                </a:lnTo>
                <a:lnTo>
                  <a:pt x="32894" y="1098473"/>
                </a:lnTo>
                <a:lnTo>
                  <a:pt x="21246" y="1052867"/>
                </a:lnTo>
                <a:lnTo>
                  <a:pt x="12060" y="1006327"/>
                </a:lnTo>
                <a:lnTo>
                  <a:pt x="5408" y="958926"/>
                </a:lnTo>
                <a:lnTo>
                  <a:pt x="1364" y="910736"/>
                </a:lnTo>
                <a:lnTo>
                  <a:pt x="0" y="861831"/>
                </a:lnTo>
                <a:lnTo>
                  <a:pt x="1364" y="812926"/>
                </a:lnTo>
                <a:lnTo>
                  <a:pt x="5429" y="764585"/>
                </a:lnTo>
                <a:lnTo>
                  <a:pt x="12060" y="717335"/>
                </a:lnTo>
                <a:lnTo>
                  <a:pt x="21246" y="670795"/>
                </a:lnTo>
                <a:lnTo>
                  <a:pt x="32894" y="625189"/>
                </a:lnTo>
                <a:lnTo>
                  <a:pt x="46931" y="580590"/>
                </a:lnTo>
                <a:lnTo>
                  <a:pt x="63285" y="537070"/>
                </a:lnTo>
                <a:lnTo>
                  <a:pt x="81882" y="494702"/>
                </a:lnTo>
                <a:lnTo>
                  <a:pt x="102650" y="453560"/>
                </a:lnTo>
                <a:lnTo>
                  <a:pt x="125515" y="413715"/>
                </a:lnTo>
                <a:lnTo>
                  <a:pt x="150406" y="375241"/>
                </a:lnTo>
                <a:lnTo>
                  <a:pt x="177250" y="338210"/>
                </a:lnTo>
                <a:lnTo>
                  <a:pt x="205974" y="302695"/>
                </a:lnTo>
                <a:lnTo>
                  <a:pt x="236504" y="268769"/>
                </a:lnTo>
                <a:lnTo>
                  <a:pt x="268769" y="236504"/>
                </a:lnTo>
                <a:lnTo>
                  <a:pt x="302695" y="205973"/>
                </a:lnTo>
                <a:lnTo>
                  <a:pt x="338210" y="177250"/>
                </a:lnTo>
                <a:lnTo>
                  <a:pt x="375241" y="150406"/>
                </a:lnTo>
                <a:lnTo>
                  <a:pt x="413715" y="125515"/>
                </a:lnTo>
                <a:lnTo>
                  <a:pt x="453560" y="102649"/>
                </a:lnTo>
                <a:lnTo>
                  <a:pt x="494703" y="81882"/>
                </a:lnTo>
                <a:lnTo>
                  <a:pt x="537070" y="63285"/>
                </a:lnTo>
                <a:lnTo>
                  <a:pt x="580590" y="46931"/>
                </a:lnTo>
                <a:lnTo>
                  <a:pt x="625189" y="32894"/>
                </a:lnTo>
                <a:lnTo>
                  <a:pt x="670795" y="21246"/>
                </a:lnTo>
                <a:lnTo>
                  <a:pt x="717335" y="12060"/>
                </a:lnTo>
                <a:lnTo>
                  <a:pt x="764736" y="5408"/>
                </a:lnTo>
                <a:lnTo>
                  <a:pt x="812926" y="1364"/>
                </a:lnTo>
                <a:lnTo>
                  <a:pt x="861831" y="0"/>
                </a:lnTo>
                <a:lnTo>
                  <a:pt x="910650" y="1382"/>
                </a:lnTo>
                <a:lnTo>
                  <a:pt x="959077" y="5500"/>
                </a:lnTo>
                <a:lnTo>
                  <a:pt x="1007006" y="12311"/>
                </a:lnTo>
                <a:lnTo>
                  <a:pt x="1054333" y="21770"/>
                </a:lnTo>
                <a:lnTo>
                  <a:pt x="1100951" y="33834"/>
                </a:lnTo>
                <a:lnTo>
                  <a:pt x="1146755" y="48460"/>
                </a:lnTo>
                <a:lnTo>
                  <a:pt x="1191640" y="65603"/>
                </a:lnTo>
                <a:lnTo>
                  <a:pt x="1235500" y="85219"/>
                </a:lnTo>
                <a:lnTo>
                  <a:pt x="1278230" y="107266"/>
                </a:lnTo>
                <a:lnTo>
                  <a:pt x="1319725" y="131699"/>
                </a:lnTo>
                <a:lnTo>
                  <a:pt x="1359878" y="158476"/>
                </a:lnTo>
                <a:lnTo>
                  <a:pt x="1398585" y="187551"/>
                </a:lnTo>
                <a:lnTo>
                  <a:pt x="1435740" y="218882"/>
                </a:lnTo>
                <a:lnTo>
                  <a:pt x="1471238" y="252424"/>
                </a:lnTo>
                <a:lnTo>
                  <a:pt x="1504781" y="287922"/>
                </a:lnTo>
                <a:lnTo>
                  <a:pt x="1536111" y="325077"/>
                </a:lnTo>
                <a:lnTo>
                  <a:pt x="1565187" y="363784"/>
                </a:lnTo>
                <a:lnTo>
                  <a:pt x="1591963" y="403937"/>
                </a:lnTo>
                <a:lnTo>
                  <a:pt x="1616396" y="445432"/>
                </a:lnTo>
                <a:lnTo>
                  <a:pt x="1638443" y="488162"/>
                </a:lnTo>
                <a:lnTo>
                  <a:pt x="1658060" y="532022"/>
                </a:lnTo>
                <a:lnTo>
                  <a:pt x="1675202" y="576907"/>
                </a:lnTo>
                <a:lnTo>
                  <a:pt x="1689828" y="622712"/>
                </a:lnTo>
                <a:lnTo>
                  <a:pt x="1701892" y="669330"/>
                </a:lnTo>
                <a:lnTo>
                  <a:pt x="1711351" y="716656"/>
                </a:lnTo>
                <a:lnTo>
                  <a:pt x="1718174" y="764736"/>
                </a:lnTo>
                <a:lnTo>
                  <a:pt x="1722280" y="813012"/>
                </a:lnTo>
                <a:lnTo>
                  <a:pt x="1723662" y="861831"/>
                </a:lnTo>
                <a:lnTo>
                  <a:pt x="1722298" y="910736"/>
                </a:lnTo>
                <a:lnTo>
                  <a:pt x="1718254" y="958926"/>
                </a:lnTo>
                <a:lnTo>
                  <a:pt x="1711602" y="1006327"/>
                </a:lnTo>
                <a:lnTo>
                  <a:pt x="1702416" y="1052867"/>
                </a:lnTo>
                <a:lnTo>
                  <a:pt x="1690768" y="1098473"/>
                </a:lnTo>
                <a:lnTo>
                  <a:pt x="1676731" y="1143072"/>
                </a:lnTo>
                <a:lnTo>
                  <a:pt x="1660377" y="1186592"/>
                </a:lnTo>
                <a:lnTo>
                  <a:pt x="1641780" y="1228959"/>
                </a:lnTo>
                <a:lnTo>
                  <a:pt x="1621013" y="1270102"/>
                </a:lnTo>
                <a:lnTo>
                  <a:pt x="1598147" y="1309947"/>
                </a:lnTo>
                <a:lnTo>
                  <a:pt x="1573256" y="1348421"/>
                </a:lnTo>
                <a:lnTo>
                  <a:pt x="1546412" y="1385452"/>
                </a:lnTo>
                <a:lnTo>
                  <a:pt x="1517689" y="1420967"/>
                </a:lnTo>
                <a:lnTo>
                  <a:pt x="1487158" y="1454893"/>
                </a:lnTo>
                <a:lnTo>
                  <a:pt x="1454893" y="1487158"/>
                </a:lnTo>
                <a:lnTo>
                  <a:pt x="1420967" y="1517688"/>
                </a:lnTo>
                <a:lnTo>
                  <a:pt x="1385452" y="1546412"/>
                </a:lnTo>
                <a:lnTo>
                  <a:pt x="1348421" y="1573255"/>
                </a:lnTo>
                <a:lnTo>
                  <a:pt x="1309947" y="1598147"/>
                </a:lnTo>
                <a:lnTo>
                  <a:pt x="1270102" y="1621012"/>
                </a:lnTo>
                <a:lnTo>
                  <a:pt x="1228960" y="1641780"/>
                </a:lnTo>
                <a:lnTo>
                  <a:pt x="1186592" y="1660377"/>
                </a:lnTo>
                <a:lnTo>
                  <a:pt x="1143072" y="1676731"/>
                </a:lnTo>
                <a:lnTo>
                  <a:pt x="1098473" y="1690768"/>
                </a:lnTo>
                <a:lnTo>
                  <a:pt x="1052867" y="1702416"/>
                </a:lnTo>
                <a:lnTo>
                  <a:pt x="1006327" y="1711602"/>
                </a:lnTo>
                <a:lnTo>
                  <a:pt x="958926" y="1718254"/>
                </a:lnTo>
                <a:lnTo>
                  <a:pt x="910737" y="1722298"/>
                </a:lnTo>
                <a:lnTo>
                  <a:pt x="861831" y="1723662"/>
                </a:lnTo>
                <a:close/>
              </a:path>
            </a:pathLst>
          </a:custGeom>
          <a:solidFill>
            <a:srgbClr val="2CA8DE">
              <a:alpha val="24705"/>
            </a:srgbClr>
          </a:solidFill>
        </p:spPr>
        <p:txBody>
          <a:bodyPr wrap="square" lIns="0" tIns="0" rIns="0" bIns="0" rtlCol="0"/>
          <a:lstStyle/>
          <a:p>
            <a:endParaRPr/>
          </a:p>
        </p:txBody>
      </p:sp>
      <p:sp>
        <p:nvSpPr>
          <p:cNvPr id="6" name="object 6">
            <a:extLst>
              <a:ext uri="{FF2B5EF4-FFF2-40B4-BE49-F238E27FC236}">
                <a16:creationId xmlns:a16="http://schemas.microsoft.com/office/drawing/2014/main" id="{D599079C-2967-46A0-BC7E-8C192C21643A}"/>
              </a:ext>
            </a:extLst>
          </p:cNvPr>
          <p:cNvSpPr/>
          <p:nvPr/>
        </p:nvSpPr>
        <p:spPr>
          <a:xfrm>
            <a:off x="0" y="0"/>
            <a:ext cx="687070" cy="789940"/>
          </a:xfrm>
          <a:custGeom>
            <a:avLst/>
            <a:gdLst/>
            <a:ahLst/>
            <a:cxnLst/>
            <a:rect l="l" t="t" r="r" b="b"/>
            <a:pathLst>
              <a:path w="687070" h="789940">
                <a:moveTo>
                  <a:pt x="278210" y="789525"/>
                </a:moveTo>
                <a:lnTo>
                  <a:pt x="230572" y="786776"/>
                </a:lnTo>
                <a:lnTo>
                  <a:pt x="184547" y="778736"/>
                </a:lnTo>
                <a:lnTo>
                  <a:pt x="140444" y="765710"/>
                </a:lnTo>
                <a:lnTo>
                  <a:pt x="98567" y="748005"/>
                </a:lnTo>
                <a:lnTo>
                  <a:pt x="59224" y="725928"/>
                </a:lnTo>
                <a:lnTo>
                  <a:pt x="22721" y="699784"/>
                </a:lnTo>
                <a:lnTo>
                  <a:pt x="0" y="679415"/>
                </a:lnTo>
                <a:lnTo>
                  <a:pt x="0" y="82654"/>
                </a:lnTo>
                <a:lnTo>
                  <a:pt x="22721" y="62285"/>
                </a:lnTo>
                <a:lnTo>
                  <a:pt x="59224" y="36142"/>
                </a:lnTo>
                <a:lnTo>
                  <a:pt x="98567" y="14064"/>
                </a:lnTo>
                <a:lnTo>
                  <a:pt x="131833" y="0"/>
                </a:lnTo>
                <a:lnTo>
                  <a:pt x="423825" y="0"/>
                </a:lnTo>
                <a:lnTo>
                  <a:pt x="482198" y="27122"/>
                </a:lnTo>
                <a:lnTo>
                  <a:pt x="526585" y="56726"/>
                </a:lnTo>
                <a:lnTo>
                  <a:pt x="567057" y="92189"/>
                </a:lnTo>
                <a:lnTo>
                  <a:pt x="602519" y="132661"/>
                </a:lnTo>
                <a:lnTo>
                  <a:pt x="632123" y="177047"/>
                </a:lnTo>
                <a:lnTo>
                  <a:pt x="655606" y="224712"/>
                </a:lnTo>
                <a:lnTo>
                  <a:pt x="672705" y="275022"/>
                </a:lnTo>
                <a:lnTo>
                  <a:pt x="683158" y="327341"/>
                </a:lnTo>
                <a:lnTo>
                  <a:pt x="686701" y="381035"/>
                </a:lnTo>
                <a:lnTo>
                  <a:pt x="683952" y="428673"/>
                </a:lnTo>
                <a:lnTo>
                  <a:pt x="675912" y="474698"/>
                </a:lnTo>
                <a:lnTo>
                  <a:pt x="662886" y="518801"/>
                </a:lnTo>
                <a:lnTo>
                  <a:pt x="645181" y="560678"/>
                </a:lnTo>
                <a:lnTo>
                  <a:pt x="623104" y="600021"/>
                </a:lnTo>
                <a:lnTo>
                  <a:pt x="596960" y="636524"/>
                </a:lnTo>
                <a:lnTo>
                  <a:pt x="567057" y="669881"/>
                </a:lnTo>
                <a:lnTo>
                  <a:pt x="533700" y="699784"/>
                </a:lnTo>
                <a:lnTo>
                  <a:pt x="497197" y="725928"/>
                </a:lnTo>
                <a:lnTo>
                  <a:pt x="457854" y="748005"/>
                </a:lnTo>
                <a:lnTo>
                  <a:pt x="415977" y="765710"/>
                </a:lnTo>
                <a:lnTo>
                  <a:pt x="371874" y="778736"/>
                </a:lnTo>
                <a:lnTo>
                  <a:pt x="325849" y="786776"/>
                </a:lnTo>
                <a:lnTo>
                  <a:pt x="278210" y="789525"/>
                </a:lnTo>
                <a:close/>
              </a:path>
            </a:pathLst>
          </a:custGeom>
          <a:solidFill>
            <a:srgbClr val="2CA8DE">
              <a:alpha val="24705"/>
            </a:srgbClr>
          </a:solidFill>
        </p:spPr>
        <p:txBody>
          <a:bodyPr wrap="square" lIns="0" tIns="0" rIns="0" bIns="0" rtlCol="0"/>
          <a:lstStyle/>
          <a:p>
            <a:endParaRPr/>
          </a:p>
        </p:txBody>
      </p:sp>
      <p:sp>
        <p:nvSpPr>
          <p:cNvPr id="7" name="Rettangolo 6">
            <a:extLst>
              <a:ext uri="{FF2B5EF4-FFF2-40B4-BE49-F238E27FC236}">
                <a16:creationId xmlns:a16="http://schemas.microsoft.com/office/drawing/2014/main" id="{B088129B-0902-427F-849F-47391C2ED9A1}"/>
              </a:ext>
            </a:extLst>
          </p:cNvPr>
          <p:cNvSpPr/>
          <p:nvPr/>
        </p:nvSpPr>
        <p:spPr>
          <a:xfrm>
            <a:off x="10896600" y="152400"/>
            <a:ext cx="1219200" cy="12067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CasellaDiTesto 7">
            <a:extLst>
              <a:ext uri="{FF2B5EF4-FFF2-40B4-BE49-F238E27FC236}">
                <a16:creationId xmlns:a16="http://schemas.microsoft.com/office/drawing/2014/main" id="{820A2096-BAA4-46A9-BB88-2E74335BDC31}"/>
              </a:ext>
            </a:extLst>
          </p:cNvPr>
          <p:cNvSpPr txBox="1"/>
          <p:nvPr/>
        </p:nvSpPr>
        <p:spPr>
          <a:xfrm>
            <a:off x="3427731" y="394970"/>
            <a:ext cx="6400800" cy="830997"/>
          </a:xfrm>
          <a:prstGeom prst="rect">
            <a:avLst/>
          </a:prstGeom>
          <a:noFill/>
        </p:spPr>
        <p:txBody>
          <a:bodyPr wrap="square" rtlCol="0">
            <a:spAutoFit/>
          </a:bodyPr>
          <a:lstStyle/>
          <a:p>
            <a:r>
              <a:rPr lang="en-GB" sz="4800" b="1" dirty="0">
                <a:solidFill>
                  <a:srgbClr val="4CB5E3"/>
                </a:solidFill>
                <a:latin typeface="Arial"/>
                <a:ea typeface="+mj-ea"/>
                <a:cs typeface="Arial"/>
              </a:rPr>
              <a:t>Packaging</a:t>
            </a:r>
          </a:p>
        </p:txBody>
      </p:sp>
      <p:sp>
        <p:nvSpPr>
          <p:cNvPr id="9" name="CasellaDiTesto 8">
            <a:extLst>
              <a:ext uri="{FF2B5EF4-FFF2-40B4-BE49-F238E27FC236}">
                <a16:creationId xmlns:a16="http://schemas.microsoft.com/office/drawing/2014/main" id="{2F0C1297-A4A7-4B3F-8A7A-ECCD88A14F9B}"/>
              </a:ext>
            </a:extLst>
          </p:cNvPr>
          <p:cNvSpPr txBox="1"/>
          <p:nvPr/>
        </p:nvSpPr>
        <p:spPr>
          <a:xfrm>
            <a:off x="703635" y="2225208"/>
            <a:ext cx="11200130" cy="2123658"/>
          </a:xfrm>
          <a:prstGeom prst="rect">
            <a:avLst/>
          </a:prstGeom>
          <a:noFill/>
        </p:spPr>
        <p:txBody>
          <a:bodyPr wrap="square" rtlCol="0">
            <a:spAutoFit/>
          </a:bodyPr>
          <a:lstStyle/>
          <a:p>
            <a:pPr marL="285750" indent="-285750">
              <a:buFont typeface="Arial" panose="020B0604020202020204" pitchFamily="34" charset="0"/>
              <a:buChar char="•"/>
            </a:pPr>
            <a:r>
              <a:rPr lang="en-GB" sz="4400" dirty="0"/>
              <a:t>Package bean</a:t>
            </a:r>
          </a:p>
          <a:p>
            <a:pPr marL="285750" indent="-285750">
              <a:buFont typeface="Arial" panose="020B0604020202020204" pitchFamily="34" charset="0"/>
              <a:buChar char="•"/>
            </a:pPr>
            <a:r>
              <a:rPr lang="en-GB" sz="4400" dirty="0"/>
              <a:t>Package controller</a:t>
            </a:r>
          </a:p>
          <a:p>
            <a:pPr marL="285750" indent="-285750">
              <a:buFont typeface="Arial" panose="020B0604020202020204" pitchFamily="34" charset="0"/>
              <a:buChar char="•"/>
            </a:pPr>
            <a:r>
              <a:rPr lang="en-GB" sz="4400" dirty="0"/>
              <a:t>Package model</a:t>
            </a:r>
          </a:p>
        </p:txBody>
      </p:sp>
    </p:spTree>
    <p:extLst>
      <p:ext uri="{BB962C8B-B14F-4D97-AF65-F5344CB8AC3E}">
        <p14:creationId xmlns:p14="http://schemas.microsoft.com/office/powerpoint/2010/main" val="1698795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D4A611-821A-456D-A6C7-B5897E74DD74}"/>
              </a:ext>
            </a:extLst>
          </p:cNvPr>
          <p:cNvSpPr>
            <a:spLocks noGrp="1"/>
          </p:cNvSpPr>
          <p:nvPr>
            <p:ph type="title"/>
          </p:nvPr>
        </p:nvSpPr>
        <p:spPr>
          <a:xfrm>
            <a:off x="3022638" y="108782"/>
            <a:ext cx="6158011" cy="738664"/>
          </a:xfrm>
        </p:spPr>
        <p:txBody>
          <a:bodyPr/>
          <a:lstStyle/>
          <a:p>
            <a:r>
              <a:rPr lang="en-GB" b="1" dirty="0">
                <a:solidFill>
                  <a:srgbClr val="4CB5E3"/>
                </a:solidFill>
              </a:rPr>
              <a:t>Package Controller</a:t>
            </a:r>
            <a:endParaRPr lang="en-GB" dirty="0"/>
          </a:p>
        </p:txBody>
      </p:sp>
      <p:sp>
        <p:nvSpPr>
          <p:cNvPr id="3" name="object 2">
            <a:extLst>
              <a:ext uri="{FF2B5EF4-FFF2-40B4-BE49-F238E27FC236}">
                <a16:creationId xmlns:a16="http://schemas.microsoft.com/office/drawing/2014/main" id="{712443E7-85E0-4A09-A1EF-0AB10CF30C95}"/>
              </a:ext>
            </a:extLst>
          </p:cNvPr>
          <p:cNvSpPr/>
          <p:nvPr/>
        </p:nvSpPr>
        <p:spPr>
          <a:xfrm>
            <a:off x="1524000" y="0"/>
            <a:ext cx="1066801" cy="609600"/>
          </a:xfrm>
          <a:custGeom>
            <a:avLst/>
            <a:gdLst/>
            <a:ahLst/>
            <a:cxnLst/>
            <a:rect l="l" t="t" r="r" b="b"/>
            <a:pathLst>
              <a:path w="1217295" h="715010">
                <a:moveTo>
                  <a:pt x="608635" y="714834"/>
                </a:moveTo>
                <a:lnTo>
                  <a:pt x="561071" y="713002"/>
                </a:lnTo>
                <a:lnTo>
                  <a:pt x="514508" y="707599"/>
                </a:lnTo>
                <a:lnTo>
                  <a:pt x="469081" y="698759"/>
                </a:lnTo>
                <a:lnTo>
                  <a:pt x="424926" y="686618"/>
                </a:lnTo>
                <a:lnTo>
                  <a:pt x="382178" y="671310"/>
                </a:lnTo>
                <a:lnTo>
                  <a:pt x="340973" y="652971"/>
                </a:lnTo>
                <a:lnTo>
                  <a:pt x="301445" y="631737"/>
                </a:lnTo>
                <a:lnTo>
                  <a:pt x="263731" y="607742"/>
                </a:lnTo>
                <a:lnTo>
                  <a:pt x="227965" y="581123"/>
                </a:lnTo>
                <a:lnTo>
                  <a:pt x="194282" y="552014"/>
                </a:lnTo>
                <a:lnTo>
                  <a:pt x="162819" y="520551"/>
                </a:lnTo>
                <a:lnTo>
                  <a:pt x="133710" y="486868"/>
                </a:lnTo>
                <a:lnTo>
                  <a:pt x="107091" y="451102"/>
                </a:lnTo>
                <a:lnTo>
                  <a:pt x="83096" y="413388"/>
                </a:lnTo>
                <a:lnTo>
                  <a:pt x="61862" y="373860"/>
                </a:lnTo>
                <a:lnTo>
                  <a:pt x="43523" y="332655"/>
                </a:lnTo>
                <a:lnTo>
                  <a:pt x="28216" y="289907"/>
                </a:lnTo>
                <a:lnTo>
                  <a:pt x="16074" y="245752"/>
                </a:lnTo>
                <a:lnTo>
                  <a:pt x="7234" y="200325"/>
                </a:lnTo>
                <a:lnTo>
                  <a:pt x="1831" y="153762"/>
                </a:lnTo>
                <a:lnTo>
                  <a:pt x="0" y="106198"/>
                </a:lnTo>
                <a:lnTo>
                  <a:pt x="1831" y="58633"/>
                </a:lnTo>
                <a:lnTo>
                  <a:pt x="7234" y="12070"/>
                </a:lnTo>
                <a:lnTo>
                  <a:pt x="9583" y="0"/>
                </a:lnTo>
                <a:lnTo>
                  <a:pt x="1207608" y="0"/>
                </a:lnTo>
                <a:lnTo>
                  <a:pt x="1209689" y="10411"/>
                </a:lnTo>
                <a:lnTo>
                  <a:pt x="1215362" y="58004"/>
                </a:lnTo>
                <a:lnTo>
                  <a:pt x="1217271" y="106198"/>
                </a:lnTo>
                <a:lnTo>
                  <a:pt x="1215440" y="153762"/>
                </a:lnTo>
                <a:lnTo>
                  <a:pt x="1210037" y="200325"/>
                </a:lnTo>
                <a:lnTo>
                  <a:pt x="1201197" y="245752"/>
                </a:lnTo>
                <a:lnTo>
                  <a:pt x="1189055" y="289907"/>
                </a:lnTo>
                <a:lnTo>
                  <a:pt x="1173747" y="332655"/>
                </a:lnTo>
                <a:lnTo>
                  <a:pt x="1155409" y="373860"/>
                </a:lnTo>
                <a:lnTo>
                  <a:pt x="1134175" y="413388"/>
                </a:lnTo>
                <a:lnTo>
                  <a:pt x="1110180" y="451102"/>
                </a:lnTo>
                <a:lnTo>
                  <a:pt x="1083561" y="486868"/>
                </a:lnTo>
                <a:lnTo>
                  <a:pt x="1054452" y="520551"/>
                </a:lnTo>
                <a:lnTo>
                  <a:pt x="1022989" y="552014"/>
                </a:lnTo>
                <a:lnTo>
                  <a:pt x="989306" y="581123"/>
                </a:lnTo>
                <a:lnTo>
                  <a:pt x="953540" y="607742"/>
                </a:lnTo>
                <a:lnTo>
                  <a:pt x="915826" y="631737"/>
                </a:lnTo>
                <a:lnTo>
                  <a:pt x="876298" y="652971"/>
                </a:lnTo>
                <a:lnTo>
                  <a:pt x="835093" y="671310"/>
                </a:lnTo>
                <a:lnTo>
                  <a:pt x="792345" y="686618"/>
                </a:lnTo>
                <a:lnTo>
                  <a:pt x="748190" y="698759"/>
                </a:lnTo>
                <a:lnTo>
                  <a:pt x="702763" y="707599"/>
                </a:lnTo>
                <a:lnTo>
                  <a:pt x="656200" y="713002"/>
                </a:lnTo>
                <a:lnTo>
                  <a:pt x="608635" y="714834"/>
                </a:lnTo>
                <a:close/>
              </a:path>
            </a:pathLst>
          </a:custGeom>
          <a:solidFill>
            <a:srgbClr val="2CA8DE">
              <a:alpha val="49803"/>
            </a:srgbClr>
          </a:solidFill>
        </p:spPr>
        <p:txBody>
          <a:bodyPr wrap="square" lIns="0" tIns="0" rIns="0" bIns="0" rtlCol="0"/>
          <a:lstStyle/>
          <a:p>
            <a:endParaRPr/>
          </a:p>
        </p:txBody>
      </p:sp>
      <p:sp>
        <p:nvSpPr>
          <p:cNvPr id="4" name="object 3">
            <a:extLst>
              <a:ext uri="{FF2B5EF4-FFF2-40B4-BE49-F238E27FC236}">
                <a16:creationId xmlns:a16="http://schemas.microsoft.com/office/drawing/2014/main" id="{5FCCFC78-6E01-4D3D-941D-5F751C7341AF}"/>
              </a:ext>
            </a:extLst>
          </p:cNvPr>
          <p:cNvSpPr/>
          <p:nvPr/>
        </p:nvSpPr>
        <p:spPr>
          <a:xfrm>
            <a:off x="0" y="0"/>
            <a:ext cx="2362200" cy="2225208"/>
          </a:xfrm>
          <a:custGeom>
            <a:avLst/>
            <a:gdLst/>
            <a:ahLst/>
            <a:cxnLst/>
            <a:rect l="l" t="t" r="r" b="b"/>
            <a:pathLst>
              <a:path w="4815840" h="4935220">
                <a:moveTo>
                  <a:pt x="2159257" y="4934770"/>
                </a:moveTo>
                <a:lnTo>
                  <a:pt x="2110994" y="4934340"/>
                </a:lnTo>
                <a:lnTo>
                  <a:pt x="2062939" y="4933056"/>
                </a:lnTo>
                <a:lnTo>
                  <a:pt x="2015100" y="4930925"/>
                </a:lnTo>
                <a:lnTo>
                  <a:pt x="1967483" y="4927953"/>
                </a:lnTo>
                <a:lnTo>
                  <a:pt x="1920098" y="4924150"/>
                </a:lnTo>
                <a:lnTo>
                  <a:pt x="1872949" y="4919520"/>
                </a:lnTo>
                <a:lnTo>
                  <a:pt x="1826046" y="4914073"/>
                </a:lnTo>
                <a:lnTo>
                  <a:pt x="1779394" y="4907814"/>
                </a:lnTo>
                <a:lnTo>
                  <a:pt x="1733002" y="4900752"/>
                </a:lnTo>
                <a:lnTo>
                  <a:pt x="1686876" y="4892894"/>
                </a:lnTo>
                <a:lnTo>
                  <a:pt x="1641025" y="4884246"/>
                </a:lnTo>
                <a:lnTo>
                  <a:pt x="1595454" y="4874817"/>
                </a:lnTo>
                <a:lnTo>
                  <a:pt x="1550172" y="4864613"/>
                </a:lnTo>
                <a:lnTo>
                  <a:pt x="1505185" y="4853641"/>
                </a:lnTo>
                <a:lnTo>
                  <a:pt x="1460501" y="4841910"/>
                </a:lnTo>
                <a:lnTo>
                  <a:pt x="1416127" y="4829425"/>
                </a:lnTo>
                <a:lnTo>
                  <a:pt x="1372071" y="4816195"/>
                </a:lnTo>
                <a:lnTo>
                  <a:pt x="1328340" y="4802227"/>
                </a:lnTo>
                <a:lnTo>
                  <a:pt x="1284940" y="4787527"/>
                </a:lnTo>
                <a:lnTo>
                  <a:pt x="1241879" y="4772104"/>
                </a:lnTo>
                <a:lnTo>
                  <a:pt x="1199165" y="4755964"/>
                </a:lnTo>
                <a:lnTo>
                  <a:pt x="1156805" y="4739115"/>
                </a:lnTo>
                <a:lnTo>
                  <a:pt x="1114805" y="4721564"/>
                </a:lnTo>
                <a:lnTo>
                  <a:pt x="1073174" y="4703318"/>
                </a:lnTo>
                <a:lnTo>
                  <a:pt x="1031918" y="4684385"/>
                </a:lnTo>
                <a:lnTo>
                  <a:pt x="991044" y="4664771"/>
                </a:lnTo>
                <a:lnTo>
                  <a:pt x="950561" y="4644484"/>
                </a:lnTo>
                <a:lnTo>
                  <a:pt x="910475" y="4623532"/>
                </a:lnTo>
                <a:lnTo>
                  <a:pt x="870794" y="4601921"/>
                </a:lnTo>
                <a:lnTo>
                  <a:pt x="831524" y="4579659"/>
                </a:lnTo>
                <a:lnTo>
                  <a:pt x="792673" y="4556753"/>
                </a:lnTo>
                <a:lnTo>
                  <a:pt x="754248" y="4533210"/>
                </a:lnTo>
                <a:lnTo>
                  <a:pt x="716257" y="4509037"/>
                </a:lnTo>
                <a:lnTo>
                  <a:pt x="678707" y="4484243"/>
                </a:lnTo>
                <a:lnTo>
                  <a:pt x="641605" y="4458833"/>
                </a:lnTo>
                <a:lnTo>
                  <a:pt x="604958" y="4432816"/>
                </a:lnTo>
                <a:lnTo>
                  <a:pt x="568773" y="4406198"/>
                </a:lnTo>
                <a:lnTo>
                  <a:pt x="533059" y="4378987"/>
                </a:lnTo>
                <a:lnTo>
                  <a:pt x="497821" y="4351191"/>
                </a:lnTo>
                <a:lnTo>
                  <a:pt x="463068" y="4322815"/>
                </a:lnTo>
                <a:lnTo>
                  <a:pt x="428806" y="4293868"/>
                </a:lnTo>
                <a:lnTo>
                  <a:pt x="395043" y="4264357"/>
                </a:lnTo>
                <a:lnTo>
                  <a:pt x="361786" y="4234290"/>
                </a:lnTo>
                <a:lnTo>
                  <a:pt x="329043" y="4203672"/>
                </a:lnTo>
                <a:lnTo>
                  <a:pt x="296820" y="4172512"/>
                </a:lnTo>
                <a:lnTo>
                  <a:pt x="265125" y="4140817"/>
                </a:lnTo>
                <a:lnTo>
                  <a:pt x="233965" y="4108594"/>
                </a:lnTo>
                <a:lnTo>
                  <a:pt x="203348" y="4075851"/>
                </a:lnTo>
                <a:lnTo>
                  <a:pt x="173280" y="4042594"/>
                </a:lnTo>
                <a:lnTo>
                  <a:pt x="143769" y="4008831"/>
                </a:lnTo>
                <a:lnTo>
                  <a:pt x="114822" y="3974569"/>
                </a:lnTo>
                <a:lnTo>
                  <a:pt x="86447" y="3939816"/>
                </a:lnTo>
                <a:lnTo>
                  <a:pt x="58650" y="3904579"/>
                </a:lnTo>
                <a:lnTo>
                  <a:pt x="31439" y="3868864"/>
                </a:lnTo>
                <a:lnTo>
                  <a:pt x="4821" y="3832679"/>
                </a:lnTo>
                <a:lnTo>
                  <a:pt x="0" y="3825888"/>
                </a:lnTo>
                <a:lnTo>
                  <a:pt x="0" y="730872"/>
                </a:lnTo>
                <a:lnTo>
                  <a:pt x="31439" y="687895"/>
                </a:lnTo>
                <a:lnTo>
                  <a:pt x="58650" y="652181"/>
                </a:lnTo>
                <a:lnTo>
                  <a:pt x="86447" y="616943"/>
                </a:lnTo>
                <a:lnTo>
                  <a:pt x="114822" y="582190"/>
                </a:lnTo>
                <a:lnTo>
                  <a:pt x="143769" y="547928"/>
                </a:lnTo>
                <a:lnTo>
                  <a:pt x="173280" y="514165"/>
                </a:lnTo>
                <a:lnTo>
                  <a:pt x="203348" y="480908"/>
                </a:lnTo>
                <a:lnTo>
                  <a:pt x="233965" y="448165"/>
                </a:lnTo>
                <a:lnTo>
                  <a:pt x="265125" y="415942"/>
                </a:lnTo>
                <a:lnTo>
                  <a:pt x="296820" y="384247"/>
                </a:lnTo>
                <a:lnTo>
                  <a:pt x="329043" y="353087"/>
                </a:lnTo>
                <a:lnTo>
                  <a:pt x="361786" y="322470"/>
                </a:lnTo>
                <a:lnTo>
                  <a:pt x="395043" y="292402"/>
                </a:lnTo>
                <a:lnTo>
                  <a:pt x="428806" y="262891"/>
                </a:lnTo>
                <a:lnTo>
                  <a:pt x="463068" y="233944"/>
                </a:lnTo>
                <a:lnTo>
                  <a:pt x="497821" y="205569"/>
                </a:lnTo>
                <a:lnTo>
                  <a:pt x="533059" y="177772"/>
                </a:lnTo>
                <a:lnTo>
                  <a:pt x="568773" y="150561"/>
                </a:lnTo>
                <a:lnTo>
                  <a:pt x="604958" y="123943"/>
                </a:lnTo>
                <a:lnTo>
                  <a:pt x="641605" y="97926"/>
                </a:lnTo>
                <a:lnTo>
                  <a:pt x="678707" y="72517"/>
                </a:lnTo>
                <a:lnTo>
                  <a:pt x="716257" y="47722"/>
                </a:lnTo>
                <a:lnTo>
                  <a:pt x="754248" y="23550"/>
                </a:lnTo>
                <a:lnTo>
                  <a:pt x="792685" y="0"/>
                </a:lnTo>
                <a:lnTo>
                  <a:pt x="3525001" y="0"/>
                </a:lnTo>
                <a:lnTo>
                  <a:pt x="3570605" y="27923"/>
                </a:lnTo>
                <a:lnTo>
                  <a:pt x="3612335" y="54638"/>
                </a:lnTo>
                <a:lnTo>
                  <a:pt x="3653594" y="82150"/>
                </a:lnTo>
                <a:lnTo>
                  <a:pt x="3694369" y="110454"/>
                </a:lnTo>
                <a:lnTo>
                  <a:pt x="3734649" y="139546"/>
                </a:lnTo>
                <a:lnTo>
                  <a:pt x="3774421" y="169420"/>
                </a:lnTo>
                <a:lnTo>
                  <a:pt x="3813674" y="200072"/>
                </a:lnTo>
                <a:lnTo>
                  <a:pt x="3852396" y="231496"/>
                </a:lnTo>
                <a:lnTo>
                  <a:pt x="3890573" y="263687"/>
                </a:lnTo>
                <a:lnTo>
                  <a:pt x="3928196" y="296641"/>
                </a:lnTo>
                <a:lnTo>
                  <a:pt x="3965251" y="330353"/>
                </a:lnTo>
                <a:lnTo>
                  <a:pt x="4001726" y="364817"/>
                </a:lnTo>
                <a:lnTo>
                  <a:pt x="4037609" y="400028"/>
                </a:lnTo>
                <a:lnTo>
                  <a:pt x="4072820" y="435912"/>
                </a:lnTo>
                <a:lnTo>
                  <a:pt x="4107284" y="472387"/>
                </a:lnTo>
                <a:lnTo>
                  <a:pt x="4140996" y="509441"/>
                </a:lnTo>
                <a:lnTo>
                  <a:pt x="4173950" y="547064"/>
                </a:lnTo>
                <a:lnTo>
                  <a:pt x="4206141" y="585242"/>
                </a:lnTo>
                <a:lnTo>
                  <a:pt x="4237565" y="623963"/>
                </a:lnTo>
                <a:lnTo>
                  <a:pt x="4268217" y="663216"/>
                </a:lnTo>
                <a:lnTo>
                  <a:pt x="4298091" y="702988"/>
                </a:lnTo>
                <a:lnTo>
                  <a:pt x="4327183" y="743268"/>
                </a:lnTo>
                <a:lnTo>
                  <a:pt x="4355487" y="784043"/>
                </a:lnTo>
                <a:lnTo>
                  <a:pt x="4382999" y="825302"/>
                </a:lnTo>
                <a:lnTo>
                  <a:pt x="4409714" y="867032"/>
                </a:lnTo>
                <a:lnTo>
                  <a:pt x="4435626" y="909221"/>
                </a:lnTo>
                <a:lnTo>
                  <a:pt x="4460731" y="951857"/>
                </a:lnTo>
                <a:lnTo>
                  <a:pt x="4485024" y="994929"/>
                </a:lnTo>
                <a:lnTo>
                  <a:pt x="4508499" y="1038424"/>
                </a:lnTo>
                <a:lnTo>
                  <a:pt x="4531152" y="1082329"/>
                </a:lnTo>
                <a:lnTo>
                  <a:pt x="4552978" y="1126634"/>
                </a:lnTo>
                <a:lnTo>
                  <a:pt x="4573972" y="1171326"/>
                </a:lnTo>
                <a:lnTo>
                  <a:pt x="4594128" y="1216393"/>
                </a:lnTo>
                <a:lnTo>
                  <a:pt x="4613442" y="1261823"/>
                </a:lnTo>
                <a:lnTo>
                  <a:pt x="4631909" y="1307604"/>
                </a:lnTo>
                <a:lnTo>
                  <a:pt x="4649523" y="1353724"/>
                </a:lnTo>
                <a:lnTo>
                  <a:pt x="4666281" y="1400170"/>
                </a:lnTo>
                <a:lnTo>
                  <a:pt x="4682176" y="1446932"/>
                </a:lnTo>
                <a:lnTo>
                  <a:pt x="4697204" y="1493996"/>
                </a:lnTo>
                <a:lnTo>
                  <a:pt x="4711359" y="1541351"/>
                </a:lnTo>
                <a:lnTo>
                  <a:pt x="4724638" y="1588985"/>
                </a:lnTo>
                <a:lnTo>
                  <a:pt x="4737035" y="1636885"/>
                </a:lnTo>
                <a:lnTo>
                  <a:pt x="4748544" y="1685040"/>
                </a:lnTo>
                <a:lnTo>
                  <a:pt x="4759161" y="1733438"/>
                </a:lnTo>
                <a:lnTo>
                  <a:pt x="4768882" y="1782066"/>
                </a:lnTo>
                <a:lnTo>
                  <a:pt x="4777700" y="1830912"/>
                </a:lnTo>
                <a:lnTo>
                  <a:pt x="4785611" y="1879966"/>
                </a:lnTo>
                <a:lnTo>
                  <a:pt x="4792610" y="1929213"/>
                </a:lnTo>
                <a:lnTo>
                  <a:pt x="4798692" y="1978643"/>
                </a:lnTo>
                <a:lnTo>
                  <a:pt x="4803852" y="2028243"/>
                </a:lnTo>
                <a:lnTo>
                  <a:pt x="4808085" y="2078002"/>
                </a:lnTo>
                <a:lnTo>
                  <a:pt x="4811386" y="2127907"/>
                </a:lnTo>
                <a:lnTo>
                  <a:pt x="4813750" y="2177946"/>
                </a:lnTo>
                <a:lnTo>
                  <a:pt x="4815172" y="2228108"/>
                </a:lnTo>
                <a:lnTo>
                  <a:pt x="4815647" y="2278380"/>
                </a:lnTo>
                <a:lnTo>
                  <a:pt x="4815218" y="2326643"/>
                </a:lnTo>
                <a:lnTo>
                  <a:pt x="4813934" y="2374698"/>
                </a:lnTo>
                <a:lnTo>
                  <a:pt x="4811802" y="2422537"/>
                </a:lnTo>
                <a:lnTo>
                  <a:pt x="4808831" y="2470154"/>
                </a:lnTo>
                <a:lnTo>
                  <a:pt x="4805027" y="2517540"/>
                </a:lnTo>
                <a:lnTo>
                  <a:pt x="4800398" y="2564688"/>
                </a:lnTo>
                <a:lnTo>
                  <a:pt x="4794950" y="2611591"/>
                </a:lnTo>
                <a:lnTo>
                  <a:pt x="4788692" y="2658243"/>
                </a:lnTo>
                <a:lnTo>
                  <a:pt x="4781630" y="2704635"/>
                </a:lnTo>
                <a:lnTo>
                  <a:pt x="4773771" y="2750761"/>
                </a:lnTo>
                <a:lnTo>
                  <a:pt x="4765124" y="2796612"/>
                </a:lnTo>
                <a:lnTo>
                  <a:pt x="4755694" y="2842183"/>
                </a:lnTo>
                <a:lnTo>
                  <a:pt x="4745490" y="2887465"/>
                </a:lnTo>
                <a:lnTo>
                  <a:pt x="4734519" y="2932452"/>
                </a:lnTo>
                <a:lnTo>
                  <a:pt x="4722787" y="2977136"/>
                </a:lnTo>
                <a:lnTo>
                  <a:pt x="4710303" y="3021510"/>
                </a:lnTo>
                <a:lnTo>
                  <a:pt x="4697073" y="3065566"/>
                </a:lnTo>
                <a:lnTo>
                  <a:pt x="4683105" y="3109298"/>
                </a:lnTo>
                <a:lnTo>
                  <a:pt x="4668405" y="3152697"/>
                </a:lnTo>
                <a:lnTo>
                  <a:pt x="4652982" y="3195758"/>
                </a:lnTo>
                <a:lnTo>
                  <a:pt x="4636842" y="3238472"/>
                </a:lnTo>
                <a:lnTo>
                  <a:pt x="4619993" y="3280833"/>
                </a:lnTo>
                <a:lnTo>
                  <a:pt x="4602442" y="3322832"/>
                </a:lnTo>
                <a:lnTo>
                  <a:pt x="4584196" y="3364464"/>
                </a:lnTo>
                <a:lnTo>
                  <a:pt x="4565263" y="3405719"/>
                </a:lnTo>
                <a:lnTo>
                  <a:pt x="4545649" y="3446593"/>
                </a:lnTo>
                <a:lnTo>
                  <a:pt x="4525362" y="3487076"/>
                </a:lnTo>
                <a:lnTo>
                  <a:pt x="4504410" y="3527162"/>
                </a:lnTo>
                <a:lnTo>
                  <a:pt x="4482799" y="3566844"/>
                </a:lnTo>
                <a:lnTo>
                  <a:pt x="4460537" y="3606113"/>
                </a:lnTo>
                <a:lnTo>
                  <a:pt x="4437630" y="3644964"/>
                </a:lnTo>
                <a:lnTo>
                  <a:pt x="4414087" y="3683389"/>
                </a:lnTo>
                <a:lnTo>
                  <a:pt x="4389915" y="3721380"/>
                </a:lnTo>
                <a:lnTo>
                  <a:pt x="4365121" y="3758930"/>
                </a:lnTo>
                <a:lnTo>
                  <a:pt x="4339711" y="3796032"/>
                </a:lnTo>
                <a:lnTo>
                  <a:pt x="4313694" y="3832679"/>
                </a:lnTo>
                <a:lnTo>
                  <a:pt x="4287076" y="3868864"/>
                </a:lnTo>
                <a:lnTo>
                  <a:pt x="4259865" y="3904579"/>
                </a:lnTo>
                <a:lnTo>
                  <a:pt x="4232068" y="3939816"/>
                </a:lnTo>
                <a:lnTo>
                  <a:pt x="4203693" y="3974569"/>
                </a:lnTo>
                <a:lnTo>
                  <a:pt x="4174746" y="4008831"/>
                </a:lnTo>
                <a:lnTo>
                  <a:pt x="4145235" y="4042594"/>
                </a:lnTo>
                <a:lnTo>
                  <a:pt x="4115167" y="4075851"/>
                </a:lnTo>
                <a:lnTo>
                  <a:pt x="4084550" y="4108594"/>
                </a:lnTo>
                <a:lnTo>
                  <a:pt x="4053390" y="4140817"/>
                </a:lnTo>
                <a:lnTo>
                  <a:pt x="4021695" y="4172512"/>
                </a:lnTo>
                <a:lnTo>
                  <a:pt x="3989472" y="4203672"/>
                </a:lnTo>
                <a:lnTo>
                  <a:pt x="3956729" y="4234290"/>
                </a:lnTo>
                <a:lnTo>
                  <a:pt x="3923472" y="4264357"/>
                </a:lnTo>
                <a:lnTo>
                  <a:pt x="3889709" y="4293868"/>
                </a:lnTo>
                <a:lnTo>
                  <a:pt x="3855447" y="4322815"/>
                </a:lnTo>
                <a:lnTo>
                  <a:pt x="3820694" y="4351191"/>
                </a:lnTo>
                <a:lnTo>
                  <a:pt x="3785456" y="4378987"/>
                </a:lnTo>
                <a:lnTo>
                  <a:pt x="3749742" y="4406198"/>
                </a:lnTo>
                <a:lnTo>
                  <a:pt x="3713557" y="4432816"/>
                </a:lnTo>
                <a:lnTo>
                  <a:pt x="3676910" y="4458833"/>
                </a:lnTo>
                <a:lnTo>
                  <a:pt x="3639808" y="4484243"/>
                </a:lnTo>
                <a:lnTo>
                  <a:pt x="3602258" y="4509037"/>
                </a:lnTo>
                <a:lnTo>
                  <a:pt x="3564267" y="4533210"/>
                </a:lnTo>
                <a:lnTo>
                  <a:pt x="3525842" y="4556753"/>
                </a:lnTo>
                <a:lnTo>
                  <a:pt x="3486991" y="4579659"/>
                </a:lnTo>
                <a:lnTo>
                  <a:pt x="3447721" y="4601921"/>
                </a:lnTo>
                <a:lnTo>
                  <a:pt x="3408040" y="4623532"/>
                </a:lnTo>
                <a:lnTo>
                  <a:pt x="3367954" y="4644484"/>
                </a:lnTo>
                <a:lnTo>
                  <a:pt x="3327471" y="4664771"/>
                </a:lnTo>
                <a:lnTo>
                  <a:pt x="3286597" y="4684385"/>
                </a:lnTo>
                <a:lnTo>
                  <a:pt x="3245341" y="4703318"/>
                </a:lnTo>
                <a:lnTo>
                  <a:pt x="3203710" y="4721564"/>
                </a:lnTo>
                <a:lnTo>
                  <a:pt x="3161710" y="4739115"/>
                </a:lnTo>
                <a:lnTo>
                  <a:pt x="3119350" y="4755964"/>
                </a:lnTo>
                <a:lnTo>
                  <a:pt x="3076636" y="4772104"/>
                </a:lnTo>
                <a:lnTo>
                  <a:pt x="3033575" y="4787527"/>
                </a:lnTo>
                <a:lnTo>
                  <a:pt x="2990175" y="4802227"/>
                </a:lnTo>
                <a:lnTo>
                  <a:pt x="2946444" y="4816195"/>
                </a:lnTo>
                <a:lnTo>
                  <a:pt x="2902388" y="4829425"/>
                </a:lnTo>
                <a:lnTo>
                  <a:pt x="2858014" y="4841910"/>
                </a:lnTo>
                <a:lnTo>
                  <a:pt x="2813330" y="4853641"/>
                </a:lnTo>
                <a:lnTo>
                  <a:pt x="2768343" y="4864613"/>
                </a:lnTo>
                <a:lnTo>
                  <a:pt x="2723061" y="4874817"/>
                </a:lnTo>
                <a:lnTo>
                  <a:pt x="2677490" y="4884246"/>
                </a:lnTo>
                <a:lnTo>
                  <a:pt x="2631639" y="4892894"/>
                </a:lnTo>
                <a:lnTo>
                  <a:pt x="2585513" y="4900752"/>
                </a:lnTo>
                <a:lnTo>
                  <a:pt x="2539121" y="4907814"/>
                </a:lnTo>
                <a:lnTo>
                  <a:pt x="2492469" y="4914073"/>
                </a:lnTo>
                <a:lnTo>
                  <a:pt x="2445566" y="4919520"/>
                </a:lnTo>
                <a:lnTo>
                  <a:pt x="2398417" y="4924150"/>
                </a:lnTo>
                <a:lnTo>
                  <a:pt x="2351032" y="4927953"/>
                </a:lnTo>
                <a:lnTo>
                  <a:pt x="2303415" y="4930925"/>
                </a:lnTo>
                <a:lnTo>
                  <a:pt x="2255576" y="4933056"/>
                </a:lnTo>
                <a:lnTo>
                  <a:pt x="2207521" y="4934340"/>
                </a:lnTo>
                <a:lnTo>
                  <a:pt x="2159257" y="4934770"/>
                </a:lnTo>
                <a:close/>
              </a:path>
            </a:pathLst>
          </a:custGeom>
          <a:solidFill>
            <a:srgbClr val="2CA8DE">
              <a:alpha val="84704"/>
            </a:srgbClr>
          </a:solidFill>
        </p:spPr>
        <p:txBody>
          <a:bodyPr wrap="square" lIns="0" tIns="0" rIns="0" bIns="0" rtlCol="0"/>
          <a:lstStyle/>
          <a:p>
            <a:endParaRPr/>
          </a:p>
        </p:txBody>
      </p:sp>
      <p:sp>
        <p:nvSpPr>
          <p:cNvPr id="5" name="object 5">
            <a:extLst>
              <a:ext uri="{FF2B5EF4-FFF2-40B4-BE49-F238E27FC236}">
                <a16:creationId xmlns:a16="http://schemas.microsoft.com/office/drawing/2014/main" id="{29D9291B-9124-426E-BBCE-700AE13E9E3A}"/>
              </a:ext>
            </a:extLst>
          </p:cNvPr>
          <p:cNvSpPr/>
          <p:nvPr/>
        </p:nvSpPr>
        <p:spPr>
          <a:xfrm>
            <a:off x="1676400" y="883305"/>
            <a:ext cx="1219200" cy="1206754"/>
          </a:xfrm>
          <a:custGeom>
            <a:avLst/>
            <a:gdLst/>
            <a:ahLst/>
            <a:cxnLst/>
            <a:rect l="l" t="t" r="r" b="b"/>
            <a:pathLst>
              <a:path w="1724025" h="1724025">
                <a:moveTo>
                  <a:pt x="861831" y="1723662"/>
                </a:moveTo>
                <a:lnTo>
                  <a:pt x="812926" y="1722298"/>
                </a:lnTo>
                <a:lnTo>
                  <a:pt x="764736" y="1718254"/>
                </a:lnTo>
                <a:lnTo>
                  <a:pt x="717335" y="1711602"/>
                </a:lnTo>
                <a:lnTo>
                  <a:pt x="670795" y="1702416"/>
                </a:lnTo>
                <a:lnTo>
                  <a:pt x="625189" y="1690768"/>
                </a:lnTo>
                <a:lnTo>
                  <a:pt x="580590" y="1676731"/>
                </a:lnTo>
                <a:lnTo>
                  <a:pt x="537070" y="1660377"/>
                </a:lnTo>
                <a:lnTo>
                  <a:pt x="494703" y="1641780"/>
                </a:lnTo>
                <a:lnTo>
                  <a:pt x="453560" y="1621012"/>
                </a:lnTo>
                <a:lnTo>
                  <a:pt x="413715" y="1598147"/>
                </a:lnTo>
                <a:lnTo>
                  <a:pt x="375241" y="1573255"/>
                </a:lnTo>
                <a:lnTo>
                  <a:pt x="338210" y="1546412"/>
                </a:lnTo>
                <a:lnTo>
                  <a:pt x="302695" y="1517688"/>
                </a:lnTo>
                <a:lnTo>
                  <a:pt x="268769" y="1487158"/>
                </a:lnTo>
                <a:lnTo>
                  <a:pt x="236504" y="1454893"/>
                </a:lnTo>
                <a:lnTo>
                  <a:pt x="205974" y="1420967"/>
                </a:lnTo>
                <a:lnTo>
                  <a:pt x="177250" y="1385452"/>
                </a:lnTo>
                <a:lnTo>
                  <a:pt x="150406" y="1348421"/>
                </a:lnTo>
                <a:lnTo>
                  <a:pt x="125515" y="1309947"/>
                </a:lnTo>
                <a:lnTo>
                  <a:pt x="102650" y="1270102"/>
                </a:lnTo>
                <a:lnTo>
                  <a:pt x="81882" y="1228959"/>
                </a:lnTo>
                <a:lnTo>
                  <a:pt x="63285" y="1186592"/>
                </a:lnTo>
                <a:lnTo>
                  <a:pt x="46931" y="1143072"/>
                </a:lnTo>
                <a:lnTo>
                  <a:pt x="32894" y="1098473"/>
                </a:lnTo>
                <a:lnTo>
                  <a:pt x="21246" y="1052867"/>
                </a:lnTo>
                <a:lnTo>
                  <a:pt x="12060" y="1006327"/>
                </a:lnTo>
                <a:lnTo>
                  <a:pt x="5408" y="958926"/>
                </a:lnTo>
                <a:lnTo>
                  <a:pt x="1364" y="910736"/>
                </a:lnTo>
                <a:lnTo>
                  <a:pt x="0" y="861831"/>
                </a:lnTo>
                <a:lnTo>
                  <a:pt x="1364" y="812926"/>
                </a:lnTo>
                <a:lnTo>
                  <a:pt x="5429" y="764585"/>
                </a:lnTo>
                <a:lnTo>
                  <a:pt x="12060" y="717335"/>
                </a:lnTo>
                <a:lnTo>
                  <a:pt x="21246" y="670795"/>
                </a:lnTo>
                <a:lnTo>
                  <a:pt x="32894" y="625189"/>
                </a:lnTo>
                <a:lnTo>
                  <a:pt x="46931" y="580590"/>
                </a:lnTo>
                <a:lnTo>
                  <a:pt x="63285" y="537070"/>
                </a:lnTo>
                <a:lnTo>
                  <a:pt x="81882" y="494702"/>
                </a:lnTo>
                <a:lnTo>
                  <a:pt x="102650" y="453560"/>
                </a:lnTo>
                <a:lnTo>
                  <a:pt x="125515" y="413715"/>
                </a:lnTo>
                <a:lnTo>
                  <a:pt x="150406" y="375241"/>
                </a:lnTo>
                <a:lnTo>
                  <a:pt x="177250" y="338210"/>
                </a:lnTo>
                <a:lnTo>
                  <a:pt x="205974" y="302695"/>
                </a:lnTo>
                <a:lnTo>
                  <a:pt x="236504" y="268769"/>
                </a:lnTo>
                <a:lnTo>
                  <a:pt x="268769" y="236504"/>
                </a:lnTo>
                <a:lnTo>
                  <a:pt x="302695" y="205973"/>
                </a:lnTo>
                <a:lnTo>
                  <a:pt x="338210" y="177250"/>
                </a:lnTo>
                <a:lnTo>
                  <a:pt x="375241" y="150406"/>
                </a:lnTo>
                <a:lnTo>
                  <a:pt x="413715" y="125515"/>
                </a:lnTo>
                <a:lnTo>
                  <a:pt x="453560" y="102649"/>
                </a:lnTo>
                <a:lnTo>
                  <a:pt x="494703" y="81882"/>
                </a:lnTo>
                <a:lnTo>
                  <a:pt x="537070" y="63285"/>
                </a:lnTo>
                <a:lnTo>
                  <a:pt x="580590" y="46931"/>
                </a:lnTo>
                <a:lnTo>
                  <a:pt x="625189" y="32894"/>
                </a:lnTo>
                <a:lnTo>
                  <a:pt x="670795" y="21246"/>
                </a:lnTo>
                <a:lnTo>
                  <a:pt x="717335" y="12060"/>
                </a:lnTo>
                <a:lnTo>
                  <a:pt x="764736" y="5408"/>
                </a:lnTo>
                <a:lnTo>
                  <a:pt x="812926" y="1364"/>
                </a:lnTo>
                <a:lnTo>
                  <a:pt x="861831" y="0"/>
                </a:lnTo>
                <a:lnTo>
                  <a:pt x="910650" y="1382"/>
                </a:lnTo>
                <a:lnTo>
                  <a:pt x="959077" y="5500"/>
                </a:lnTo>
                <a:lnTo>
                  <a:pt x="1007006" y="12311"/>
                </a:lnTo>
                <a:lnTo>
                  <a:pt x="1054333" y="21770"/>
                </a:lnTo>
                <a:lnTo>
                  <a:pt x="1100951" y="33834"/>
                </a:lnTo>
                <a:lnTo>
                  <a:pt x="1146755" y="48460"/>
                </a:lnTo>
                <a:lnTo>
                  <a:pt x="1191640" y="65603"/>
                </a:lnTo>
                <a:lnTo>
                  <a:pt x="1235500" y="85219"/>
                </a:lnTo>
                <a:lnTo>
                  <a:pt x="1278230" y="107266"/>
                </a:lnTo>
                <a:lnTo>
                  <a:pt x="1319725" y="131699"/>
                </a:lnTo>
                <a:lnTo>
                  <a:pt x="1359878" y="158476"/>
                </a:lnTo>
                <a:lnTo>
                  <a:pt x="1398585" y="187551"/>
                </a:lnTo>
                <a:lnTo>
                  <a:pt x="1435740" y="218882"/>
                </a:lnTo>
                <a:lnTo>
                  <a:pt x="1471238" y="252424"/>
                </a:lnTo>
                <a:lnTo>
                  <a:pt x="1504781" y="287922"/>
                </a:lnTo>
                <a:lnTo>
                  <a:pt x="1536111" y="325077"/>
                </a:lnTo>
                <a:lnTo>
                  <a:pt x="1565187" y="363784"/>
                </a:lnTo>
                <a:lnTo>
                  <a:pt x="1591963" y="403937"/>
                </a:lnTo>
                <a:lnTo>
                  <a:pt x="1616396" y="445432"/>
                </a:lnTo>
                <a:lnTo>
                  <a:pt x="1638443" y="488162"/>
                </a:lnTo>
                <a:lnTo>
                  <a:pt x="1658060" y="532022"/>
                </a:lnTo>
                <a:lnTo>
                  <a:pt x="1675202" y="576907"/>
                </a:lnTo>
                <a:lnTo>
                  <a:pt x="1689828" y="622712"/>
                </a:lnTo>
                <a:lnTo>
                  <a:pt x="1701892" y="669330"/>
                </a:lnTo>
                <a:lnTo>
                  <a:pt x="1711351" y="716656"/>
                </a:lnTo>
                <a:lnTo>
                  <a:pt x="1718174" y="764736"/>
                </a:lnTo>
                <a:lnTo>
                  <a:pt x="1722280" y="813012"/>
                </a:lnTo>
                <a:lnTo>
                  <a:pt x="1723662" y="861831"/>
                </a:lnTo>
                <a:lnTo>
                  <a:pt x="1722298" y="910736"/>
                </a:lnTo>
                <a:lnTo>
                  <a:pt x="1718254" y="958926"/>
                </a:lnTo>
                <a:lnTo>
                  <a:pt x="1711602" y="1006327"/>
                </a:lnTo>
                <a:lnTo>
                  <a:pt x="1702416" y="1052867"/>
                </a:lnTo>
                <a:lnTo>
                  <a:pt x="1690768" y="1098473"/>
                </a:lnTo>
                <a:lnTo>
                  <a:pt x="1676731" y="1143072"/>
                </a:lnTo>
                <a:lnTo>
                  <a:pt x="1660377" y="1186592"/>
                </a:lnTo>
                <a:lnTo>
                  <a:pt x="1641780" y="1228959"/>
                </a:lnTo>
                <a:lnTo>
                  <a:pt x="1621013" y="1270102"/>
                </a:lnTo>
                <a:lnTo>
                  <a:pt x="1598147" y="1309947"/>
                </a:lnTo>
                <a:lnTo>
                  <a:pt x="1573256" y="1348421"/>
                </a:lnTo>
                <a:lnTo>
                  <a:pt x="1546412" y="1385452"/>
                </a:lnTo>
                <a:lnTo>
                  <a:pt x="1517689" y="1420967"/>
                </a:lnTo>
                <a:lnTo>
                  <a:pt x="1487158" y="1454893"/>
                </a:lnTo>
                <a:lnTo>
                  <a:pt x="1454893" y="1487158"/>
                </a:lnTo>
                <a:lnTo>
                  <a:pt x="1420967" y="1517688"/>
                </a:lnTo>
                <a:lnTo>
                  <a:pt x="1385452" y="1546412"/>
                </a:lnTo>
                <a:lnTo>
                  <a:pt x="1348421" y="1573255"/>
                </a:lnTo>
                <a:lnTo>
                  <a:pt x="1309947" y="1598147"/>
                </a:lnTo>
                <a:lnTo>
                  <a:pt x="1270102" y="1621012"/>
                </a:lnTo>
                <a:lnTo>
                  <a:pt x="1228960" y="1641780"/>
                </a:lnTo>
                <a:lnTo>
                  <a:pt x="1186592" y="1660377"/>
                </a:lnTo>
                <a:lnTo>
                  <a:pt x="1143072" y="1676731"/>
                </a:lnTo>
                <a:lnTo>
                  <a:pt x="1098473" y="1690768"/>
                </a:lnTo>
                <a:lnTo>
                  <a:pt x="1052867" y="1702416"/>
                </a:lnTo>
                <a:lnTo>
                  <a:pt x="1006327" y="1711602"/>
                </a:lnTo>
                <a:lnTo>
                  <a:pt x="958926" y="1718254"/>
                </a:lnTo>
                <a:lnTo>
                  <a:pt x="910737" y="1722298"/>
                </a:lnTo>
                <a:lnTo>
                  <a:pt x="861831" y="1723662"/>
                </a:lnTo>
                <a:close/>
              </a:path>
            </a:pathLst>
          </a:custGeom>
          <a:solidFill>
            <a:srgbClr val="2CA8DE">
              <a:alpha val="24705"/>
            </a:srgbClr>
          </a:solidFill>
        </p:spPr>
        <p:txBody>
          <a:bodyPr wrap="square" lIns="0" tIns="0" rIns="0" bIns="0" rtlCol="0"/>
          <a:lstStyle/>
          <a:p>
            <a:endParaRPr/>
          </a:p>
        </p:txBody>
      </p:sp>
      <p:sp>
        <p:nvSpPr>
          <p:cNvPr id="6" name="object 6">
            <a:extLst>
              <a:ext uri="{FF2B5EF4-FFF2-40B4-BE49-F238E27FC236}">
                <a16:creationId xmlns:a16="http://schemas.microsoft.com/office/drawing/2014/main" id="{48C1644D-B0E1-43EB-A65B-BD3F2B2C4A3C}"/>
              </a:ext>
            </a:extLst>
          </p:cNvPr>
          <p:cNvSpPr/>
          <p:nvPr/>
        </p:nvSpPr>
        <p:spPr>
          <a:xfrm>
            <a:off x="0" y="0"/>
            <a:ext cx="687070" cy="789940"/>
          </a:xfrm>
          <a:custGeom>
            <a:avLst/>
            <a:gdLst/>
            <a:ahLst/>
            <a:cxnLst/>
            <a:rect l="l" t="t" r="r" b="b"/>
            <a:pathLst>
              <a:path w="687070" h="789940">
                <a:moveTo>
                  <a:pt x="278210" y="789525"/>
                </a:moveTo>
                <a:lnTo>
                  <a:pt x="230572" y="786776"/>
                </a:lnTo>
                <a:lnTo>
                  <a:pt x="184547" y="778736"/>
                </a:lnTo>
                <a:lnTo>
                  <a:pt x="140444" y="765710"/>
                </a:lnTo>
                <a:lnTo>
                  <a:pt x="98567" y="748005"/>
                </a:lnTo>
                <a:lnTo>
                  <a:pt x="59224" y="725928"/>
                </a:lnTo>
                <a:lnTo>
                  <a:pt x="22721" y="699784"/>
                </a:lnTo>
                <a:lnTo>
                  <a:pt x="0" y="679415"/>
                </a:lnTo>
                <a:lnTo>
                  <a:pt x="0" y="82654"/>
                </a:lnTo>
                <a:lnTo>
                  <a:pt x="22721" y="62285"/>
                </a:lnTo>
                <a:lnTo>
                  <a:pt x="59224" y="36142"/>
                </a:lnTo>
                <a:lnTo>
                  <a:pt x="98567" y="14064"/>
                </a:lnTo>
                <a:lnTo>
                  <a:pt x="131833" y="0"/>
                </a:lnTo>
                <a:lnTo>
                  <a:pt x="423825" y="0"/>
                </a:lnTo>
                <a:lnTo>
                  <a:pt x="482198" y="27122"/>
                </a:lnTo>
                <a:lnTo>
                  <a:pt x="526585" y="56726"/>
                </a:lnTo>
                <a:lnTo>
                  <a:pt x="567057" y="92189"/>
                </a:lnTo>
                <a:lnTo>
                  <a:pt x="602519" y="132661"/>
                </a:lnTo>
                <a:lnTo>
                  <a:pt x="632123" y="177047"/>
                </a:lnTo>
                <a:lnTo>
                  <a:pt x="655606" y="224712"/>
                </a:lnTo>
                <a:lnTo>
                  <a:pt x="672705" y="275022"/>
                </a:lnTo>
                <a:lnTo>
                  <a:pt x="683158" y="327341"/>
                </a:lnTo>
                <a:lnTo>
                  <a:pt x="686701" y="381035"/>
                </a:lnTo>
                <a:lnTo>
                  <a:pt x="683952" y="428673"/>
                </a:lnTo>
                <a:lnTo>
                  <a:pt x="675912" y="474698"/>
                </a:lnTo>
                <a:lnTo>
                  <a:pt x="662886" y="518801"/>
                </a:lnTo>
                <a:lnTo>
                  <a:pt x="645181" y="560678"/>
                </a:lnTo>
                <a:lnTo>
                  <a:pt x="623104" y="600021"/>
                </a:lnTo>
                <a:lnTo>
                  <a:pt x="596960" y="636524"/>
                </a:lnTo>
                <a:lnTo>
                  <a:pt x="567057" y="669881"/>
                </a:lnTo>
                <a:lnTo>
                  <a:pt x="533700" y="699784"/>
                </a:lnTo>
                <a:lnTo>
                  <a:pt x="497197" y="725928"/>
                </a:lnTo>
                <a:lnTo>
                  <a:pt x="457854" y="748005"/>
                </a:lnTo>
                <a:lnTo>
                  <a:pt x="415977" y="765710"/>
                </a:lnTo>
                <a:lnTo>
                  <a:pt x="371874" y="778736"/>
                </a:lnTo>
                <a:lnTo>
                  <a:pt x="325849" y="786776"/>
                </a:lnTo>
                <a:lnTo>
                  <a:pt x="278210" y="789525"/>
                </a:lnTo>
                <a:close/>
              </a:path>
            </a:pathLst>
          </a:custGeom>
          <a:solidFill>
            <a:srgbClr val="2CA8DE">
              <a:alpha val="24705"/>
            </a:srgbClr>
          </a:solidFill>
        </p:spPr>
        <p:txBody>
          <a:bodyPr wrap="square" lIns="0" tIns="0" rIns="0" bIns="0" rtlCol="0"/>
          <a:lstStyle/>
          <a:p>
            <a:endParaRPr/>
          </a:p>
        </p:txBody>
      </p:sp>
      <p:pic>
        <p:nvPicPr>
          <p:cNvPr id="7" name="Immagine 6">
            <a:extLst>
              <a:ext uri="{FF2B5EF4-FFF2-40B4-BE49-F238E27FC236}">
                <a16:creationId xmlns:a16="http://schemas.microsoft.com/office/drawing/2014/main" id="{192AE3CA-6F68-4DA6-895E-A46012788C9D}"/>
              </a:ext>
            </a:extLst>
          </p:cNvPr>
          <p:cNvPicPr>
            <a:picLocks noChangeAspect="1"/>
          </p:cNvPicPr>
          <p:nvPr/>
        </p:nvPicPr>
        <p:blipFill>
          <a:blip r:embed="rId2"/>
          <a:stretch>
            <a:fillRect/>
          </a:stretch>
        </p:blipFill>
        <p:spPr>
          <a:xfrm>
            <a:off x="10855779" y="174190"/>
            <a:ext cx="1243692" cy="1231499"/>
          </a:xfrm>
          <a:prstGeom prst="rect">
            <a:avLst/>
          </a:prstGeom>
        </p:spPr>
      </p:pic>
      <p:pic>
        <p:nvPicPr>
          <p:cNvPr id="12" name="Immagine 11">
            <a:extLst>
              <a:ext uri="{FF2B5EF4-FFF2-40B4-BE49-F238E27FC236}">
                <a16:creationId xmlns:a16="http://schemas.microsoft.com/office/drawing/2014/main" id="{E87CE8D8-7841-4FC0-A5C8-43BC1D0DB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05689"/>
            <a:ext cx="8634413" cy="4425615"/>
          </a:xfrm>
          <a:prstGeom prst="rect">
            <a:avLst/>
          </a:prstGeom>
        </p:spPr>
      </p:pic>
    </p:spTree>
    <p:extLst>
      <p:ext uri="{BB962C8B-B14F-4D97-AF65-F5344CB8AC3E}">
        <p14:creationId xmlns:p14="http://schemas.microsoft.com/office/powerpoint/2010/main" val="3842738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BA8E0AC1-460C-48F7-82D0-61BE8CBA7A7A}"/>
              </a:ext>
            </a:extLst>
          </p:cNvPr>
          <p:cNvSpPr/>
          <p:nvPr/>
        </p:nvSpPr>
        <p:spPr>
          <a:xfrm>
            <a:off x="10744200" y="152400"/>
            <a:ext cx="1295400" cy="16002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object 2">
            <a:extLst>
              <a:ext uri="{FF2B5EF4-FFF2-40B4-BE49-F238E27FC236}">
                <a16:creationId xmlns:a16="http://schemas.microsoft.com/office/drawing/2014/main" id="{BF9F3A18-7950-4C0E-B6FE-CADC158D364C}"/>
              </a:ext>
            </a:extLst>
          </p:cNvPr>
          <p:cNvSpPr/>
          <p:nvPr/>
        </p:nvSpPr>
        <p:spPr>
          <a:xfrm>
            <a:off x="6763763" y="169181"/>
            <a:ext cx="1217295" cy="1217295"/>
          </a:xfrm>
          <a:custGeom>
            <a:avLst/>
            <a:gdLst/>
            <a:ahLst/>
            <a:cxnLst/>
            <a:rect l="l" t="t" r="r" b="b"/>
            <a:pathLst>
              <a:path w="1217295" h="1217295">
                <a:moveTo>
                  <a:pt x="608635" y="1217271"/>
                </a:moveTo>
                <a:lnTo>
                  <a:pt x="561071" y="1215440"/>
                </a:lnTo>
                <a:lnTo>
                  <a:pt x="514508" y="1210037"/>
                </a:lnTo>
                <a:lnTo>
                  <a:pt x="469081" y="1201197"/>
                </a:lnTo>
                <a:lnTo>
                  <a:pt x="424926" y="1189055"/>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8" y="89423"/>
                </a:lnTo>
                <a:lnTo>
                  <a:pt x="965914" y="115895"/>
                </a:lnTo>
                <a:lnTo>
                  <a:pt x="1003578" y="145537"/>
                </a:lnTo>
                <a:lnTo>
                  <a:pt x="1039006" y="178265"/>
                </a:lnTo>
                <a:lnTo>
                  <a:pt x="1071734" y="213693"/>
                </a:lnTo>
                <a:lnTo>
                  <a:pt x="1101376" y="251357"/>
                </a:lnTo>
                <a:lnTo>
                  <a:pt x="1127848" y="291053"/>
                </a:lnTo>
                <a:lnTo>
                  <a:pt x="1151064"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7"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5"/>
                </a:lnTo>
                <a:lnTo>
                  <a:pt x="748190" y="1201197"/>
                </a:lnTo>
                <a:lnTo>
                  <a:pt x="702763" y="1210037"/>
                </a:lnTo>
                <a:lnTo>
                  <a:pt x="656200" y="1215440"/>
                </a:lnTo>
                <a:lnTo>
                  <a:pt x="608635" y="1217271"/>
                </a:lnTo>
                <a:close/>
              </a:path>
            </a:pathLst>
          </a:custGeom>
          <a:solidFill>
            <a:srgbClr val="90C443">
              <a:alpha val="49803"/>
            </a:srgbClr>
          </a:solidFill>
        </p:spPr>
        <p:txBody>
          <a:bodyPr wrap="square" lIns="0" tIns="0" rIns="0" bIns="0" rtlCol="0"/>
          <a:lstStyle/>
          <a:p>
            <a:endParaRPr/>
          </a:p>
        </p:txBody>
      </p:sp>
      <p:sp>
        <p:nvSpPr>
          <p:cNvPr id="6" name="object 3">
            <a:extLst>
              <a:ext uri="{FF2B5EF4-FFF2-40B4-BE49-F238E27FC236}">
                <a16:creationId xmlns:a16="http://schemas.microsoft.com/office/drawing/2014/main" id="{12913D92-9D79-4584-A0CA-3F56E14E7D0A}"/>
              </a:ext>
            </a:extLst>
          </p:cNvPr>
          <p:cNvSpPr/>
          <p:nvPr/>
        </p:nvSpPr>
        <p:spPr>
          <a:xfrm>
            <a:off x="7188972" y="0"/>
            <a:ext cx="5003165" cy="4723130"/>
          </a:xfrm>
          <a:custGeom>
            <a:avLst/>
            <a:gdLst/>
            <a:ahLst/>
            <a:cxnLst/>
            <a:rect l="l" t="t" r="r" b="b"/>
            <a:pathLst>
              <a:path w="5003165" h="4723130">
                <a:moveTo>
                  <a:pt x="2656389" y="4722696"/>
                </a:moveTo>
                <a:lnTo>
                  <a:pt x="2608126" y="4722266"/>
                </a:lnTo>
                <a:lnTo>
                  <a:pt x="2560071" y="4720982"/>
                </a:lnTo>
                <a:lnTo>
                  <a:pt x="2512231" y="4718850"/>
                </a:lnTo>
                <a:lnTo>
                  <a:pt x="2464615" y="4715879"/>
                </a:lnTo>
                <a:lnTo>
                  <a:pt x="2417229" y="4712075"/>
                </a:lnTo>
                <a:lnTo>
                  <a:pt x="2370081" y="4707446"/>
                </a:lnTo>
                <a:lnTo>
                  <a:pt x="2323177" y="4701998"/>
                </a:lnTo>
                <a:lnTo>
                  <a:pt x="2276526" y="4695740"/>
                </a:lnTo>
                <a:lnTo>
                  <a:pt x="2230134" y="4688678"/>
                </a:lnTo>
                <a:lnTo>
                  <a:pt x="2184008" y="4680820"/>
                </a:lnTo>
                <a:lnTo>
                  <a:pt x="2138156" y="4672172"/>
                </a:lnTo>
                <a:lnTo>
                  <a:pt x="2092586" y="4662742"/>
                </a:lnTo>
                <a:lnTo>
                  <a:pt x="2047303" y="4652538"/>
                </a:lnTo>
                <a:lnTo>
                  <a:pt x="2002317" y="4641567"/>
                </a:lnTo>
                <a:lnTo>
                  <a:pt x="1957633" y="4629835"/>
                </a:lnTo>
                <a:lnTo>
                  <a:pt x="1913259" y="4617351"/>
                </a:lnTo>
                <a:lnTo>
                  <a:pt x="1869203" y="4604121"/>
                </a:lnTo>
                <a:lnTo>
                  <a:pt x="1825471" y="4590153"/>
                </a:lnTo>
                <a:lnTo>
                  <a:pt x="1782072" y="4575453"/>
                </a:lnTo>
                <a:lnTo>
                  <a:pt x="1739011" y="4560030"/>
                </a:lnTo>
                <a:lnTo>
                  <a:pt x="1696297" y="4543890"/>
                </a:lnTo>
                <a:lnTo>
                  <a:pt x="1653936" y="4527041"/>
                </a:lnTo>
                <a:lnTo>
                  <a:pt x="1611937" y="4509490"/>
                </a:lnTo>
                <a:lnTo>
                  <a:pt x="1570305" y="4491244"/>
                </a:lnTo>
                <a:lnTo>
                  <a:pt x="1529049" y="4472311"/>
                </a:lnTo>
                <a:lnTo>
                  <a:pt x="1488176" y="4452697"/>
                </a:lnTo>
                <a:lnTo>
                  <a:pt x="1447693" y="4432410"/>
                </a:lnTo>
                <a:lnTo>
                  <a:pt x="1407607" y="4411458"/>
                </a:lnTo>
                <a:lnTo>
                  <a:pt x="1367925" y="4389847"/>
                </a:lnTo>
                <a:lnTo>
                  <a:pt x="1328656" y="4367585"/>
                </a:lnTo>
                <a:lnTo>
                  <a:pt x="1289805" y="4344679"/>
                </a:lnTo>
                <a:lnTo>
                  <a:pt x="1251380" y="4321136"/>
                </a:lnTo>
                <a:lnTo>
                  <a:pt x="1213389" y="4296963"/>
                </a:lnTo>
                <a:lnTo>
                  <a:pt x="1175839" y="4272169"/>
                </a:lnTo>
                <a:lnTo>
                  <a:pt x="1138737" y="4246759"/>
                </a:lnTo>
                <a:lnTo>
                  <a:pt x="1102090" y="4220742"/>
                </a:lnTo>
                <a:lnTo>
                  <a:pt x="1065905" y="4194124"/>
                </a:lnTo>
                <a:lnTo>
                  <a:pt x="1030190" y="4166913"/>
                </a:lnTo>
                <a:lnTo>
                  <a:pt x="994953" y="4139117"/>
                </a:lnTo>
                <a:lnTo>
                  <a:pt x="960200" y="4110741"/>
                </a:lnTo>
                <a:lnTo>
                  <a:pt x="925938" y="4081794"/>
                </a:lnTo>
                <a:lnTo>
                  <a:pt x="892175" y="4052283"/>
                </a:lnTo>
                <a:lnTo>
                  <a:pt x="858918" y="4022215"/>
                </a:lnTo>
                <a:lnTo>
                  <a:pt x="826175" y="3991598"/>
                </a:lnTo>
                <a:lnTo>
                  <a:pt x="793952" y="3960438"/>
                </a:lnTo>
                <a:lnTo>
                  <a:pt x="762257" y="3928743"/>
                </a:lnTo>
                <a:lnTo>
                  <a:pt x="731097" y="3896520"/>
                </a:lnTo>
                <a:lnTo>
                  <a:pt x="700480" y="3863777"/>
                </a:lnTo>
                <a:lnTo>
                  <a:pt x="670412" y="3830520"/>
                </a:lnTo>
                <a:lnTo>
                  <a:pt x="640901" y="3796757"/>
                </a:lnTo>
                <a:lnTo>
                  <a:pt x="611954" y="3762495"/>
                </a:lnTo>
                <a:lnTo>
                  <a:pt x="583578" y="3727742"/>
                </a:lnTo>
                <a:lnTo>
                  <a:pt x="555782" y="3692505"/>
                </a:lnTo>
                <a:lnTo>
                  <a:pt x="528571" y="3656790"/>
                </a:lnTo>
                <a:lnTo>
                  <a:pt x="501953" y="3620605"/>
                </a:lnTo>
                <a:lnTo>
                  <a:pt x="475936" y="3583958"/>
                </a:lnTo>
                <a:lnTo>
                  <a:pt x="450526" y="3546856"/>
                </a:lnTo>
                <a:lnTo>
                  <a:pt x="425732" y="3509306"/>
                </a:lnTo>
                <a:lnTo>
                  <a:pt x="401559" y="3471315"/>
                </a:lnTo>
                <a:lnTo>
                  <a:pt x="378017" y="3432890"/>
                </a:lnTo>
                <a:lnTo>
                  <a:pt x="355110" y="3394039"/>
                </a:lnTo>
                <a:lnTo>
                  <a:pt x="332848" y="3354770"/>
                </a:lnTo>
                <a:lnTo>
                  <a:pt x="311237" y="3315088"/>
                </a:lnTo>
                <a:lnTo>
                  <a:pt x="290285" y="3275002"/>
                </a:lnTo>
                <a:lnTo>
                  <a:pt x="269998" y="3234519"/>
                </a:lnTo>
                <a:lnTo>
                  <a:pt x="250384" y="3193646"/>
                </a:lnTo>
                <a:lnTo>
                  <a:pt x="231451" y="3152390"/>
                </a:lnTo>
                <a:lnTo>
                  <a:pt x="213205" y="3110758"/>
                </a:lnTo>
                <a:lnTo>
                  <a:pt x="195654" y="3068759"/>
                </a:lnTo>
                <a:lnTo>
                  <a:pt x="178805" y="3026398"/>
                </a:lnTo>
                <a:lnTo>
                  <a:pt x="162665" y="2983684"/>
                </a:lnTo>
                <a:lnTo>
                  <a:pt x="147242" y="2940623"/>
                </a:lnTo>
                <a:lnTo>
                  <a:pt x="132542" y="2897224"/>
                </a:lnTo>
                <a:lnTo>
                  <a:pt x="118574" y="2853492"/>
                </a:lnTo>
                <a:lnTo>
                  <a:pt x="105344" y="2809436"/>
                </a:lnTo>
                <a:lnTo>
                  <a:pt x="92860" y="2765062"/>
                </a:lnTo>
                <a:lnTo>
                  <a:pt x="81128" y="2720378"/>
                </a:lnTo>
                <a:lnTo>
                  <a:pt x="70157" y="2675392"/>
                </a:lnTo>
                <a:lnTo>
                  <a:pt x="59953" y="2630109"/>
                </a:lnTo>
                <a:lnTo>
                  <a:pt x="50523" y="2584539"/>
                </a:lnTo>
                <a:lnTo>
                  <a:pt x="41875" y="2538687"/>
                </a:lnTo>
                <a:lnTo>
                  <a:pt x="34017" y="2492561"/>
                </a:lnTo>
                <a:lnTo>
                  <a:pt x="26955" y="2446169"/>
                </a:lnTo>
                <a:lnTo>
                  <a:pt x="20697" y="2399518"/>
                </a:lnTo>
                <a:lnTo>
                  <a:pt x="15249" y="2352614"/>
                </a:lnTo>
                <a:lnTo>
                  <a:pt x="10620" y="2305466"/>
                </a:lnTo>
                <a:lnTo>
                  <a:pt x="6816" y="2258080"/>
                </a:lnTo>
                <a:lnTo>
                  <a:pt x="3845" y="2210463"/>
                </a:lnTo>
                <a:lnTo>
                  <a:pt x="1713" y="2162624"/>
                </a:lnTo>
                <a:lnTo>
                  <a:pt x="429" y="2114569"/>
                </a:lnTo>
                <a:lnTo>
                  <a:pt x="0" y="2066306"/>
                </a:lnTo>
                <a:lnTo>
                  <a:pt x="429" y="2018042"/>
                </a:lnTo>
                <a:lnTo>
                  <a:pt x="1713" y="1969987"/>
                </a:lnTo>
                <a:lnTo>
                  <a:pt x="3845" y="1922148"/>
                </a:lnTo>
                <a:lnTo>
                  <a:pt x="6816" y="1874531"/>
                </a:lnTo>
                <a:lnTo>
                  <a:pt x="10620" y="1827146"/>
                </a:lnTo>
                <a:lnTo>
                  <a:pt x="15249" y="1779997"/>
                </a:lnTo>
                <a:lnTo>
                  <a:pt x="20697" y="1733094"/>
                </a:lnTo>
                <a:lnTo>
                  <a:pt x="26955" y="1686442"/>
                </a:lnTo>
                <a:lnTo>
                  <a:pt x="34017" y="1640050"/>
                </a:lnTo>
                <a:lnTo>
                  <a:pt x="41875" y="1593924"/>
                </a:lnTo>
                <a:lnTo>
                  <a:pt x="50523" y="1548073"/>
                </a:lnTo>
                <a:lnTo>
                  <a:pt x="59953" y="1502502"/>
                </a:lnTo>
                <a:lnTo>
                  <a:pt x="70157" y="1457220"/>
                </a:lnTo>
                <a:lnTo>
                  <a:pt x="81128" y="1412233"/>
                </a:lnTo>
                <a:lnTo>
                  <a:pt x="92860" y="1367549"/>
                </a:lnTo>
                <a:lnTo>
                  <a:pt x="105344" y="1323176"/>
                </a:lnTo>
                <a:lnTo>
                  <a:pt x="118574" y="1279119"/>
                </a:lnTo>
                <a:lnTo>
                  <a:pt x="132542" y="1235388"/>
                </a:lnTo>
                <a:lnTo>
                  <a:pt x="147242" y="1191988"/>
                </a:lnTo>
                <a:lnTo>
                  <a:pt x="162665" y="1148927"/>
                </a:lnTo>
                <a:lnTo>
                  <a:pt x="178805" y="1106213"/>
                </a:lnTo>
                <a:lnTo>
                  <a:pt x="195654" y="1063853"/>
                </a:lnTo>
                <a:lnTo>
                  <a:pt x="213205" y="1021853"/>
                </a:lnTo>
                <a:lnTo>
                  <a:pt x="231451" y="980222"/>
                </a:lnTo>
                <a:lnTo>
                  <a:pt x="250384" y="938966"/>
                </a:lnTo>
                <a:lnTo>
                  <a:pt x="269998" y="898093"/>
                </a:lnTo>
                <a:lnTo>
                  <a:pt x="290285" y="857609"/>
                </a:lnTo>
                <a:lnTo>
                  <a:pt x="311237" y="817523"/>
                </a:lnTo>
                <a:lnTo>
                  <a:pt x="332848" y="777842"/>
                </a:lnTo>
                <a:lnTo>
                  <a:pt x="355110" y="738572"/>
                </a:lnTo>
                <a:lnTo>
                  <a:pt x="378017" y="699721"/>
                </a:lnTo>
                <a:lnTo>
                  <a:pt x="401559" y="661296"/>
                </a:lnTo>
                <a:lnTo>
                  <a:pt x="425732" y="623305"/>
                </a:lnTo>
                <a:lnTo>
                  <a:pt x="450526" y="585755"/>
                </a:lnTo>
                <a:lnTo>
                  <a:pt x="475936" y="548653"/>
                </a:lnTo>
                <a:lnTo>
                  <a:pt x="501953" y="512006"/>
                </a:lnTo>
                <a:lnTo>
                  <a:pt x="528571" y="475821"/>
                </a:lnTo>
                <a:lnTo>
                  <a:pt x="555782" y="440107"/>
                </a:lnTo>
                <a:lnTo>
                  <a:pt x="583578" y="404869"/>
                </a:lnTo>
                <a:lnTo>
                  <a:pt x="611954" y="370116"/>
                </a:lnTo>
                <a:lnTo>
                  <a:pt x="640901" y="335854"/>
                </a:lnTo>
                <a:lnTo>
                  <a:pt x="670412" y="302091"/>
                </a:lnTo>
                <a:lnTo>
                  <a:pt x="700480" y="268834"/>
                </a:lnTo>
                <a:lnTo>
                  <a:pt x="731097" y="236091"/>
                </a:lnTo>
                <a:lnTo>
                  <a:pt x="762257" y="203868"/>
                </a:lnTo>
                <a:lnTo>
                  <a:pt x="793952" y="172173"/>
                </a:lnTo>
                <a:lnTo>
                  <a:pt x="826175" y="141013"/>
                </a:lnTo>
                <a:lnTo>
                  <a:pt x="858918" y="110396"/>
                </a:lnTo>
                <a:lnTo>
                  <a:pt x="892175" y="80328"/>
                </a:lnTo>
                <a:lnTo>
                  <a:pt x="925938" y="50817"/>
                </a:lnTo>
                <a:lnTo>
                  <a:pt x="960200" y="21870"/>
                </a:lnTo>
                <a:lnTo>
                  <a:pt x="4325595" y="0"/>
                </a:lnTo>
                <a:lnTo>
                  <a:pt x="4349527" y="19422"/>
                </a:lnTo>
                <a:lnTo>
                  <a:pt x="4387705" y="51613"/>
                </a:lnTo>
                <a:lnTo>
                  <a:pt x="4425328" y="84567"/>
                </a:lnTo>
                <a:lnTo>
                  <a:pt x="4462382" y="118279"/>
                </a:lnTo>
                <a:lnTo>
                  <a:pt x="4498857" y="152743"/>
                </a:lnTo>
                <a:lnTo>
                  <a:pt x="4534741" y="187954"/>
                </a:lnTo>
                <a:lnTo>
                  <a:pt x="4569952" y="223838"/>
                </a:lnTo>
                <a:lnTo>
                  <a:pt x="4604416" y="260313"/>
                </a:lnTo>
                <a:lnTo>
                  <a:pt x="4638128" y="297367"/>
                </a:lnTo>
                <a:lnTo>
                  <a:pt x="4671081" y="334990"/>
                </a:lnTo>
                <a:lnTo>
                  <a:pt x="4703273" y="373168"/>
                </a:lnTo>
                <a:lnTo>
                  <a:pt x="4734697" y="411889"/>
                </a:lnTo>
                <a:lnTo>
                  <a:pt x="4765349" y="451142"/>
                </a:lnTo>
                <a:lnTo>
                  <a:pt x="4795223" y="490914"/>
                </a:lnTo>
                <a:lnTo>
                  <a:pt x="4824315" y="531194"/>
                </a:lnTo>
                <a:lnTo>
                  <a:pt x="4852619" y="571969"/>
                </a:lnTo>
                <a:lnTo>
                  <a:pt x="4880131" y="613228"/>
                </a:lnTo>
                <a:lnTo>
                  <a:pt x="4906846" y="654958"/>
                </a:lnTo>
                <a:lnTo>
                  <a:pt x="4932758" y="697147"/>
                </a:lnTo>
                <a:lnTo>
                  <a:pt x="4957863" y="739783"/>
                </a:lnTo>
                <a:lnTo>
                  <a:pt x="4982156" y="782855"/>
                </a:lnTo>
                <a:lnTo>
                  <a:pt x="5003027" y="821525"/>
                </a:lnTo>
                <a:lnTo>
                  <a:pt x="5003027" y="3312246"/>
                </a:lnTo>
                <a:lnTo>
                  <a:pt x="4979931" y="3354770"/>
                </a:lnTo>
                <a:lnTo>
                  <a:pt x="4957669" y="3394039"/>
                </a:lnTo>
                <a:lnTo>
                  <a:pt x="4934763" y="3432890"/>
                </a:lnTo>
                <a:lnTo>
                  <a:pt x="4911220" y="3471315"/>
                </a:lnTo>
                <a:lnTo>
                  <a:pt x="4887047" y="3509306"/>
                </a:lnTo>
                <a:lnTo>
                  <a:pt x="4862253" y="3546856"/>
                </a:lnTo>
                <a:lnTo>
                  <a:pt x="4836843" y="3583958"/>
                </a:lnTo>
                <a:lnTo>
                  <a:pt x="4810826" y="3620605"/>
                </a:lnTo>
                <a:lnTo>
                  <a:pt x="4784208" y="3656790"/>
                </a:lnTo>
                <a:lnTo>
                  <a:pt x="4756997" y="3692505"/>
                </a:lnTo>
                <a:lnTo>
                  <a:pt x="4729200" y="3727742"/>
                </a:lnTo>
                <a:lnTo>
                  <a:pt x="4700825" y="3762495"/>
                </a:lnTo>
                <a:lnTo>
                  <a:pt x="4671878" y="3796757"/>
                </a:lnTo>
                <a:lnTo>
                  <a:pt x="4642367" y="3830520"/>
                </a:lnTo>
                <a:lnTo>
                  <a:pt x="4612299" y="3863777"/>
                </a:lnTo>
                <a:lnTo>
                  <a:pt x="4581682" y="3896520"/>
                </a:lnTo>
                <a:lnTo>
                  <a:pt x="4550522" y="3928743"/>
                </a:lnTo>
                <a:lnTo>
                  <a:pt x="4518827" y="3960438"/>
                </a:lnTo>
                <a:lnTo>
                  <a:pt x="4486604" y="3991598"/>
                </a:lnTo>
                <a:lnTo>
                  <a:pt x="4453861" y="4022215"/>
                </a:lnTo>
                <a:lnTo>
                  <a:pt x="4420604" y="4052283"/>
                </a:lnTo>
                <a:lnTo>
                  <a:pt x="4386841" y="4081794"/>
                </a:lnTo>
                <a:lnTo>
                  <a:pt x="4352579" y="4110741"/>
                </a:lnTo>
                <a:lnTo>
                  <a:pt x="4317826" y="4139117"/>
                </a:lnTo>
                <a:lnTo>
                  <a:pt x="4282588" y="4166913"/>
                </a:lnTo>
                <a:lnTo>
                  <a:pt x="4246873" y="4194124"/>
                </a:lnTo>
                <a:lnTo>
                  <a:pt x="4210689" y="4220742"/>
                </a:lnTo>
                <a:lnTo>
                  <a:pt x="4174042" y="4246759"/>
                </a:lnTo>
                <a:lnTo>
                  <a:pt x="4136940" y="4272169"/>
                </a:lnTo>
                <a:lnTo>
                  <a:pt x="4099389" y="4296963"/>
                </a:lnTo>
                <a:lnTo>
                  <a:pt x="4061398" y="4321136"/>
                </a:lnTo>
                <a:lnTo>
                  <a:pt x="4022974" y="4344679"/>
                </a:lnTo>
                <a:lnTo>
                  <a:pt x="3984123" y="4367585"/>
                </a:lnTo>
                <a:lnTo>
                  <a:pt x="3944853" y="4389847"/>
                </a:lnTo>
                <a:lnTo>
                  <a:pt x="3905172" y="4411458"/>
                </a:lnTo>
                <a:lnTo>
                  <a:pt x="3865085" y="4432410"/>
                </a:lnTo>
                <a:lnTo>
                  <a:pt x="3824602" y="4452697"/>
                </a:lnTo>
                <a:lnTo>
                  <a:pt x="3783729" y="4472311"/>
                </a:lnTo>
                <a:lnTo>
                  <a:pt x="3742473" y="4491244"/>
                </a:lnTo>
                <a:lnTo>
                  <a:pt x="3700842" y="4509490"/>
                </a:lnTo>
                <a:lnTo>
                  <a:pt x="3658842" y="4527041"/>
                </a:lnTo>
                <a:lnTo>
                  <a:pt x="3616482" y="4543890"/>
                </a:lnTo>
                <a:lnTo>
                  <a:pt x="3573767" y="4560030"/>
                </a:lnTo>
                <a:lnTo>
                  <a:pt x="3530707" y="4575453"/>
                </a:lnTo>
                <a:lnTo>
                  <a:pt x="3487307" y="4590153"/>
                </a:lnTo>
                <a:lnTo>
                  <a:pt x="3443575" y="4604121"/>
                </a:lnTo>
                <a:lnTo>
                  <a:pt x="3399519" y="4617351"/>
                </a:lnTo>
                <a:lnTo>
                  <a:pt x="3355145" y="4629835"/>
                </a:lnTo>
                <a:lnTo>
                  <a:pt x="3310462" y="4641567"/>
                </a:lnTo>
                <a:lnTo>
                  <a:pt x="3265475" y="4652538"/>
                </a:lnTo>
                <a:lnTo>
                  <a:pt x="3220193" y="4662742"/>
                </a:lnTo>
                <a:lnTo>
                  <a:pt x="3174622" y="4672172"/>
                </a:lnTo>
                <a:lnTo>
                  <a:pt x="3128770" y="4680820"/>
                </a:lnTo>
                <a:lnTo>
                  <a:pt x="3082645" y="4688678"/>
                </a:lnTo>
                <a:lnTo>
                  <a:pt x="3036253" y="4695740"/>
                </a:lnTo>
                <a:lnTo>
                  <a:pt x="2989601" y="4701998"/>
                </a:lnTo>
                <a:lnTo>
                  <a:pt x="2942698" y="4707446"/>
                </a:lnTo>
                <a:lnTo>
                  <a:pt x="2895549" y="4712075"/>
                </a:lnTo>
                <a:lnTo>
                  <a:pt x="2848163" y="4715879"/>
                </a:lnTo>
                <a:lnTo>
                  <a:pt x="2800547" y="4718850"/>
                </a:lnTo>
                <a:lnTo>
                  <a:pt x="2752708" y="4720982"/>
                </a:lnTo>
                <a:lnTo>
                  <a:pt x="2704653" y="4722266"/>
                </a:lnTo>
                <a:lnTo>
                  <a:pt x="2656389" y="4722696"/>
                </a:lnTo>
                <a:close/>
              </a:path>
            </a:pathLst>
          </a:custGeom>
          <a:solidFill>
            <a:srgbClr val="90C443">
              <a:alpha val="84704"/>
            </a:srgbClr>
          </a:solidFill>
        </p:spPr>
        <p:txBody>
          <a:bodyPr wrap="square" lIns="0" tIns="0" rIns="0" bIns="0" rtlCol="0"/>
          <a:lstStyle/>
          <a:p>
            <a:endParaRPr/>
          </a:p>
        </p:txBody>
      </p:sp>
      <p:sp>
        <p:nvSpPr>
          <p:cNvPr id="7" name="object 4">
            <a:extLst>
              <a:ext uri="{FF2B5EF4-FFF2-40B4-BE49-F238E27FC236}">
                <a16:creationId xmlns:a16="http://schemas.microsoft.com/office/drawing/2014/main" id="{85DCCA30-1FB2-4BCA-A002-CA111CFB8E86}"/>
              </a:ext>
            </a:extLst>
          </p:cNvPr>
          <p:cNvSpPr/>
          <p:nvPr/>
        </p:nvSpPr>
        <p:spPr>
          <a:xfrm>
            <a:off x="11053952" y="3064032"/>
            <a:ext cx="1138555" cy="1447800"/>
          </a:xfrm>
          <a:custGeom>
            <a:avLst/>
            <a:gdLst/>
            <a:ahLst/>
            <a:cxnLst/>
            <a:rect l="l" t="t" r="r" b="b"/>
            <a:pathLst>
              <a:path w="1138554" h="1447800">
                <a:moveTo>
                  <a:pt x="723899" y="1447800"/>
                </a:moveTo>
                <a:lnTo>
                  <a:pt x="676303" y="1446260"/>
                </a:lnTo>
                <a:lnTo>
                  <a:pt x="629528" y="1441704"/>
                </a:lnTo>
                <a:lnTo>
                  <a:pt x="583671" y="1434228"/>
                </a:lnTo>
                <a:lnTo>
                  <a:pt x="538827" y="1423926"/>
                </a:lnTo>
                <a:lnTo>
                  <a:pt x="495091" y="1410895"/>
                </a:lnTo>
                <a:lnTo>
                  <a:pt x="452559" y="1395229"/>
                </a:lnTo>
                <a:lnTo>
                  <a:pt x="411325" y="1377024"/>
                </a:lnTo>
                <a:lnTo>
                  <a:pt x="371486" y="1356376"/>
                </a:lnTo>
                <a:lnTo>
                  <a:pt x="333137" y="1333379"/>
                </a:lnTo>
                <a:lnTo>
                  <a:pt x="296373" y="1308129"/>
                </a:lnTo>
                <a:lnTo>
                  <a:pt x="261290" y="1280722"/>
                </a:lnTo>
                <a:lnTo>
                  <a:pt x="227983" y="1251252"/>
                </a:lnTo>
                <a:lnTo>
                  <a:pt x="196547" y="1219816"/>
                </a:lnTo>
                <a:lnTo>
                  <a:pt x="167077" y="1186509"/>
                </a:lnTo>
                <a:lnTo>
                  <a:pt x="139670" y="1151426"/>
                </a:lnTo>
                <a:lnTo>
                  <a:pt x="114420" y="1114662"/>
                </a:lnTo>
                <a:lnTo>
                  <a:pt x="91424" y="1076313"/>
                </a:lnTo>
                <a:lnTo>
                  <a:pt x="70775" y="1036474"/>
                </a:lnTo>
                <a:lnTo>
                  <a:pt x="52570" y="995240"/>
                </a:lnTo>
                <a:lnTo>
                  <a:pt x="36904" y="952708"/>
                </a:lnTo>
                <a:lnTo>
                  <a:pt x="23873" y="908972"/>
                </a:lnTo>
                <a:lnTo>
                  <a:pt x="13571" y="864128"/>
                </a:lnTo>
                <a:lnTo>
                  <a:pt x="6095" y="818271"/>
                </a:lnTo>
                <a:lnTo>
                  <a:pt x="1539" y="771496"/>
                </a:lnTo>
                <a:lnTo>
                  <a:pt x="0" y="723900"/>
                </a:lnTo>
                <a:lnTo>
                  <a:pt x="1539" y="676303"/>
                </a:lnTo>
                <a:lnTo>
                  <a:pt x="6095" y="629529"/>
                </a:lnTo>
                <a:lnTo>
                  <a:pt x="13571" y="583671"/>
                </a:lnTo>
                <a:lnTo>
                  <a:pt x="23873" y="538827"/>
                </a:lnTo>
                <a:lnTo>
                  <a:pt x="36904" y="495091"/>
                </a:lnTo>
                <a:lnTo>
                  <a:pt x="52570" y="452559"/>
                </a:lnTo>
                <a:lnTo>
                  <a:pt x="70775" y="411326"/>
                </a:lnTo>
                <a:lnTo>
                  <a:pt x="91424" y="371487"/>
                </a:lnTo>
                <a:lnTo>
                  <a:pt x="114420" y="333138"/>
                </a:lnTo>
                <a:lnTo>
                  <a:pt x="139670" y="296374"/>
                </a:lnTo>
                <a:lnTo>
                  <a:pt x="167077" y="261290"/>
                </a:lnTo>
                <a:lnTo>
                  <a:pt x="196547" y="227983"/>
                </a:lnTo>
                <a:lnTo>
                  <a:pt x="227983" y="196547"/>
                </a:lnTo>
                <a:lnTo>
                  <a:pt x="261290" y="167077"/>
                </a:lnTo>
                <a:lnTo>
                  <a:pt x="296373" y="139670"/>
                </a:lnTo>
                <a:lnTo>
                  <a:pt x="333137" y="114420"/>
                </a:lnTo>
                <a:lnTo>
                  <a:pt x="371486" y="91424"/>
                </a:lnTo>
                <a:lnTo>
                  <a:pt x="411325" y="70775"/>
                </a:lnTo>
                <a:lnTo>
                  <a:pt x="452559" y="52570"/>
                </a:lnTo>
                <a:lnTo>
                  <a:pt x="495091" y="36904"/>
                </a:lnTo>
                <a:lnTo>
                  <a:pt x="538827" y="23873"/>
                </a:lnTo>
                <a:lnTo>
                  <a:pt x="583671" y="13571"/>
                </a:lnTo>
                <a:lnTo>
                  <a:pt x="629528" y="6095"/>
                </a:lnTo>
                <a:lnTo>
                  <a:pt x="676303" y="1539"/>
                </a:lnTo>
                <a:lnTo>
                  <a:pt x="723899" y="0"/>
                </a:lnTo>
                <a:lnTo>
                  <a:pt x="776035" y="1878"/>
                </a:lnTo>
                <a:lnTo>
                  <a:pt x="827598" y="7462"/>
                </a:lnTo>
                <a:lnTo>
                  <a:pt x="878406" y="16678"/>
                </a:lnTo>
                <a:lnTo>
                  <a:pt x="928276" y="29448"/>
                </a:lnTo>
                <a:lnTo>
                  <a:pt x="977026" y="45697"/>
                </a:lnTo>
                <a:lnTo>
                  <a:pt x="1024473" y="65350"/>
                </a:lnTo>
                <a:lnTo>
                  <a:pt x="1070435" y="88332"/>
                </a:lnTo>
                <a:lnTo>
                  <a:pt x="1114728" y="114565"/>
                </a:lnTo>
                <a:lnTo>
                  <a:pt x="1138047" y="130724"/>
                </a:lnTo>
                <a:lnTo>
                  <a:pt x="1138047" y="1317317"/>
                </a:lnTo>
                <a:lnTo>
                  <a:pt x="1076312" y="1356376"/>
                </a:lnTo>
                <a:lnTo>
                  <a:pt x="1036474" y="1377024"/>
                </a:lnTo>
                <a:lnTo>
                  <a:pt x="995240" y="1395229"/>
                </a:lnTo>
                <a:lnTo>
                  <a:pt x="952708" y="1410895"/>
                </a:lnTo>
                <a:lnTo>
                  <a:pt x="908972" y="1423926"/>
                </a:lnTo>
                <a:lnTo>
                  <a:pt x="864128" y="1434228"/>
                </a:lnTo>
                <a:lnTo>
                  <a:pt x="818271" y="1441704"/>
                </a:lnTo>
                <a:lnTo>
                  <a:pt x="771496" y="1446260"/>
                </a:lnTo>
                <a:lnTo>
                  <a:pt x="723899" y="1447800"/>
                </a:lnTo>
                <a:close/>
              </a:path>
            </a:pathLst>
          </a:custGeom>
          <a:solidFill>
            <a:srgbClr val="90C443">
              <a:alpha val="29803"/>
            </a:srgbClr>
          </a:solidFill>
        </p:spPr>
        <p:txBody>
          <a:bodyPr wrap="square" lIns="0" tIns="0" rIns="0" bIns="0" rtlCol="0"/>
          <a:lstStyle/>
          <a:p>
            <a:endParaRPr dirty="0"/>
          </a:p>
        </p:txBody>
      </p:sp>
      <p:sp>
        <p:nvSpPr>
          <p:cNvPr id="8" name="object 5">
            <a:extLst>
              <a:ext uri="{FF2B5EF4-FFF2-40B4-BE49-F238E27FC236}">
                <a16:creationId xmlns:a16="http://schemas.microsoft.com/office/drawing/2014/main" id="{AA677224-A30C-4E47-B9D4-4508287C775D}"/>
              </a:ext>
            </a:extLst>
          </p:cNvPr>
          <p:cNvSpPr/>
          <p:nvPr/>
        </p:nvSpPr>
        <p:spPr>
          <a:xfrm>
            <a:off x="10908862" y="4078273"/>
            <a:ext cx="644525" cy="644525"/>
          </a:xfrm>
          <a:custGeom>
            <a:avLst/>
            <a:gdLst/>
            <a:ahLst/>
            <a:cxnLst/>
            <a:rect l="l" t="t" r="r" b="b"/>
            <a:pathLst>
              <a:path w="644525" h="644525">
                <a:moveTo>
                  <a:pt x="322211" y="644422"/>
                </a:moveTo>
                <a:lnTo>
                  <a:pt x="274597" y="640929"/>
                </a:lnTo>
                <a:lnTo>
                  <a:pt x="229152" y="630780"/>
                </a:lnTo>
                <a:lnTo>
                  <a:pt x="186375" y="614475"/>
                </a:lnTo>
                <a:lnTo>
                  <a:pt x="146764" y="592512"/>
                </a:lnTo>
                <a:lnTo>
                  <a:pt x="110817" y="565389"/>
                </a:lnTo>
                <a:lnTo>
                  <a:pt x="79033" y="533605"/>
                </a:lnTo>
                <a:lnTo>
                  <a:pt x="51910" y="497659"/>
                </a:lnTo>
                <a:lnTo>
                  <a:pt x="29947" y="458047"/>
                </a:lnTo>
                <a:lnTo>
                  <a:pt x="13642" y="415270"/>
                </a:lnTo>
                <a:lnTo>
                  <a:pt x="3493" y="369825"/>
                </a:lnTo>
                <a:lnTo>
                  <a:pt x="0" y="322211"/>
                </a:lnTo>
                <a:lnTo>
                  <a:pt x="3493" y="274597"/>
                </a:lnTo>
                <a:lnTo>
                  <a:pt x="13642" y="229152"/>
                </a:lnTo>
                <a:lnTo>
                  <a:pt x="29947" y="186375"/>
                </a:lnTo>
                <a:lnTo>
                  <a:pt x="51910" y="146763"/>
                </a:lnTo>
                <a:lnTo>
                  <a:pt x="79033" y="110817"/>
                </a:lnTo>
                <a:lnTo>
                  <a:pt x="110817" y="79033"/>
                </a:lnTo>
                <a:lnTo>
                  <a:pt x="146764" y="51910"/>
                </a:lnTo>
                <a:lnTo>
                  <a:pt x="186375" y="29947"/>
                </a:lnTo>
                <a:lnTo>
                  <a:pt x="229152" y="13642"/>
                </a:lnTo>
                <a:lnTo>
                  <a:pt x="274597" y="3493"/>
                </a:lnTo>
                <a:lnTo>
                  <a:pt x="322211" y="0"/>
                </a:lnTo>
                <a:lnTo>
                  <a:pt x="372920" y="4013"/>
                </a:lnTo>
                <a:lnTo>
                  <a:pt x="421924" y="15816"/>
                </a:lnTo>
                <a:lnTo>
                  <a:pt x="468357" y="35049"/>
                </a:lnTo>
                <a:lnTo>
                  <a:pt x="511354" y="61354"/>
                </a:lnTo>
                <a:lnTo>
                  <a:pt x="550049" y="94373"/>
                </a:lnTo>
                <a:lnTo>
                  <a:pt x="583067" y="133068"/>
                </a:lnTo>
                <a:lnTo>
                  <a:pt x="609372" y="176065"/>
                </a:lnTo>
                <a:lnTo>
                  <a:pt x="628606" y="222498"/>
                </a:lnTo>
                <a:lnTo>
                  <a:pt x="640408" y="271502"/>
                </a:lnTo>
                <a:lnTo>
                  <a:pt x="644422" y="322211"/>
                </a:lnTo>
                <a:lnTo>
                  <a:pt x="640929" y="369825"/>
                </a:lnTo>
                <a:lnTo>
                  <a:pt x="630780" y="415270"/>
                </a:lnTo>
                <a:lnTo>
                  <a:pt x="614475" y="458047"/>
                </a:lnTo>
                <a:lnTo>
                  <a:pt x="592512" y="497659"/>
                </a:lnTo>
                <a:lnTo>
                  <a:pt x="565389" y="533605"/>
                </a:lnTo>
                <a:lnTo>
                  <a:pt x="533605" y="565389"/>
                </a:lnTo>
                <a:lnTo>
                  <a:pt x="497659" y="592512"/>
                </a:lnTo>
                <a:lnTo>
                  <a:pt x="458047" y="614475"/>
                </a:lnTo>
                <a:lnTo>
                  <a:pt x="415270" y="630780"/>
                </a:lnTo>
                <a:lnTo>
                  <a:pt x="369825" y="640929"/>
                </a:lnTo>
                <a:lnTo>
                  <a:pt x="322211" y="644422"/>
                </a:lnTo>
                <a:close/>
              </a:path>
            </a:pathLst>
          </a:custGeom>
          <a:solidFill>
            <a:srgbClr val="90C443">
              <a:alpha val="24705"/>
            </a:srgbClr>
          </a:solidFill>
        </p:spPr>
        <p:txBody>
          <a:bodyPr wrap="square" lIns="0" tIns="0" rIns="0" bIns="0" rtlCol="0"/>
          <a:lstStyle/>
          <a:p>
            <a:endParaRPr dirty="0"/>
          </a:p>
        </p:txBody>
      </p:sp>
      <p:sp>
        <p:nvSpPr>
          <p:cNvPr id="9" name="object 6">
            <a:extLst>
              <a:ext uri="{FF2B5EF4-FFF2-40B4-BE49-F238E27FC236}">
                <a16:creationId xmlns:a16="http://schemas.microsoft.com/office/drawing/2014/main" id="{0AECDD63-0AE1-4671-A33C-8A6B1E27322B}"/>
              </a:ext>
            </a:extLst>
          </p:cNvPr>
          <p:cNvSpPr/>
          <p:nvPr/>
        </p:nvSpPr>
        <p:spPr>
          <a:xfrm>
            <a:off x="7396640" y="3466936"/>
            <a:ext cx="817244" cy="817244"/>
          </a:xfrm>
          <a:custGeom>
            <a:avLst/>
            <a:gdLst/>
            <a:ahLst/>
            <a:cxnLst/>
            <a:rect l="l" t="t" r="r" b="b"/>
            <a:pathLst>
              <a:path w="817245" h="817245">
                <a:moveTo>
                  <a:pt x="408489" y="816980"/>
                </a:moveTo>
                <a:lnTo>
                  <a:pt x="360851" y="814232"/>
                </a:lnTo>
                <a:lnTo>
                  <a:pt x="314827" y="806191"/>
                </a:lnTo>
                <a:lnTo>
                  <a:pt x="270723" y="793165"/>
                </a:lnTo>
                <a:lnTo>
                  <a:pt x="228846" y="775460"/>
                </a:lnTo>
                <a:lnTo>
                  <a:pt x="189503" y="753383"/>
                </a:lnTo>
                <a:lnTo>
                  <a:pt x="153000" y="727239"/>
                </a:lnTo>
                <a:lnTo>
                  <a:pt x="119644" y="697336"/>
                </a:lnTo>
                <a:lnTo>
                  <a:pt x="89740" y="663979"/>
                </a:lnTo>
                <a:lnTo>
                  <a:pt x="63597" y="627476"/>
                </a:lnTo>
                <a:lnTo>
                  <a:pt x="41519" y="588133"/>
                </a:lnTo>
                <a:lnTo>
                  <a:pt x="23814" y="546256"/>
                </a:lnTo>
                <a:lnTo>
                  <a:pt x="10788" y="502153"/>
                </a:lnTo>
                <a:lnTo>
                  <a:pt x="2748" y="456128"/>
                </a:lnTo>
                <a:lnTo>
                  <a:pt x="0" y="408489"/>
                </a:lnTo>
                <a:lnTo>
                  <a:pt x="2748" y="360851"/>
                </a:lnTo>
                <a:lnTo>
                  <a:pt x="10788" y="314827"/>
                </a:lnTo>
                <a:lnTo>
                  <a:pt x="23814" y="270723"/>
                </a:lnTo>
                <a:lnTo>
                  <a:pt x="41519" y="228846"/>
                </a:lnTo>
                <a:lnTo>
                  <a:pt x="63597" y="189503"/>
                </a:lnTo>
                <a:lnTo>
                  <a:pt x="89740" y="153000"/>
                </a:lnTo>
                <a:lnTo>
                  <a:pt x="119644" y="119643"/>
                </a:lnTo>
                <a:lnTo>
                  <a:pt x="153000" y="89740"/>
                </a:lnTo>
                <a:lnTo>
                  <a:pt x="189503" y="63596"/>
                </a:lnTo>
                <a:lnTo>
                  <a:pt x="228846" y="41519"/>
                </a:lnTo>
                <a:lnTo>
                  <a:pt x="270723" y="23814"/>
                </a:lnTo>
                <a:lnTo>
                  <a:pt x="314827" y="10788"/>
                </a:lnTo>
                <a:lnTo>
                  <a:pt x="360851" y="2748"/>
                </a:lnTo>
                <a:lnTo>
                  <a:pt x="408489" y="0"/>
                </a:lnTo>
                <a:lnTo>
                  <a:pt x="462183" y="3542"/>
                </a:lnTo>
                <a:lnTo>
                  <a:pt x="514502" y="13995"/>
                </a:lnTo>
                <a:lnTo>
                  <a:pt x="564812" y="31094"/>
                </a:lnTo>
                <a:lnTo>
                  <a:pt x="612477" y="54577"/>
                </a:lnTo>
                <a:lnTo>
                  <a:pt x="656864" y="84182"/>
                </a:lnTo>
                <a:lnTo>
                  <a:pt x="697335" y="119644"/>
                </a:lnTo>
                <a:lnTo>
                  <a:pt x="732798" y="160116"/>
                </a:lnTo>
                <a:lnTo>
                  <a:pt x="762402" y="204502"/>
                </a:lnTo>
                <a:lnTo>
                  <a:pt x="785885" y="252167"/>
                </a:lnTo>
                <a:lnTo>
                  <a:pt x="802984" y="302477"/>
                </a:lnTo>
                <a:lnTo>
                  <a:pt x="813436" y="354796"/>
                </a:lnTo>
                <a:lnTo>
                  <a:pt x="816979" y="408489"/>
                </a:lnTo>
                <a:lnTo>
                  <a:pt x="814231" y="456128"/>
                </a:lnTo>
                <a:lnTo>
                  <a:pt x="806191" y="502153"/>
                </a:lnTo>
                <a:lnTo>
                  <a:pt x="793165" y="546256"/>
                </a:lnTo>
                <a:lnTo>
                  <a:pt x="775460" y="588133"/>
                </a:lnTo>
                <a:lnTo>
                  <a:pt x="753382" y="627476"/>
                </a:lnTo>
                <a:lnTo>
                  <a:pt x="727239" y="663979"/>
                </a:lnTo>
                <a:lnTo>
                  <a:pt x="697335" y="697336"/>
                </a:lnTo>
                <a:lnTo>
                  <a:pt x="663979" y="727239"/>
                </a:lnTo>
                <a:lnTo>
                  <a:pt x="627476" y="753383"/>
                </a:lnTo>
                <a:lnTo>
                  <a:pt x="588133" y="775460"/>
                </a:lnTo>
                <a:lnTo>
                  <a:pt x="546256" y="793165"/>
                </a:lnTo>
                <a:lnTo>
                  <a:pt x="502153" y="806191"/>
                </a:lnTo>
                <a:lnTo>
                  <a:pt x="456128" y="814232"/>
                </a:lnTo>
                <a:lnTo>
                  <a:pt x="408489" y="816980"/>
                </a:lnTo>
                <a:close/>
              </a:path>
            </a:pathLst>
          </a:custGeom>
          <a:solidFill>
            <a:srgbClr val="90C443">
              <a:alpha val="24705"/>
            </a:srgbClr>
          </a:solidFill>
        </p:spPr>
        <p:txBody>
          <a:bodyPr wrap="square" lIns="0" tIns="0" rIns="0" bIns="0" rtlCol="0"/>
          <a:lstStyle/>
          <a:p>
            <a:endParaRPr/>
          </a:p>
        </p:txBody>
      </p:sp>
      <p:sp>
        <p:nvSpPr>
          <p:cNvPr id="10" name="object 7">
            <a:extLst>
              <a:ext uri="{FF2B5EF4-FFF2-40B4-BE49-F238E27FC236}">
                <a16:creationId xmlns:a16="http://schemas.microsoft.com/office/drawing/2014/main" id="{6EE7CDB5-C214-4BF6-9483-12B8398A65B6}"/>
              </a:ext>
            </a:extLst>
          </p:cNvPr>
          <p:cNvSpPr txBox="1">
            <a:spLocks noGrp="1"/>
          </p:cNvSpPr>
          <p:nvPr>
            <p:ph type="title"/>
          </p:nvPr>
        </p:nvSpPr>
        <p:spPr>
          <a:xfrm>
            <a:off x="7805262" y="1525871"/>
            <a:ext cx="4192904" cy="791820"/>
          </a:xfrm>
          <a:prstGeom prst="rect">
            <a:avLst/>
          </a:prstGeom>
        </p:spPr>
        <p:txBody>
          <a:bodyPr vert="horz" wrap="square" lIns="0" tIns="8890" rIns="0" bIns="0" rtlCol="0">
            <a:spAutoFit/>
          </a:bodyPr>
          <a:lstStyle/>
          <a:p>
            <a:pPr marL="12700" marR="5080" algn="ctr">
              <a:lnSpc>
                <a:spcPct val="100699"/>
              </a:lnSpc>
              <a:spcBef>
                <a:spcPts val="70"/>
              </a:spcBef>
            </a:pPr>
            <a:r>
              <a:rPr lang="en-GB" sz="5400" b="1" spc="-70" dirty="0">
                <a:solidFill>
                  <a:srgbClr val="FFFFFF"/>
                </a:solidFill>
                <a:latin typeface="Lucida Sans"/>
                <a:cs typeface="Lucida Sans"/>
              </a:rPr>
              <a:t>Testing</a:t>
            </a:r>
            <a:endParaRPr sz="5400" dirty="0">
              <a:latin typeface="Lucida Sans"/>
              <a:cs typeface="Lucida Sans"/>
            </a:endParaRPr>
          </a:p>
        </p:txBody>
      </p:sp>
    </p:spTree>
    <p:extLst>
      <p:ext uri="{BB962C8B-B14F-4D97-AF65-F5344CB8AC3E}">
        <p14:creationId xmlns:p14="http://schemas.microsoft.com/office/powerpoint/2010/main" val="1819644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5872A-21F1-4245-A133-260C87D4DAE0}"/>
              </a:ext>
            </a:extLst>
          </p:cNvPr>
          <p:cNvSpPr>
            <a:spLocks noGrp="1"/>
          </p:cNvSpPr>
          <p:nvPr>
            <p:ph type="title"/>
          </p:nvPr>
        </p:nvSpPr>
        <p:spPr>
          <a:xfrm>
            <a:off x="356304" y="406868"/>
            <a:ext cx="6484974" cy="813737"/>
          </a:xfrm>
        </p:spPr>
        <p:txBody>
          <a:bodyPr/>
          <a:lstStyle/>
          <a:p>
            <a:r>
              <a:rPr lang="en-GB" dirty="0">
                <a:solidFill>
                  <a:srgbClr val="A1CD60"/>
                </a:solidFill>
              </a:rPr>
              <a:t>Pass/Fail Criteria</a:t>
            </a:r>
          </a:p>
        </p:txBody>
      </p:sp>
      <p:sp>
        <p:nvSpPr>
          <p:cNvPr id="4" name="Ovale 3">
            <a:extLst>
              <a:ext uri="{FF2B5EF4-FFF2-40B4-BE49-F238E27FC236}">
                <a16:creationId xmlns:a16="http://schemas.microsoft.com/office/drawing/2014/main" id="{943A5553-C61B-4377-A9D5-AEFC566CA6ED}"/>
              </a:ext>
            </a:extLst>
          </p:cNvPr>
          <p:cNvSpPr/>
          <p:nvPr/>
        </p:nvSpPr>
        <p:spPr>
          <a:xfrm>
            <a:off x="10744200" y="152400"/>
            <a:ext cx="1295400" cy="16002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object 2">
            <a:extLst>
              <a:ext uri="{FF2B5EF4-FFF2-40B4-BE49-F238E27FC236}">
                <a16:creationId xmlns:a16="http://schemas.microsoft.com/office/drawing/2014/main" id="{F98AA52D-8FC1-4357-9247-8F1A908D8577}"/>
              </a:ext>
            </a:extLst>
          </p:cNvPr>
          <p:cNvSpPr/>
          <p:nvPr/>
        </p:nvSpPr>
        <p:spPr>
          <a:xfrm>
            <a:off x="9147741" y="0"/>
            <a:ext cx="941617" cy="813737"/>
          </a:xfrm>
          <a:custGeom>
            <a:avLst/>
            <a:gdLst/>
            <a:ahLst/>
            <a:cxnLst/>
            <a:rect l="l" t="t" r="r" b="b"/>
            <a:pathLst>
              <a:path w="1217295" h="1217295">
                <a:moveTo>
                  <a:pt x="608635" y="1217271"/>
                </a:moveTo>
                <a:lnTo>
                  <a:pt x="561071" y="1215440"/>
                </a:lnTo>
                <a:lnTo>
                  <a:pt x="514508" y="1210037"/>
                </a:lnTo>
                <a:lnTo>
                  <a:pt x="469081" y="1201197"/>
                </a:lnTo>
                <a:lnTo>
                  <a:pt x="424926" y="1189055"/>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8" y="89423"/>
                </a:lnTo>
                <a:lnTo>
                  <a:pt x="965914" y="115895"/>
                </a:lnTo>
                <a:lnTo>
                  <a:pt x="1003578" y="145537"/>
                </a:lnTo>
                <a:lnTo>
                  <a:pt x="1039006" y="178265"/>
                </a:lnTo>
                <a:lnTo>
                  <a:pt x="1071734" y="213693"/>
                </a:lnTo>
                <a:lnTo>
                  <a:pt x="1101376" y="251357"/>
                </a:lnTo>
                <a:lnTo>
                  <a:pt x="1127848" y="291053"/>
                </a:lnTo>
                <a:lnTo>
                  <a:pt x="1151064"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7"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5"/>
                </a:lnTo>
                <a:lnTo>
                  <a:pt x="748190" y="1201197"/>
                </a:lnTo>
                <a:lnTo>
                  <a:pt x="702763" y="1210037"/>
                </a:lnTo>
                <a:lnTo>
                  <a:pt x="656200" y="1215440"/>
                </a:lnTo>
                <a:lnTo>
                  <a:pt x="608635" y="1217271"/>
                </a:lnTo>
                <a:close/>
              </a:path>
            </a:pathLst>
          </a:custGeom>
          <a:solidFill>
            <a:srgbClr val="90C443">
              <a:alpha val="49803"/>
            </a:srgbClr>
          </a:solidFill>
        </p:spPr>
        <p:txBody>
          <a:bodyPr wrap="square" lIns="0" tIns="0" rIns="0" bIns="0" rtlCol="0"/>
          <a:lstStyle/>
          <a:p>
            <a:endParaRPr/>
          </a:p>
        </p:txBody>
      </p:sp>
      <p:sp>
        <p:nvSpPr>
          <p:cNvPr id="6" name="object 3">
            <a:extLst>
              <a:ext uri="{FF2B5EF4-FFF2-40B4-BE49-F238E27FC236}">
                <a16:creationId xmlns:a16="http://schemas.microsoft.com/office/drawing/2014/main" id="{3A960722-A6D4-4DB1-8502-D2FA08A6CB12}"/>
              </a:ext>
            </a:extLst>
          </p:cNvPr>
          <p:cNvSpPr/>
          <p:nvPr/>
        </p:nvSpPr>
        <p:spPr>
          <a:xfrm>
            <a:off x="9423330" y="0"/>
            <a:ext cx="2768670" cy="2590800"/>
          </a:xfrm>
          <a:custGeom>
            <a:avLst/>
            <a:gdLst/>
            <a:ahLst/>
            <a:cxnLst/>
            <a:rect l="l" t="t" r="r" b="b"/>
            <a:pathLst>
              <a:path w="5003165" h="4723130">
                <a:moveTo>
                  <a:pt x="2656389" y="4722696"/>
                </a:moveTo>
                <a:lnTo>
                  <a:pt x="2608126" y="4722266"/>
                </a:lnTo>
                <a:lnTo>
                  <a:pt x="2560071" y="4720982"/>
                </a:lnTo>
                <a:lnTo>
                  <a:pt x="2512231" y="4718850"/>
                </a:lnTo>
                <a:lnTo>
                  <a:pt x="2464615" y="4715879"/>
                </a:lnTo>
                <a:lnTo>
                  <a:pt x="2417229" y="4712075"/>
                </a:lnTo>
                <a:lnTo>
                  <a:pt x="2370081" y="4707446"/>
                </a:lnTo>
                <a:lnTo>
                  <a:pt x="2323177" y="4701998"/>
                </a:lnTo>
                <a:lnTo>
                  <a:pt x="2276526" y="4695740"/>
                </a:lnTo>
                <a:lnTo>
                  <a:pt x="2230134" y="4688678"/>
                </a:lnTo>
                <a:lnTo>
                  <a:pt x="2184008" y="4680820"/>
                </a:lnTo>
                <a:lnTo>
                  <a:pt x="2138156" y="4672172"/>
                </a:lnTo>
                <a:lnTo>
                  <a:pt x="2092586" y="4662742"/>
                </a:lnTo>
                <a:lnTo>
                  <a:pt x="2047303" y="4652538"/>
                </a:lnTo>
                <a:lnTo>
                  <a:pt x="2002317" y="4641567"/>
                </a:lnTo>
                <a:lnTo>
                  <a:pt x="1957633" y="4629835"/>
                </a:lnTo>
                <a:lnTo>
                  <a:pt x="1913259" y="4617351"/>
                </a:lnTo>
                <a:lnTo>
                  <a:pt x="1869203" y="4604121"/>
                </a:lnTo>
                <a:lnTo>
                  <a:pt x="1825471" y="4590153"/>
                </a:lnTo>
                <a:lnTo>
                  <a:pt x="1782072" y="4575453"/>
                </a:lnTo>
                <a:lnTo>
                  <a:pt x="1739011" y="4560030"/>
                </a:lnTo>
                <a:lnTo>
                  <a:pt x="1696297" y="4543890"/>
                </a:lnTo>
                <a:lnTo>
                  <a:pt x="1653936" y="4527041"/>
                </a:lnTo>
                <a:lnTo>
                  <a:pt x="1611937" y="4509490"/>
                </a:lnTo>
                <a:lnTo>
                  <a:pt x="1570305" y="4491244"/>
                </a:lnTo>
                <a:lnTo>
                  <a:pt x="1529049" y="4472311"/>
                </a:lnTo>
                <a:lnTo>
                  <a:pt x="1488176" y="4452697"/>
                </a:lnTo>
                <a:lnTo>
                  <a:pt x="1447693" y="4432410"/>
                </a:lnTo>
                <a:lnTo>
                  <a:pt x="1407607" y="4411458"/>
                </a:lnTo>
                <a:lnTo>
                  <a:pt x="1367925" y="4389847"/>
                </a:lnTo>
                <a:lnTo>
                  <a:pt x="1328656" y="4367585"/>
                </a:lnTo>
                <a:lnTo>
                  <a:pt x="1289805" y="4344679"/>
                </a:lnTo>
                <a:lnTo>
                  <a:pt x="1251380" y="4321136"/>
                </a:lnTo>
                <a:lnTo>
                  <a:pt x="1213389" y="4296963"/>
                </a:lnTo>
                <a:lnTo>
                  <a:pt x="1175839" y="4272169"/>
                </a:lnTo>
                <a:lnTo>
                  <a:pt x="1138737" y="4246759"/>
                </a:lnTo>
                <a:lnTo>
                  <a:pt x="1102090" y="4220742"/>
                </a:lnTo>
                <a:lnTo>
                  <a:pt x="1065905" y="4194124"/>
                </a:lnTo>
                <a:lnTo>
                  <a:pt x="1030190" y="4166913"/>
                </a:lnTo>
                <a:lnTo>
                  <a:pt x="994953" y="4139117"/>
                </a:lnTo>
                <a:lnTo>
                  <a:pt x="960200" y="4110741"/>
                </a:lnTo>
                <a:lnTo>
                  <a:pt x="925938" y="4081794"/>
                </a:lnTo>
                <a:lnTo>
                  <a:pt x="892175" y="4052283"/>
                </a:lnTo>
                <a:lnTo>
                  <a:pt x="858918" y="4022215"/>
                </a:lnTo>
                <a:lnTo>
                  <a:pt x="826175" y="3991598"/>
                </a:lnTo>
                <a:lnTo>
                  <a:pt x="793952" y="3960438"/>
                </a:lnTo>
                <a:lnTo>
                  <a:pt x="762257" y="3928743"/>
                </a:lnTo>
                <a:lnTo>
                  <a:pt x="731097" y="3896520"/>
                </a:lnTo>
                <a:lnTo>
                  <a:pt x="700480" y="3863777"/>
                </a:lnTo>
                <a:lnTo>
                  <a:pt x="670412" y="3830520"/>
                </a:lnTo>
                <a:lnTo>
                  <a:pt x="640901" y="3796757"/>
                </a:lnTo>
                <a:lnTo>
                  <a:pt x="611954" y="3762495"/>
                </a:lnTo>
                <a:lnTo>
                  <a:pt x="583578" y="3727742"/>
                </a:lnTo>
                <a:lnTo>
                  <a:pt x="555782" y="3692505"/>
                </a:lnTo>
                <a:lnTo>
                  <a:pt x="528571" y="3656790"/>
                </a:lnTo>
                <a:lnTo>
                  <a:pt x="501953" y="3620605"/>
                </a:lnTo>
                <a:lnTo>
                  <a:pt x="475936" y="3583958"/>
                </a:lnTo>
                <a:lnTo>
                  <a:pt x="450526" y="3546856"/>
                </a:lnTo>
                <a:lnTo>
                  <a:pt x="425732" y="3509306"/>
                </a:lnTo>
                <a:lnTo>
                  <a:pt x="401559" y="3471315"/>
                </a:lnTo>
                <a:lnTo>
                  <a:pt x="378017" y="3432890"/>
                </a:lnTo>
                <a:lnTo>
                  <a:pt x="355110" y="3394039"/>
                </a:lnTo>
                <a:lnTo>
                  <a:pt x="332848" y="3354770"/>
                </a:lnTo>
                <a:lnTo>
                  <a:pt x="311237" y="3315088"/>
                </a:lnTo>
                <a:lnTo>
                  <a:pt x="290285" y="3275002"/>
                </a:lnTo>
                <a:lnTo>
                  <a:pt x="269998" y="3234519"/>
                </a:lnTo>
                <a:lnTo>
                  <a:pt x="250384" y="3193646"/>
                </a:lnTo>
                <a:lnTo>
                  <a:pt x="231451" y="3152390"/>
                </a:lnTo>
                <a:lnTo>
                  <a:pt x="213205" y="3110758"/>
                </a:lnTo>
                <a:lnTo>
                  <a:pt x="195654" y="3068759"/>
                </a:lnTo>
                <a:lnTo>
                  <a:pt x="178805" y="3026398"/>
                </a:lnTo>
                <a:lnTo>
                  <a:pt x="162665" y="2983684"/>
                </a:lnTo>
                <a:lnTo>
                  <a:pt x="147242" y="2940623"/>
                </a:lnTo>
                <a:lnTo>
                  <a:pt x="132542" y="2897224"/>
                </a:lnTo>
                <a:lnTo>
                  <a:pt x="118574" y="2853492"/>
                </a:lnTo>
                <a:lnTo>
                  <a:pt x="105344" y="2809436"/>
                </a:lnTo>
                <a:lnTo>
                  <a:pt x="92860" y="2765062"/>
                </a:lnTo>
                <a:lnTo>
                  <a:pt x="81128" y="2720378"/>
                </a:lnTo>
                <a:lnTo>
                  <a:pt x="70157" y="2675392"/>
                </a:lnTo>
                <a:lnTo>
                  <a:pt x="59953" y="2630109"/>
                </a:lnTo>
                <a:lnTo>
                  <a:pt x="50523" y="2584539"/>
                </a:lnTo>
                <a:lnTo>
                  <a:pt x="41875" y="2538687"/>
                </a:lnTo>
                <a:lnTo>
                  <a:pt x="34017" y="2492561"/>
                </a:lnTo>
                <a:lnTo>
                  <a:pt x="26955" y="2446169"/>
                </a:lnTo>
                <a:lnTo>
                  <a:pt x="20697" y="2399518"/>
                </a:lnTo>
                <a:lnTo>
                  <a:pt x="15249" y="2352614"/>
                </a:lnTo>
                <a:lnTo>
                  <a:pt x="10620" y="2305466"/>
                </a:lnTo>
                <a:lnTo>
                  <a:pt x="6816" y="2258080"/>
                </a:lnTo>
                <a:lnTo>
                  <a:pt x="3845" y="2210463"/>
                </a:lnTo>
                <a:lnTo>
                  <a:pt x="1713" y="2162624"/>
                </a:lnTo>
                <a:lnTo>
                  <a:pt x="429" y="2114569"/>
                </a:lnTo>
                <a:lnTo>
                  <a:pt x="0" y="2066306"/>
                </a:lnTo>
                <a:lnTo>
                  <a:pt x="429" y="2018042"/>
                </a:lnTo>
                <a:lnTo>
                  <a:pt x="1713" y="1969987"/>
                </a:lnTo>
                <a:lnTo>
                  <a:pt x="3845" y="1922148"/>
                </a:lnTo>
                <a:lnTo>
                  <a:pt x="6816" y="1874531"/>
                </a:lnTo>
                <a:lnTo>
                  <a:pt x="10620" y="1827146"/>
                </a:lnTo>
                <a:lnTo>
                  <a:pt x="15249" y="1779997"/>
                </a:lnTo>
                <a:lnTo>
                  <a:pt x="20697" y="1733094"/>
                </a:lnTo>
                <a:lnTo>
                  <a:pt x="26955" y="1686442"/>
                </a:lnTo>
                <a:lnTo>
                  <a:pt x="34017" y="1640050"/>
                </a:lnTo>
                <a:lnTo>
                  <a:pt x="41875" y="1593924"/>
                </a:lnTo>
                <a:lnTo>
                  <a:pt x="50523" y="1548073"/>
                </a:lnTo>
                <a:lnTo>
                  <a:pt x="59953" y="1502502"/>
                </a:lnTo>
                <a:lnTo>
                  <a:pt x="70157" y="1457220"/>
                </a:lnTo>
                <a:lnTo>
                  <a:pt x="81128" y="1412233"/>
                </a:lnTo>
                <a:lnTo>
                  <a:pt x="92860" y="1367549"/>
                </a:lnTo>
                <a:lnTo>
                  <a:pt x="105344" y="1323176"/>
                </a:lnTo>
                <a:lnTo>
                  <a:pt x="118574" y="1279119"/>
                </a:lnTo>
                <a:lnTo>
                  <a:pt x="132542" y="1235388"/>
                </a:lnTo>
                <a:lnTo>
                  <a:pt x="147242" y="1191988"/>
                </a:lnTo>
                <a:lnTo>
                  <a:pt x="162665" y="1148927"/>
                </a:lnTo>
                <a:lnTo>
                  <a:pt x="178805" y="1106213"/>
                </a:lnTo>
                <a:lnTo>
                  <a:pt x="195654" y="1063853"/>
                </a:lnTo>
                <a:lnTo>
                  <a:pt x="213205" y="1021853"/>
                </a:lnTo>
                <a:lnTo>
                  <a:pt x="231451" y="980222"/>
                </a:lnTo>
                <a:lnTo>
                  <a:pt x="250384" y="938966"/>
                </a:lnTo>
                <a:lnTo>
                  <a:pt x="269998" y="898093"/>
                </a:lnTo>
                <a:lnTo>
                  <a:pt x="290285" y="857609"/>
                </a:lnTo>
                <a:lnTo>
                  <a:pt x="311237" y="817523"/>
                </a:lnTo>
                <a:lnTo>
                  <a:pt x="332848" y="777842"/>
                </a:lnTo>
                <a:lnTo>
                  <a:pt x="355110" y="738572"/>
                </a:lnTo>
                <a:lnTo>
                  <a:pt x="378017" y="699721"/>
                </a:lnTo>
                <a:lnTo>
                  <a:pt x="401559" y="661296"/>
                </a:lnTo>
                <a:lnTo>
                  <a:pt x="425732" y="623305"/>
                </a:lnTo>
                <a:lnTo>
                  <a:pt x="450526" y="585755"/>
                </a:lnTo>
                <a:lnTo>
                  <a:pt x="475936" y="548653"/>
                </a:lnTo>
                <a:lnTo>
                  <a:pt x="501953" y="512006"/>
                </a:lnTo>
                <a:lnTo>
                  <a:pt x="528571" y="475821"/>
                </a:lnTo>
                <a:lnTo>
                  <a:pt x="555782" y="440107"/>
                </a:lnTo>
                <a:lnTo>
                  <a:pt x="583578" y="404869"/>
                </a:lnTo>
                <a:lnTo>
                  <a:pt x="611954" y="370116"/>
                </a:lnTo>
                <a:lnTo>
                  <a:pt x="640901" y="335854"/>
                </a:lnTo>
                <a:lnTo>
                  <a:pt x="670412" y="302091"/>
                </a:lnTo>
                <a:lnTo>
                  <a:pt x="700480" y="268834"/>
                </a:lnTo>
                <a:lnTo>
                  <a:pt x="731097" y="236091"/>
                </a:lnTo>
                <a:lnTo>
                  <a:pt x="762257" y="203868"/>
                </a:lnTo>
                <a:lnTo>
                  <a:pt x="793952" y="172173"/>
                </a:lnTo>
                <a:lnTo>
                  <a:pt x="826175" y="141013"/>
                </a:lnTo>
                <a:lnTo>
                  <a:pt x="858918" y="110396"/>
                </a:lnTo>
                <a:lnTo>
                  <a:pt x="892175" y="80328"/>
                </a:lnTo>
                <a:lnTo>
                  <a:pt x="925938" y="50817"/>
                </a:lnTo>
                <a:lnTo>
                  <a:pt x="960200" y="21870"/>
                </a:lnTo>
                <a:lnTo>
                  <a:pt x="4325595" y="0"/>
                </a:lnTo>
                <a:lnTo>
                  <a:pt x="4349527" y="19422"/>
                </a:lnTo>
                <a:lnTo>
                  <a:pt x="4387705" y="51613"/>
                </a:lnTo>
                <a:lnTo>
                  <a:pt x="4425328" y="84567"/>
                </a:lnTo>
                <a:lnTo>
                  <a:pt x="4462382" y="118279"/>
                </a:lnTo>
                <a:lnTo>
                  <a:pt x="4498857" y="152743"/>
                </a:lnTo>
                <a:lnTo>
                  <a:pt x="4534741" y="187954"/>
                </a:lnTo>
                <a:lnTo>
                  <a:pt x="4569952" y="223838"/>
                </a:lnTo>
                <a:lnTo>
                  <a:pt x="4604416" y="260313"/>
                </a:lnTo>
                <a:lnTo>
                  <a:pt x="4638128" y="297367"/>
                </a:lnTo>
                <a:lnTo>
                  <a:pt x="4671081" y="334990"/>
                </a:lnTo>
                <a:lnTo>
                  <a:pt x="4703273" y="373168"/>
                </a:lnTo>
                <a:lnTo>
                  <a:pt x="4734697" y="411889"/>
                </a:lnTo>
                <a:lnTo>
                  <a:pt x="4765349" y="451142"/>
                </a:lnTo>
                <a:lnTo>
                  <a:pt x="4795223" y="490914"/>
                </a:lnTo>
                <a:lnTo>
                  <a:pt x="4824315" y="531194"/>
                </a:lnTo>
                <a:lnTo>
                  <a:pt x="4852619" y="571969"/>
                </a:lnTo>
                <a:lnTo>
                  <a:pt x="4880131" y="613228"/>
                </a:lnTo>
                <a:lnTo>
                  <a:pt x="4906846" y="654958"/>
                </a:lnTo>
                <a:lnTo>
                  <a:pt x="4932758" y="697147"/>
                </a:lnTo>
                <a:lnTo>
                  <a:pt x="4957863" y="739783"/>
                </a:lnTo>
                <a:lnTo>
                  <a:pt x="4982156" y="782855"/>
                </a:lnTo>
                <a:lnTo>
                  <a:pt x="5003027" y="821525"/>
                </a:lnTo>
                <a:lnTo>
                  <a:pt x="5003027" y="3312246"/>
                </a:lnTo>
                <a:lnTo>
                  <a:pt x="4979931" y="3354770"/>
                </a:lnTo>
                <a:lnTo>
                  <a:pt x="4957669" y="3394039"/>
                </a:lnTo>
                <a:lnTo>
                  <a:pt x="4934763" y="3432890"/>
                </a:lnTo>
                <a:lnTo>
                  <a:pt x="4911220" y="3471315"/>
                </a:lnTo>
                <a:lnTo>
                  <a:pt x="4887047" y="3509306"/>
                </a:lnTo>
                <a:lnTo>
                  <a:pt x="4862253" y="3546856"/>
                </a:lnTo>
                <a:lnTo>
                  <a:pt x="4836843" y="3583958"/>
                </a:lnTo>
                <a:lnTo>
                  <a:pt x="4810826" y="3620605"/>
                </a:lnTo>
                <a:lnTo>
                  <a:pt x="4784208" y="3656790"/>
                </a:lnTo>
                <a:lnTo>
                  <a:pt x="4756997" y="3692505"/>
                </a:lnTo>
                <a:lnTo>
                  <a:pt x="4729200" y="3727742"/>
                </a:lnTo>
                <a:lnTo>
                  <a:pt x="4700825" y="3762495"/>
                </a:lnTo>
                <a:lnTo>
                  <a:pt x="4671878" y="3796757"/>
                </a:lnTo>
                <a:lnTo>
                  <a:pt x="4642367" y="3830520"/>
                </a:lnTo>
                <a:lnTo>
                  <a:pt x="4612299" y="3863777"/>
                </a:lnTo>
                <a:lnTo>
                  <a:pt x="4581682" y="3896520"/>
                </a:lnTo>
                <a:lnTo>
                  <a:pt x="4550522" y="3928743"/>
                </a:lnTo>
                <a:lnTo>
                  <a:pt x="4518827" y="3960438"/>
                </a:lnTo>
                <a:lnTo>
                  <a:pt x="4486604" y="3991598"/>
                </a:lnTo>
                <a:lnTo>
                  <a:pt x="4453861" y="4022215"/>
                </a:lnTo>
                <a:lnTo>
                  <a:pt x="4420604" y="4052283"/>
                </a:lnTo>
                <a:lnTo>
                  <a:pt x="4386841" y="4081794"/>
                </a:lnTo>
                <a:lnTo>
                  <a:pt x="4352579" y="4110741"/>
                </a:lnTo>
                <a:lnTo>
                  <a:pt x="4317826" y="4139117"/>
                </a:lnTo>
                <a:lnTo>
                  <a:pt x="4282588" y="4166913"/>
                </a:lnTo>
                <a:lnTo>
                  <a:pt x="4246873" y="4194124"/>
                </a:lnTo>
                <a:lnTo>
                  <a:pt x="4210689" y="4220742"/>
                </a:lnTo>
                <a:lnTo>
                  <a:pt x="4174042" y="4246759"/>
                </a:lnTo>
                <a:lnTo>
                  <a:pt x="4136940" y="4272169"/>
                </a:lnTo>
                <a:lnTo>
                  <a:pt x="4099389" y="4296963"/>
                </a:lnTo>
                <a:lnTo>
                  <a:pt x="4061398" y="4321136"/>
                </a:lnTo>
                <a:lnTo>
                  <a:pt x="4022974" y="4344679"/>
                </a:lnTo>
                <a:lnTo>
                  <a:pt x="3984123" y="4367585"/>
                </a:lnTo>
                <a:lnTo>
                  <a:pt x="3944853" y="4389847"/>
                </a:lnTo>
                <a:lnTo>
                  <a:pt x="3905172" y="4411458"/>
                </a:lnTo>
                <a:lnTo>
                  <a:pt x="3865085" y="4432410"/>
                </a:lnTo>
                <a:lnTo>
                  <a:pt x="3824602" y="4452697"/>
                </a:lnTo>
                <a:lnTo>
                  <a:pt x="3783729" y="4472311"/>
                </a:lnTo>
                <a:lnTo>
                  <a:pt x="3742473" y="4491244"/>
                </a:lnTo>
                <a:lnTo>
                  <a:pt x="3700842" y="4509490"/>
                </a:lnTo>
                <a:lnTo>
                  <a:pt x="3658842" y="4527041"/>
                </a:lnTo>
                <a:lnTo>
                  <a:pt x="3616482" y="4543890"/>
                </a:lnTo>
                <a:lnTo>
                  <a:pt x="3573767" y="4560030"/>
                </a:lnTo>
                <a:lnTo>
                  <a:pt x="3530707" y="4575453"/>
                </a:lnTo>
                <a:lnTo>
                  <a:pt x="3487307" y="4590153"/>
                </a:lnTo>
                <a:lnTo>
                  <a:pt x="3443575" y="4604121"/>
                </a:lnTo>
                <a:lnTo>
                  <a:pt x="3399519" y="4617351"/>
                </a:lnTo>
                <a:lnTo>
                  <a:pt x="3355145" y="4629835"/>
                </a:lnTo>
                <a:lnTo>
                  <a:pt x="3310462" y="4641567"/>
                </a:lnTo>
                <a:lnTo>
                  <a:pt x="3265475" y="4652538"/>
                </a:lnTo>
                <a:lnTo>
                  <a:pt x="3220193" y="4662742"/>
                </a:lnTo>
                <a:lnTo>
                  <a:pt x="3174622" y="4672172"/>
                </a:lnTo>
                <a:lnTo>
                  <a:pt x="3128770" y="4680820"/>
                </a:lnTo>
                <a:lnTo>
                  <a:pt x="3082645" y="4688678"/>
                </a:lnTo>
                <a:lnTo>
                  <a:pt x="3036253" y="4695740"/>
                </a:lnTo>
                <a:lnTo>
                  <a:pt x="2989601" y="4701998"/>
                </a:lnTo>
                <a:lnTo>
                  <a:pt x="2942698" y="4707446"/>
                </a:lnTo>
                <a:lnTo>
                  <a:pt x="2895549" y="4712075"/>
                </a:lnTo>
                <a:lnTo>
                  <a:pt x="2848163" y="4715879"/>
                </a:lnTo>
                <a:lnTo>
                  <a:pt x="2800547" y="4718850"/>
                </a:lnTo>
                <a:lnTo>
                  <a:pt x="2752708" y="4720982"/>
                </a:lnTo>
                <a:lnTo>
                  <a:pt x="2704653" y="4722266"/>
                </a:lnTo>
                <a:lnTo>
                  <a:pt x="2656389" y="4722696"/>
                </a:lnTo>
                <a:close/>
              </a:path>
            </a:pathLst>
          </a:custGeom>
          <a:solidFill>
            <a:srgbClr val="90C443">
              <a:alpha val="84704"/>
            </a:srgbClr>
          </a:solidFill>
        </p:spPr>
        <p:txBody>
          <a:bodyPr wrap="square" lIns="0" tIns="0" rIns="0" bIns="0" rtlCol="0"/>
          <a:lstStyle/>
          <a:p>
            <a:endParaRPr/>
          </a:p>
        </p:txBody>
      </p:sp>
      <p:sp>
        <p:nvSpPr>
          <p:cNvPr id="7" name="object 4">
            <a:extLst>
              <a:ext uri="{FF2B5EF4-FFF2-40B4-BE49-F238E27FC236}">
                <a16:creationId xmlns:a16="http://schemas.microsoft.com/office/drawing/2014/main" id="{13A01F1B-A1CF-45E0-A662-AC98A75C2DF6}"/>
              </a:ext>
            </a:extLst>
          </p:cNvPr>
          <p:cNvSpPr/>
          <p:nvPr/>
        </p:nvSpPr>
        <p:spPr>
          <a:xfrm>
            <a:off x="11053445" y="1562100"/>
            <a:ext cx="1138555" cy="1447800"/>
          </a:xfrm>
          <a:custGeom>
            <a:avLst/>
            <a:gdLst/>
            <a:ahLst/>
            <a:cxnLst/>
            <a:rect l="l" t="t" r="r" b="b"/>
            <a:pathLst>
              <a:path w="1138554" h="1447800">
                <a:moveTo>
                  <a:pt x="723899" y="1447800"/>
                </a:moveTo>
                <a:lnTo>
                  <a:pt x="676303" y="1446260"/>
                </a:lnTo>
                <a:lnTo>
                  <a:pt x="629528" y="1441704"/>
                </a:lnTo>
                <a:lnTo>
                  <a:pt x="583671" y="1434228"/>
                </a:lnTo>
                <a:lnTo>
                  <a:pt x="538827" y="1423926"/>
                </a:lnTo>
                <a:lnTo>
                  <a:pt x="495091" y="1410895"/>
                </a:lnTo>
                <a:lnTo>
                  <a:pt x="452559" y="1395229"/>
                </a:lnTo>
                <a:lnTo>
                  <a:pt x="411325" y="1377024"/>
                </a:lnTo>
                <a:lnTo>
                  <a:pt x="371486" y="1356376"/>
                </a:lnTo>
                <a:lnTo>
                  <a:pt x="333137" y="1333379"/>
                </a:lnTo>
                <a:lnTo>
                  <a:pt x="296373" y="1308129"/>
                </a:lnTo>
                <a:lnTo>
                  <a:pt x="261290" y="1280722"/>
                </a:lnTo>
                <a:lnTo>
                  <a:pt x="227983" y="1251252"/>
                </a:lnTo>
                <a:lnTo>
                  <a:pt x="196547" y="1219816"/>
                </a:lnTo>
                <a:lnTo>
                  <a:pt x="167077" y="1186509"/>
                </a:lnTo>
                <a:lnTo>
                  <a:pt x="139670" y="1151426"/>
                </a:lnTo>
                <a:lnTo>
                  <a:pt x="114420" y="1114662"/>
                </a:lnTo>
                <a:lnTo>
                  <a:pt x="91424" y="1076313"/>
                </a:lnTo>
                <a:lnTo>
                  <a:pt x="70775" y="1036474"/>
                </a:lnTo>
                <a:lnTo>
                  <a:pt x="52570" y="995240"/>
                </a:lnTo>
                <a:lnTo>
                  <a:pt x="36904" y="952708"/>
                </a:lnTo>
                <a:lnTo>
                  <a:pt x="23873" y="908972"/>
                </a:lnTo>
                <a:lnTo>
                  <a:pt x="13571" y="864128"/>
                </a:lnTo>
                <a:lnTo>
                  <a:pt x="6095" y="818271"/>
                </a:lnTo>
                <a:lnTo>
                  <a:pt x="1539" y="771496"/>
                </a:lnTo>
                <a:lnTo>
                  <a:pt x="0" y="723900"/>
                </a:lnTo>
                <a:lnTo>
                  <a:pt x="1539" y="676303"/>
                </a:lnTo>
                <a:lnTo>
                  <a:pt x="6095" y="629529"/>
                </a:lnTo>
                <a:lnTo>
                  <a:pt x="13571" y="583671"/>
                </a:lnTo>
                <a:lnTo>
                  <a:pt x="23873" y="538827"/>
                </a:lnTo>
                <a:lnTo>
                  <a:pt x="36904" y="495091"/>
                </a:lnTo>
                <a:lnTo>
                  <a:pt x="52570" y="452559"/>
                </a:lnTo>
                <a:lnTo>
                  <a:pt x="70775" y="411326"/>
                </a:lnTo>
                <a:lnTo>
                  <a:pt x="91424" y="371487"/>
                </a:lnTo>
                <a:lnTo>
                  <a:pt x="114420" y="333138"/>
                </a:lnTo>
                <a:lnTo>
                  <a:pt x="139670" y="296374"/>
                </a:lnTo>
                <a:lnTo>
                  <a:pt x="167077" y="261290"/>
                </a:lnTo>
                <a:lnTo>
                  <a:pt x="196547" y="227983"/>
                </a:lnTo>
                <a:lnTo>
                  <a:pt x="227983" y="196547"/>
                </a:lnTo>
                <a:lnTo>
                  <a:pt x="261290" y="167077"/>
                </a:lnTo>
                <a:lnTo>
                  <a:pt x="296373" y="139670"/>
                </a:lnTo>
                <a:lnTo>
                  <a:pt x="333137" y="114420"/>
                </a:lnTo>
                <a:lnTo>
                  <a:pt x="371486" y="91424"/>
                </a:lnTo>
                <a:lnTo>
                  <a:pt x="411325" y="70775"/>
                </a:lnTo>
                <a:lnTo>
                  <a:pt x="452559" y="52570"/>
                </a:lnTo>
                <a:lnTo>
                  <a:pt x="495091" y="36904"/>
                </a:lnTo>
                <a:lnTo>
                  <a:pt x="538827" y="23873"/>
                </a:lnTo>
                <a:lnTo>
                  <a:pt x="583671" y="13571"/>
                </a:lnTo>
                <a:lnTo>
                  <a:pt x="629528" y="6095"/>
                </a:lnTo>
                <a:lnTo>
                  <a:pt x="676303" y="1539"/>
                </a:lnTo>
                <a:lnTo>
                  <a:pt x="723899" y="0"/>
                </a:lnTo>
                <a:lnTo>
                  <a:pt x="776035" y="1878"/>
                </a:lnTo>
                <a:lnTo>
                  <a:pt x="827598" y="7462"/>
                </a:lnTo>
                <a:lnTo>
                  <a:pt x="878406" y="16678"/>
                </a:lnTo>
                <a:lnTo>
                  <a:pt x="928276" y="29448"/>
                </a:lnTo>
                <a:lnTo>
                  <a:pt x="977026" y="45697"/>
                </a:lnTo>
                <a:lnTo>
                  <a:pt x="1024473" y="65350"/>
                </a:lnTo>
                <a:lnTo>
                  <a:pt x="1070435" y="88332"/>
                </a:lnTo>
                <a:lnTo>
                  <a:pt x="1114728" y="114565"/>
                </a:lnTo>
                <a:lnTo>
                  <a:pt x="1138047" y="130724"/>
                </a:lnTo>
                <a:lnTo>
                  <a:pt x="1138047" y="1317317"/>
                </a:lnTo>
                <a:lnTo>
                  <a:pt x="1076312" y="1356376"/>
                </a:lnTo>
                <a:lnTo>
                  <a:pt x="1036474" y="1377024"/>
                </a:lnTo>
                <a:lnTo>
                  <a:pt x="995240" y="1395229"/>
                </a:lnTo>
                <a:lnTo>
                  <a:pt x="952708" y="1410895"/>
                </a:lnTo>
                <a:lnTo>
                  <a:pt x="908972" y="1423926"/>
                </a:lnTo>
                <a:lnTo>
                  <a:pt x="864128" y="1434228"/>
                </a:lnTo>
                <a:lnTo>
                  <a:pt x="818271" y="1441704"/>
                </a:lnTo>
                <a:lnTo>
                  <a:pt x="771496" y="1446260"/>
                </a:lnTo>
                <a:lnTo>
                  <a:pt x="723899" y="1447800"/>
                </a:lnTo>
                <a:close/>
              </a:path>
            </a:pathLst>
          </a:custGeom>
          <a:solidFill>
            <a:srgbClr val="90C443">
              <a:alpha val="29803"/>
            </a:srgbClr>
          </a:solidFill>
        </p:spPr>
        <p:txBody>
          <a:bodyPr wrap="square" lIns="0" tIns="0" rIns="0" bIns="0" rtlCol="0"/>
          <a:lstStyle/>
          <a:p>
            <a:endParaRPr dirty="0"/>
          </a:p>
        </p:txBody>
      </p:sp>
      <p:sp>
        <p:nvSpPr>
          <p:cNvPr id="8" name="object 5">
            <a:extLst>
              <a:ext uri="{FF2B5EF4-FFF2-40B4-BE49-F238E27FC236}">
                <a16:creationId xmlns:a16="http://schemas.microsoft.com/office/drawing/2014/main" id="{1DFB5E0F-E0D6-483C-8E21-B8D9D6F78894}"/>
              </a:ext>
            </a:extLst>
          </p:cNvPr>
          <p:cNvSpPr/>
          <p:nvPr/>
        </p:nvSpPr>
        <p:spPr>
          <a:xfrm>
            <a:off x="11070726" y="2687637"/>
            <a:ext cx="644525" cy="644525"/>
          </a:xfrm>
          <a:custGeom>
            <a:avLst/>
            <a:gdLst/>
            <a:ahLst/>
            <a:cxnLst/>
            <a:rect l="l" t="t" r="r" b="b"/>
            <a:pathLst>
              <a:path w="644525" h="644525">
                <a:moveTo>
                  <a:pt x="322211" y="644422"/>
                </a:moveTo>
                <a:lnTo>
                  <a:pt x="274597" y="640929"/>
                </a:lnTo>
                <a:lnTo>
                  <a:pt x="229152" y="630780"/>
                </a:lnTo>
                <a:lnTo>
                  <a:pt x="186375" y="614475"/>
                </a:lnTo>
                <a:lnTo>
                  <a:pt x="146764" y="592512"/>
                </a:lnTo>
                <a:lnTo>
                  <a:pt x="110817" y="565389"/>
                </a:lnTo>
                <a:lnTo>
                  <a:pt x="79033" y="533605"/>
                </a:lnTo>
                <a:lnTo>
                  <a:pt x="51910" y="497659"/>
                </a:lnTo>
                <a:lnTo>
                  <a:pt x="29947" y="458047"/>
                </a:lnTo>
                <a:lnTo>
                  <a:pt x="13642" y="415270"/>
                </a:lnTo>
                <a:lnTo>
                  <a:pt x="3493" y="369825"/>
                </a:lnTo>
                <a:lnTo>
                  <a:pt x="0" y="322211"/>
                </a:lnTo>
                <a:lnTo>
                  <a:pt x="3493" y="274597"/>
                </a:lnTo>
                <a:lnTo>
                  <a:pt x="13642" y="229152"/>
                </a:lnTo>
                <a:lnTo>
                  <a:pt x="29947" y="186375"/>
                </a:lnTo>
                <a:lnTo>
                  <a:pt x="51910" y="146763"/>
                </a:lnTo>
                <a:lnTo>
                  <a:pt x="79033" y="110817"/>
                </a:lnTo>
                <a:lnTo>
                  <a:pt x="110817" y="79033"/>
                </a:lnTo>
                <a:lnTo>
                  <a:pt x="146764" y="51910"/>
                </a:lnTo>
                <a:lnTo>
                  <a:pt x="186375" y="29947"/>
                </a:lnTo>
                <a:lnTo>
                  <a:pt x="229152" y="13642"/>
                </a:lnTo>
                <a:lnTo>
                  <a:pt x="274597" y="3493"/>
                </a:lnTo>
                <a:lnTo>
                  <a:pt x="322211" y="0"/>
                </a:lnTo>
                <a:lnTo>
                  <a:pt x="372920" y="4013"/>
                </a:lnTo>
                <a:lnTo>
                  <a:pt x="421924" y="15816"/>
                </a:lnTo>
                <a:lnTo>
                  <a:pt x="468357" y="35049"/>
                </a:lnTo>
                <a:lnTo>
                  <a:pt x="511354" y="61354"/>
                </a:lnTo>
                <a:lnTo>
                  <a:pt x="550049" y="94373"/>
                </a:lnTo>
                <a:lnTo>
                  <a:pt x="583067" y="133068"/>
                </a:lnTo>
                <a:lnTo>
                  <a:pt x="609372" y="176065"/>
                </a:lnTo>
                <a:lnTo>
                  <a:pt x="628606" y="222498"/>
                </a:lnTo>
                <a:lnTo>
                  <a:pt x="640408" y="271502"/>
                </a:lnTo>
                <a:lnTo>
                  <a:pt x="644422" y="322211"/>
                </a:lnTo>
                <a:lnTo>
                  <a:pt x="640929" y="369825"/>
                </a:lnTo>
                <a:lnTo>
                  <a:pt x="630780" y="415270"/>
                </a:lnTo>
                <a:lnTo>
                  <a:pt x="614475" y="458047"/>
                </a:lnTo>
                <a:lnTo>
                  <a:pt x="592512" y="497659"/>
                </a:lnTo>
                <a:lnTo>
                  <a:pt x="565389" y="533605"/>
                </a:lnTo>
                <a:lnTo>
                  <a:pt x="533605" y="565389"/>
                </a:lnTo>
                <a:lnTo>
                  <a:pt x="497659" y="592512"/>
                </a:lnTo>
                <a:lnTo>
                  <a:pt x="458047" y="614475"/>
                </a:lnTo>
                <a:lnTo>
                  <a:pt x="415270" y="630780"/>
                </a:lnTo>
                <a:lnTo>
                  <a:pt x="369825" y="640929"/>
                </a:lnTo>
                <a:lnTo>
                  <a:pt x="322211" y="644422"/>
                </a:lnTo>
                <a:close/>
              </a:path>
            </a:pathLst>
          </a:custGeom>
          <a:solidFill>
            <a:srgbClr val="90C443">
              <a:alpha val="24705"/>
            </a:srgbClr>
          </a:solidFill>
        </p:spPr>
        <p:txBody>
          <a:bodyPr wrap="square" lIns="0" tIns="0" rIns="0" bIns="0" rtlCol="0"/>
          <a:lstStyle/>
          <a:p>
            <a:endParaRPr/>
          </a:p>
        </p:txBody>
      </p:sp>
      <p:sp>
        <p:nvSpPr>
          <p:cNvPr id="9" name="object 6">
            <a:extLst>
              <a:ext uri="{FF2B5EF4-FFF2-40B4-BE49-F238E27FC236}">
                <a16:creationId xmlns:a16="http://schemas.microsoft.com/office/drawing/2014/main" id="{1690F442-B734-4983-8E65-C6DCC15A0B30}"/>
              </a:ext>
            </a:extLst>
          </p:cNvPr>
          <p:cNvSpPr/>
          <p:nvPr/>
        </p:nvSpPr>
        <p:spPr>
          <a:xfrm>
            <a:off x="9423330" y="1768929"/>
            <a:ext cx="817244" cy="817244"/>
          </a:xfrm>
          <a:custGeom>
            <a:avLst/>
            <a:gdLst/>
            <a:ahLst/>
            <a:cxnLst/>
            <a:rect l="l" t="t" r="r" b="b"/>
            <a:pathLst>
              <a:path w="817245" h="817245">
                <a:moveTo>
                  <a:pt x="408489" y="816980"/>
                </a:moveTo>
                <a:lnTo>
                  <a:pt x="360851" y="814232"/>
                </a:lnTo>
                <a:lnTo>
                  <a:pt x="314827" y="806191"/>
                </a:lnTo>
                <a:lnTo>
                  <a:pt x="270723" y="793165"/>
                </a:lnTo>
                <a:lnTo>
                  <a:pt x="228846" y="775460"/>
                </a:lnTo>
                <a:lnTo>
                  <a:pt x="189503" y="753383"/>
                </a:lnTo>
                <a:lnTo>
                  <a:pt x="153000" y="727239"/>
                </a:lnTo>
                <a:lnTo>
                  <a:pt x="119644" y="697336"/>
                </a:lnTo>
                <a:lnTo>
                  <a:pt x="89740" y="663979"/>
                </a:lnTo>
                <a:lnTo>
                  <a:pt x="63597" y="627476"/>
                </a:lnTo>
                <a:lnTo>
                  <a:pt x="41519" y="588133"/>
                </a:lnTo>
                <a:lnTo>
                  <a:pt x="23814" y="546256"/>
                </a:lnTo>
                <a:lnTo>
                  <a:pt x="10788" y="502153"/>
                </a:lnTo>
                <a:lnTo>
                  <a:pt x="2748" y="456128"/>
                </a:lnTo>
                <a:lnTo>
                  <a:pt x="0" y="408489"/>
                </a:lnTo>
                <a:lnTo>
                  <a:pt x="2748" y="360851"/>
                </a:lnTo>
                <a:lnTo>
                  <a:pt x="10788" y="314827"/>
                </a:lnTo>
                <a:lnTo>
                  <a:pt x="23814" y="270723"/>
                </a:lnTo>
                <a:lnTo>
                  <a:pt x="41519" y="228846"/>
                </a:lnTo>
                <a:lnTo>
                  <a:pt x="63597" y="189503"/>
                </a:lnTo>
                <a:lnTo>
                  <a:pt x="89740" y="153000"/>
                </a:lnTo>
                <a:lnTo>
                  <a:pt x="119644" y="119643"/>
                </a:lnTo>
                <a:lnTo>
                  <a:pt x="153000" y="89740"/>
                </a:lnTo>
                <a:lnTo>
                  <a:pt x="189503" y="63596"/>
                </a:lnTo>
                <a:lnTo>
                  <a:pt x="228846" y="41519"/>
                </a:lnTo>
                <a:lnTo>
                  <a:pt x="270723" y="23814"/>
                </a:lnTo>
                <a:lnTo>
                  <a:pt x="314827" y="10788"/>
                </a:lnTo>
                <a:lnTo>
                  <a:pt x="360851" y="2748"/>
                </a:lnTo>
                <a:lnTo>
                  <a:pt x="408489" y="0"/>
                </a:lnTo>
                <a:lnTo>
                  <a:pt x="462183" y="3542"/>
                </a:lnTo>
                <a:lnTo>
                  <a:pt x="514502" y="13995"/>
                </a:lnTo>
                <a:lnTo>
                  <a:pt x="564812" y="31094"/>
                </a:lnTo>
                <a:lnTo>
                  <a:pt x="612477" y="54577"/>
                </a:lnTo>
                <a:lnTo>
                  <a:pt x="656864" y="84182"/>
                </a:lnTo>
                <a:lnTo>
                  <a:pt x="697335" y="119644"/>
                </a:lnTo>
                <a:lnTo>
                  <a:pt x="732798" y="160116"/>
                </a:lnTo>
                <a:lnTo>
                  <a:pt x="762402" y="204502"/>
                </a:lnTo>
                <a:lnTo>
                  <a:pt x="785885" y="252167"/>
                </a:lnTo>
                <a:lnTo>
                  <a:pt x="802984" y="302477"/>
                </a:lnTo>
                <a:lnTo>
                  <a:pt x="813436" y="354796"/>
                </a:lnTo>
                <a:lnTo>
                  <a:pt x="816979" y="408489"/>
                </a:lnTo>
                <a:lnTo>
                  <a:pt x="814231" y="456128"/>
                </a:lnTo>
                <a:lnTo>
                  <a:pt x="806191" y="502153"/>
                </a:lnTo>
                <a:lnTo>
                  <a:pt x="793165" y="546256"/>
                </a:lnTo>
                <a:lnTo>
                  <a:pt x="775460" y="588133"/>
                </a:lnTo>
                <a:lnTo>
                  <a:pt x="753382" y="627476"/>
                </a:lnTo>
                <a:lnTo>
                  <a:pt x="727239" y="663979"/>
                </a:lnTo>
                <a:lnTo>
                  <a:pt x="697335" y="697336"/>
                </a:lnTo>
                <a:lnTo>
                  <a:pt x="663979" y="727239"/>
                </a:lnTo>
                <a:lnTo>
                  <a:pt x="627476" y="753383"/>
                </a:lnTo>
                <a:lnTo>
                  <a:pt x="588133" y="775460"/>
                </a:lnTo>
                <a:lnTo>
                  <a:pt x="546256" y="793165"/>
                </a:lnTo>
                <a:lnTo>
                  <a:pt x="502153" y="806191"/>
                </a:lnTo>
                <a:lnTo>
                  <a:pt x="456128" y="814232"/>
                </a:lnTo>
                <a:lnTo>
                  <a:pt x="408489" y="816980"/>
                </a:lnTo>
                <a:close/>
              </a:path>
            </a:pathLst>
          </a:custGeom>
          <a:solidFill>
            <a:srgbClr val="90C443">
              <a:alpha val="24705"/>
            </a:srgbClr>
          </a:solidFill>
        </p:spPr>
        <p:txBody>
          <a:bodyPr wrap="square" lIns="0" tIns="0" rIns="0" bIns="0" rtlCol="0"/>
          <a:lstStyle/>
          <a:p>
            <a:endParaRPr/>
          </a:p>
        </p:txBody>
      </p:sp>
      <p:sp>
        <p:nvSpPr>
          <p:cNvPr id="18" name="CasellaDiTesto 17">
            <a:extLst>
              <a:ext uri="{FF2B5EF4-FFF2-40B4-BE49-F238E27FC236}">
                <a16:creationId xmlns:a16="http://schemas.microsoft.com/office/drawing/2014/main" id="{E63F9628-9EEE-4A00-944F-CA55FC6FA326}"/>
              </a:ext>
            </a:extLst>
          </p:cNvPr>
          <p:cNvSpPr txBox="1"/>
          <p:nvPr/>
        </p:nvSpPr>
        <p:spPr>
          <a:xfrm>
            <a:off x="189728" y="1447800"/>
            <a:ext cx="11697472" cy="954107"/>
          </a:xfrm>
          <a:prstGeom prst="rect">
            <a:avLst/>
          </a:prstGeom>
          <a:noFill/>
        </p:spPr>
        <p:txBody>
          <a:bodyPr wrap="square" rtlCol="0">
            <a:spAutoFit/>
          </a:bodyPr>
          <a:lstStyle/>
          <a:p>
            <a:r>
              <a:rPr lang="it-IT" sz="2800" dirty="0"/>
              <a:t>Il </a:t>
            </a:r>
            <a:r>
              <a:rPr lang="it-IT" sz="2800" dirty="0" err="1"/>
              <a:t>testing</a:t>
            </a:r>
            <a:r>
              <a:rPr lang="it-IT" sz="2800" dirty="0"/>
              <a:t> avrà successo se l’output osservato sarà diverso dall’output atteso; ciò significa che la fase di </a:t>
            </a:r>
            <a:r>
              <a:rPr lang="it-IT" sz="2800" dirty="0" err="1"/>
              <a:t>testing</a:t>
            </a:r>
            <a:r>
              <a:rPr lang="it-IT" sz="2800" dirty="0"/>
              <a:t> avrà esito positivo se sarà individuata una </a:t>
            </a:r>
            <a:r>
              <a:rPr lang="en-GB" sz="2800" dirty="0"/>
              <a:t>failure..</a:t>
            </a:r>
          </a:p>
        </p:txBody>
      </p:sp>
      <p:pic>
        <p:nvPicPr>
          <p:cNvPr id="20" name="Immagine 19">
            <a:extLst>
              <a:ext uri="{FF2B5EF4-FFF2-40B4-BE49-F238E27FC236}">
                <a16:creationId xmlns:a16="http://schemas.microsoft.com/office/drawing/2014/main" id="{9C2FBBC0-8DAD-4FF2-AAFB-2B55511B6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371" y="3886200"/>
            <a:ext cx="4419600" cy="2474976"/>
          </a:xfrm>
          <a:prstGeom prst="rect">
            <a:avLst/>
          </a:prstGeom>
        </p:spPr>
      </p:pic>
      <p:sp>
        <p:nvSpPr>
          <p:cNvPr id="21" name="CasellaDiTesto 20">
            <a:extLst>
              <a:ext uri="{FF2B5EF4-FFF2-40B4-BE49-F238E27FC236}">
                <a16:creationId xmlns:a16="http://schemas.microsoft.com/office/drawing/2014/main" id="{E85BA4BE-D864-44A9-B822-A8BEFCB58597}"/>
              </a:ext>
            </a:extLst>
          </p:cNvPr>
          <p:cNvSpPr txBox="1"/>
          <p:nvPr/>
        </p:nvSpPr>
        <p:spPr>
          <a:xfrm>
            <a:off x="189728" y="2586173"/>
            <a:ext cx="6651550" cy="3108543"/>
          </a:xfrm>
          <a:prstGeom prst="rect">
            <a:avLst/>
          </a:prstGeom>
          <a:noFill/>
        </p:spPr>
        <p:txBody>
          <a:bodyPr wrap="square" rtlCol="0">
            <a:spAutoFit/>
          </a:bodyPr>
          <a:lstStyle/>
          <a:p>
            <a:r>
              <a:rPr lang="it-IT" sz="2800" dirty="0"/>
              <a:t>La </a:t>
            </a:r>
            <a:r>
              <a:rPr lang="it-IT" sz="2800" dirty="0" err="1"/>
              <a:t>failure</a:t>
            </a:r>
            <a:r>
              <a:rPr lang="it-IT" sz="2800" dirty="0"/>
              <a:t> è uno stato di condizione nel quale non si trova l’output desiderato. La </a:t>
            </a:r>
            <a:r>
              <a:rPr lang="it-IT" sz="2800" dirty="0" err="1"/>
              <a:t>failure</a:t>
            </a:r>
            <a:r>
              <a:rPr lang="it-IT" sz="2800" dirty="0"/>
              <a:t>, se individuata, verrà analizzata per poi procedere alla sua correzione.</a:t>
            </a:r>
          </a:p>
          <a:p>
            <a:endParaRPr lang="it-IT" sz="2800" dirty="0"/>
          </a:p>
          <a:p>
            <a:r>
              <a:rPr lang="it-IT" sz="2800" dirty="0"/>
              <a:t>Al contrario, il </a:t>
            </a:r>
            <a:r>
              <a:rPr lang="it-IT" sz="2800" dirty="0" err="1"/>
              <a:t>testing</a:t>
            </a:r>
            <a:r>
              <a:rPr lang="it-IT" sz="2800" dirty="0"/>
              <a:t> fallirà quando l’output osservato </a:t>
            </a:r>
            <a:r>
              <a:rPr lang="en-GB" sz="2800" dirty="0" err="1"/>
              <a:t>sarà</a:t>
            </a:r>
            <a:r>
              <a:rPr lang="en-GB" sz="2800" dirty="0"/>
              <a:t> </a:t>
            </a:r>
            <a:r>
              <a:rPr lang="en-GB" sz="2800" dirty="0" err="1"/>
              <a:t>uguale</a:t>
            </a:r>
            <a:r>
              <a:rPr lang="en-GB" sz="2800" dirty="0"/>
              <a:t> </a:t>
            </a:r>
            <a:r>
              <a:rPr lang="en-GB" sz="2800" dirty="0" err="1"/>
              <a:t>all’oracolo</a:t>
            </a:r>
            <a:endParaRPr lang="en-GB" sz="2800" dirty="0"/>
          </a:p>
        </p:txBody>
      </p:sp>
    </p:spTree>
    <p:extLst>
      <p:ext uri="{BB962C8B-B14F-4D97-AF65-F5344CB8AC3E}">
        <p14:creationId xmlns:p14="http://schemas.microsoft.com/office/powerpoint/2010/main" val="21720658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67A963-1DB0-4EAB-90FB-F6E7D117B4BC}"/>
              </a:ext>
            </a:extLst>
          </p:cNvPr>
          <p:cNvSpPr>
            <a:spLocks noGrp="1"/>
          </p:cNvSpPr>
          <p:nvPr>
            <p:ph type="title"/>
          </p:nvPr>
        </p:nvSpPr>
        <p:spPr>
          <a:xfrm>
            <a:off x="304800" y="304800"/>
            <a:ext cx="6158011" cy="738664"/>
          </a:xfrm>
        </p:spPr>
        <p:txBody>
          <a:bodyPr/>
          <a:lstStyle/>
          <a:p>
            <a:r>
              <a:rPr lang="en-GB" dirty="0">
                <a:solidFill>
                  <a:srgbClr val="99C952"/>
                </a:solidFill>
              </a:rPr>
              <a:t>Tool utilizzati</a:t>
            </a:r>
          </a:p>
        </p:txBody>
      </p:sp>
      <p:sp>
        <p:nvSpPr>
          <p:cNvPr id="3" name="Ovale 2">
            <a:extLst>
              <a:ext uri="{FF2B5EF4-FFF2-40B4-BE49-F238E27FC236}">
                <a16:creationId xmlns:a16="http://schemas.microsoft.com/office/drawing/2014/main" id="{2E4CDDEC-A947-4F77-B825-C6F657EB588C}"/>
              </a:ext>
            </a:extLst>
          </p:cNvPr>
          <p:cNvSpPr/>
          <p:nvPr/>
        </p:nvSpPr>
        <p:spPr>
          <a:xfrm>
            <a:off x="10744200" y="152400"/>
            <a:ext cx="1295400" cy="16002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4" name="object 2">
            <a:extLst>
              <a:ext uri="{FF2B5EF4-FFF2-40B4-BE49-F238E27FC236}">
                <a16:creationId xmlns:a16="http://schemas.microsoft.com/office/drawing/2014/main" id="{1F344510-F4EF-47A2-B3DB-A755CC83DFC5}"/>
              </a:ext>
            </a:extLst>
          </p:cNvPr>
          <p:cNvSpPr/>
          <p:nvPr/>
        </p:nvSpPr>
        <p:spPr>
          <a:xfrm>
            <a:off x="9147741" y="0"/>
            <a:ext cx="941617" cy="813737"/>
          </a:xfrm>
          <a:custGeom>
            <a:avLst/>
            <a:gdLst/>
            <a:ahLst/>
            <a:cxnLst/>
            <a:rect l="l" t="t" r="r" b="b"/>
            <a:pathLst>
              <a:path w="1217295" h="1217295">
                <a:moveTo>
                  <a:pt x="608635" y="1217271"/>
                </a:moveTo>
                <a:lnTo>
                  <a:pt x="561071" y="1215440"/>
                </a:lnTo>
                <a:lnTo>
                  <a:pt x="514508" y="1210037"/>
                </a:lnTo>
                <a:lnTo>
                  <a:pt x="469081" y="1201197"/>
                </a:lnTo>
                <a:lnTo>
                  <a:pt x="424926" y="1189055"/>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8" y="89423"/>
                </a:lnTo>
                <a:lnTo>
                  <a:pt x="965914" y="115895"/>
                </a:lnTo>
                <a:lnTo>
                  <a:pt x="1003578" y="145537"/>
                </a:lnTo>
                <a:lnTo>
                  <a:pt x="1039006" y="178265"/>
                </a:lnTo>
                <a:lnTo>
                  <a:pt x="1071734" y="213693"/>
                </a:lnTo>
                <a:lnTo>
                  <a:pt x="1101376" y="251357"/>
                </a:lnTo>
                <a:lnTo>
                  <a:pt x="1127848" y="291053"/>
                </a:lnTo>
                <a:lnTo>
                  <a:pt x="1151064"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7"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5"/>
                </a:lnTo>
                <a:lnTo>
                  <a:pt x="748190" y="1201197"/>
                </a:lnTo>
                <a:lnTo>
                  <a:pt x="702763" y="1210037"/>
                </a:lnTo>
                <a:lnTo>
                  <a:pt x="656200" y="1215440"/>
                </a:lnTo>
                <a:lnTo>
                  <a:pt x="608635" y="1217271"/>
                </a:lnTo>
                <a:close/>
              </a:path>
            </a:pathLst>
          </a:custGeom>
          <a:solidFill>
            <a:srgbClr val="90C443">
              <a:alpha val="49803"/>
            </a:srgbClr>
          </a:solidFill>
        </p:spPr>
        <p:txBody>
          <a:bodyPr wrap="square" lIns="0" tIns="0" rIns="0" bIns="0" rtlCol="0"/>
          <a:lstStyle/>
          <a:p>
            <a:endParaRPr/>
          </a:p>
        </p:txBody>
      </p:sp>
      <p:sp>
        <p:nvSpPr>
          <p:cNvPr id="5" name="object 3">
            <a:extLst>
              <a:ext uri="{FF2B5EF4-FFF2-40B4-BE49-F238E27FC236}">
                <a16:creationId xmlns:a16="http://schemas.microsoft.com/office/drawing/2014/main" id="{08CDE71F-BE60-4682-AB8C-352946555304}"/>
              </a:ext>
            </a:extLst>
          </p:cNvPr>
          <p:cNvSpPr/>
          <p:nvPr/>
        </p:nvSpPr>
        <p:spPr>
          <a:xfrm>
            <a:off x="9423330" y="0"/>
            <a:ext cx="2768670" cy="2590800"/>
          </a:xfrm>
          <a:custGeom>
            <a:avLst/>
            <a:gdLst/>
            <a:ahLst/>
            <a:cxnLst/>
            <a:rect l="l" t="t" r="r" b="b"/>
            <a:pathLst>
              <a:path w="5003165" h="4723130">
                <a:moveTo>
                  <a:pt x="2656389" y="4722696"/>
                </a:moveTo>
                <a:lnTo>
                  <a:pt x="2608126" y="4722266"/>
                </a:lnTo>
                <a:lnTo>
                  <a:pt x="2560071" y="4720982"/>
                </a:lnTo>
                <a:lnTo>
                  <a:pt x="2512231" y="4718850"/>
                </a:lnTo>
                <a:lnTo>
                  <a:pt x="2464615" y="4715879"/>
                </a:lnTo>
                <a:lnTo>
                  <a:pt x="2417229" y="4712075"/>
                </a:lnTo>
                <a:lnTo>
                  <a:pt x="2370081" y="4707446"/>
                </a:lnTo>
                <a:lnTo>
                  <a:pt x="2323177" y="4701998"/>
                </a:lnTo>
                <a:lnTo>
                  <a:pt x="2276526" y="4695740"/>
                </a:lnTo>
                <a:lnTo>
                  <a:pt x="2230134" y="4688678"/>
                </a:lnTo>
                <a:lnTo>
                  <a:pt x="2184008" y="4680820"/>
                </a:lnTo>
                <a:lnTo>
                  <a:pt x="2138156" y="4672172"/>
                </a:lnTo>
                <a:lnTo>
                  <a:pt x="2092586" y="4662742"/>
                </a:lnTo>
                <a:lnTo>
                  <a:pt x="2047303" y="4652538"/>
                </a:lnTo>
                <a:lnTo>
                  <a:pt x="2002317" y="4641567"/>
                </a:lnTo>
                <a:lnTo>
                  <a:pt x="1957633" y="4629835"/>
                </a:lnTo>
                <a:lnTo>
                  <a:pt x="1913259" y="4617351"/>
                </a:lnTo>
                <a:lnTo>
                  <a:pt x="1869203" y="4604121"/>
                </a:lnTo>
                <a:lnTo>
                  <a:pt x="1825471" y="4590153"/>
                </a:lnTo>
                <a:lnTo>
                  <a:pt x="1782072" y="4575453"/>
                </a:lnTo>
                <a:lnTo>
                  <a:pt x="1739011" y="4560030"/>
                </a:lnTo>
                <a:lnTo>
                  <a:pt x="1696297" y="4543890"/>
                </a:lnTo>
                <a:lnTo>
                  <a:pt x="1653936" y="4527041"/>
                </a:lnTo>
                <a:lnTo>
                  <a:pt x="1611937" y="4509490"/>
                </a:lnTo>
                <a:lnTo>
                  <a:pt x="1570305" y="4491244"/>
                </a:lnTo>
                <a:lnTo>
                  <a:pt x="1529049" y="4472311"/>
                </a:lnTo>
                <a:lnTo>
                  <a:pt x="1488176" y="4452697"/>
                </a:lnTo>
                <a:lnTo>
                  <a:pt x="1447693" y="4432410"/>
                </a:lnTo>
                <a:lnTo>
                  <a:pt x="1407607" y="4411458"/>
                </a:lnTo>
                <a:lnTo>
                  <a:pt x="1367925" y="4389847"/>
                </a:lnTo>
                <a:lnTo>
                  <a:pt x="1328656" y="4367585"/>
                </a:lnTo>
                <a:lnTo>
                  <a:pt x="1289805" y="4344679"/>
                </a:lnTo>
                <a:lnTo>
                  <a:pt x="1251380" y="4321136"/>
                </a:lnTo>
                <a:lnTo>
                  <a:pt x="1213389" y="4296963"/>
                </a:lnTo>
                <a:lnTo>
                  <a:pt x="1175839" y="4272169"/>
                </a:lnTo>
                <a:lnTo>
                  <a:pt x="1138737" y="4246759"/>
                </a:lnTo>
                <a:lnTo>
                  <a:pt x="1102090" y="4220742"/>
                </a:lnTo>
                <a:lnTo>
                  <a:pt x="1065905" y="4194124"/>
                </a:lnTo>
                <a:lnTo>
                  <a:pt x="1030190" y="4166913"/>
                </a:lnTo>
                <a:lnTo>
                  <a:pt x="994953" y="4139117"/>
                </a:lnTo>
                <a:lnTo>
                  <a:pt x="960200" y="4110741"/>
                </a:lnTo>
                <a:lnTo>
                  <a:pt x="925938" y="4081794"/>
                </a:lnTo>
                <a:lnTo>
                  <a:pt x="892175" y="4052283"/>
                </a:lnTo>
                <a:lnTo>
                  <a:pt x="858918" y="4022215"/>
                </a:lnTo>
                <a:lnTo>
                  <a:pt x="826175" y="3991598"/>
                </a:lnTo>
                <a:lnTo>
                  <a:pt x="793952" y="3960438"/>
                </a:lnTo>
                <a:lnTo>
                  <a:pt x="762257" y="3928743"/>
                </a:lnTo>
                <a:lnTo>
                  <a:pt x="731097" y="3896520"/>
                </a:lnTo>
                <a:lnTo>
                  <a:pt x="700480" y="3863777"/>
                </a:lnTo>
                <a:lnTo>
                  <a:pt x="670412" y="3830520"/>
                </a:lnTo>
                <a:lnTo>
                  <a:pt x="640901" y="3796757"/>
                </a:lnTo>
                <a:lnTo>
                  <a:pt x="611954" y="3762495"/>
                </a:lnTo>
                <a:lnTo>
                  <a:pt x="583578" y="3727742"/>
                </a:lnTo>
                <a:lnTo>
                  <a:pt x="555782" y="3692505"/>
                </a:lnTo>
                <a:lnTo>
                  <a:pt x="528571" y="3656790"/>
                </a:lnTo>
                <a:lnTo>
                  <a:pt x="501953" y="3620605"/>
                </a:lnTo>
                <a:lnTo>
                  <a:pt x="475936" y="3583958"/>
                </a:lnTo>
                <a:lnTo>
                  <a:pt x="450526" y="3546856"/>
                </a:lnTo>
                <a:lnTo>
                  <a:pt x="425732" y="3509306"/>
                </a:lnTo>
                <a:lnTo>
                  <a:pt x="401559" y="3471315"/>
                </a:lnTo>
                <a:lnTo>
                  <a:pt x="378017" y="3432890"/>
                </a:lnTo>
                <a:lnTo>
                  <a:pt x="355110" y="3394039"/>
                </a:lnTo>
                <a:lnTo>
                  <a:pt x="332848" y="3354770"/>
                </a:lnTo>
                <a:lnTo>
                  <a:pt x="311237" y="3315088"/>
                </a:lnTo>
                <a:lnTo>
                  <a:pt x="290285" y="3275002"/>
                </a:lnTo>
                <a:lnTo>
                  <a:pt x="269998" y="3234519"/>
                </a:lnTo>
                <a:lnTo>
                  <a:pt x="250384" y="3193646"/>
                </a:lnTo>
                <a:lnTo>
                  <a:pt x="231451" y="3152390"/>
                </a:lnTo>
                <a:lnTo>
                  <a:pt x="213205" y="3110758"/>
                </a:lnTo>
                <a:lnTo>
                  <a:pt x="195654" y="3068759"/>
                </a:lnTo>
                <a:lnTo>
                  <a:pt x="178805" y="3026398"/>
                </a:lnTo>
                <a:lnTo>
                  <a:pt x="162665" y="2983684"/>
                </a:lnTo>
                <a:lnTo>
                  <a:pt x="147242" y="2940623"/>
                </a:lnTo>
                <a:lnTo>
                  <a:pt x="132542" y="2897224"/>
                </a:lnTo>
                <a:lnTo>
                  <a:pt x="118574" y="2853492"/>
                </a:lnTo>
                <a:lnTo>
                  <a:pt x="105344" y="2809436"/>
                </a:lnTo>
                <a:lnTo>
                  <a:pt x="92860" y="2765062"/>
                </a:lnTo>
                <a:lnTo>
                  <a:pt x="81128" y="2720378"/>
                </a:lnTo>
                <a:lnTo>
                  <a:pt x="70157" y="2675392"/>
                </a:lnTo>
                <a:lnTo>
                  <a:pt x="59953" y="2630109"/>
                </a:lnTo>
                <a:lnTo>
                  <a:pt x="50523" y="2584539"/>
                </a:lnTo>
                <a:lnTo>
                  <a:pt x="41875" y="2538687"/>
                </a:lnTo>
                <a:lnTo>
                  <a:pt x="34017" y="2492561"/>
                </a:lnTo>
                <a:lnTo>
                  <a:pt x="26955" y="2446169"/>
                </a:lnTo>
                <a:lnTo>
                  <a:pt x="20697" y="2399518"/>
                </a:lnTo>
                <a:lnTo>
                  <a:pt x="15249" y="2352614"/>
                </a:lnTo>
                <a:lnTo>
                  <a:pt x="10620" y="2305466"/>
                </a:lnTo>
                <a:lnTo>
                  <a:pt x="6816" y="2258080"/>
                </a:lnTo>
                <a:lnTo>
                  <a:pt x="3845" y="2210463"/>
                </a:lnTo>
                <a:lnTo>
                  <a:pt x="1713" y="2162624"/>
                </a:lnTo>
                <a:lnTo>
                  <a:pt x="429" y="2114569"/>
                </a:lnTo>
                <a:lnTo>
                  <a:pt x="0" y="2066306"/>
                </a:lnTo>
                <a:lnTo>
                  <a:pt x="429" y="2018042"/>
                </a:lnTo>
                <a:lnTo>
                  <a:pt x="1713" y="1969987"/>
                </a:lnTo>
                <a:lnTo>
                  <a:pt x="3845" y="1922148"/>
                </a:lnTo>
                <a:lnTo>
                  <a:pt x="6816" y="1874531"/>
                </a:lnTo>
                <a:lnTo>
                  <a:pt x="10620" y="1827146"/>
                </a:lnTo>
                <a:lnTo>
                  <a:pt x="15249" y="1779997"/>
                </a:lnTo>
                <a:lnTo>
                  <a:pt x="20697" y="1733094"/>
                </a:lnTo>
                <a:lnTo>
                  <a:pt x="26955" y="1686442"/>
                </a:lnTo>
                <a:lnTo>
                  <a:pt x="34017" y="1640050"/>
                </a:lnTo>
                <a:lnTo>
                  <a:pt x="41875" y="1593924"/>
                </a:lnTo>
                <a:lnTo>
                  <a:pt x="50523" y="1548073"/>
                </a:lnTo>
                <a:lnTo>
                  <a:pt x="59953" y="1502502"/>
                </a:lnTo>
                <a:lnTo>
                  <a:pt x="70157" y="1457220"/>
                </a:lnTo>
                <a:lnTo>
                  <a:pt x="81128" y="1412233"/>
                </a:lnTo>
                <a:lnTo>
                  <a:pt x="92860" y="1367549"/>
                </a:lnTo>
                <a:lnTo>
                  <a:pt x="105344" y="1323176"/>
                </a:lnTo>
                <a:lnTo>
                  <a:pt x="118574" y="1279119"/>
                </a:lnTo>
                <a:lnTo>
                  <a:pt x="132542" y="1235388"/>
                </a:lnTo>
                <a:lnTo>
                  <a:pt x="147242" y="1191988"/>
                </a:lnTo>
                <a:lnTo>
                  <a:pt x="162665" y="1148927"/>
                </a:lnTo>
                <a:lnTo>
                  <a:pt x="178805" y="1106213"/>
                </a:lnTo>
                <a:lnTo>
                  <a:pt x="195654" y="1063853"/>
                </a:lnTo>
                <a:lnTo>
                  <a:pt x="213205" y="1021853"/>
                </a:lnTo>
                <a:lnTo>
                  <a:pt x="231451" y="980222"/>
                </a:lnTo>
                <a:lnTo>
                  <a:pt x="250384" y="938966"/>
                </a:lnTo>
                <a:lnTo>
                  <a:pt x="269998" y="898093"/>
                </a:lnTo>
                <a:lnTo>
                  <a:pt x="290285" y="857609"/>
                </a:lnTo>
                <a:lnTo>
                  <a:pt x="311237" y="817523"/>
                </a:lnTo>
                <a:lnTo>
                  <a:pt x="332848" y="777842"/>
                </a:lnTo>
                <a:lnTo>
                  <a:pt x="355110" y="738572"/>
                </a:lnTo>
                <a:lnTo>
                  <a:pt x="378017" y="699721"/>
                </a:lnTo>
                <a:lnTo>
                  <a:pt x="401559" y="661296"/>
                </a:lnTo>
                <a:lnTo>
                  <a:pt x="425732" y="623305"/>
                </a:lnTo>
                <a:lnTo>
                  <a:pt x="450526" y="585755"/>
                </a:lnTo>
                <a:lnTo>
                  <a:pt x="475936" y="548653"/>
                </a:lnTo>
                <a:lnTo>
                  <a:pt x="501953" y="512006"/>
                </a:lnTo>
                <a:lnTo>
                  <a:pt x="528571" y="475821"/>
                </a:lnTo>
                <a:lnTo>
                  <a:pt x="555782" y="440107"/>
                </a:lnTo>
                <a:lnTo>
                  <a:pt x="583578" y="404869"/>
                </a:lnTo>
                <a:lnTo>
                  <a:pt x="611954" y="370116"/>
                </a:lnTo>
                <a:lnTo>
                  <a:pt x="640901" y="335854"/>
                </a:lnTo>
                <a:lnTo>
                  <a:pt x="670412" y="302091"/>
                </a:lnTo>
                <a:lnTo>
                  <a:pt x="700480" y="268834"/>
                </a:lnTo>
                <a:lnTo>
                  <a:pt x="731097" y="236091"/>
                </a:lnTo>
                <a:lnTo>
                  <a:pt x="762257" y="203868"/>
                </a:lnTo>
                <a:lnTo>
                  <a:pt x="793952" y="172173"/>
                </a:lnTo>
                <a:lnTo>
                  <a:pt x="826175" y="141013"/>
                </a:lnTo>
                <a:lnTo>
                  <a:pt x="858918" y="110396"/>
                </a:lnTo>
                <a:lnTo>
                  <a:pt x="892175" y="80328"/>
                </a:lnTo>
                <a:lnTo>
                  <a:pt x="925938" y="50817"/>
                </a:lnTo>
                <a:lnTo>
                  <a:pt x="960200" y="21870"/>
                </a:lnTo>
                <a:lnTo>
                  <a:pt x="4325595" y="0"/>
                </a:lnTo>
                <a:lnTo>
                  <a:pt x="4349527" y="19422"/>
                </a:lnTo>
                <a:lnTo>
                  <a:pt x="4387705" y="51613"/>
                </a:lnTo>
                <a:lnTo>
                  <a:pt x="4425328" y="84567"/>
                </a:lnTo>
                <a:lnTo>
                  <a:pt x="4462382" y="118279"/>
                </a:lnTo>
                <a:lnTo>
                  <a:pt x="4498857" y="152743"/>
                </a:lnTo>
                <a:lnTo>
                  <a:pt x="4534741" y="187954"/>
                </a:lnTo>
                <a:lnTo>
                  <a:pt x="4569952" y="223838"/>
                </a:lnTo>
                <a:lnTo>
                  <a:pt x="4604416" y="260313"/>
                </a:lnTo>
                <a:lnTo>
                  <a:pt x="4638128" y="297367"/>
                </a:lnTo>
                <a:lnTo>
                  <a:pt x="4671081" y="334990"/>
                </a:lnTo>
                <a:lnTo>
                  <a:pt x="4703273" y="373168"/>
                </a:lnTo>
                <a:lnTo>
                  <a:pt x="4734697" y="411889"/>
                </a:lnTo>
                <a:lnTo>
                  <a:pt x="4765349" y="451142"/>
                </a:lnTo>
                <a:lnTo>
                  <a:pt x="4795223" y="490914"/>
                </a:lnTo>
                <a:lnTo>
                  <a:pt x="4824315" y="531194"/>
                </a:lnTo>
                <a:lnTo>
                  <a:pt x="4852619" y="571969"/>
                </a:lnTo>
                <a:lnTo>
                  <a:pt x="4880131" y="613228"/>
                </a:lnTo>
                <a:lnTo>
                  <a:pt x="4906846" y="654958"/>
                </a:lnTo>
                <a:lnTo>
                  <a:pt x="4932758" y="697147"/>
                </a:lnTo>
                <a:lnTo>
                  <a:pt x="4957863" y="739783"/>
                </a:lnTo>
                <a:lnTo>
                  <a:pt x="4982156" y="782855"/>
                </a:lnTo>
                <a:lnTo>
                  <a:pt x="5003027" y="821525"/>
                </a:lnTo>
                <a:lnTo>
                  <a:pt x="5003027" y="3312246"/>
                </a:lnTo>
                <a:lnTo>
                  <a:pt x="4979931" y="3354770"/>
                </a:lnTo>
                <a:lnTo>
                  <a:pt x="4957669" y="3394039"/>
                </a:lnTo>
                <a:lnTo>
                  <a:pt x="4934763" y="3432890"/>
                </a:lnTo>
                <a:lnTo>
                  <a:pt x="4911220" y="3471315"/>
                </a:lnTo>
                <a:lnTo>
                  <a:pt x="4887047" y="3509306"/>
                </a:lnTo>
                <a:lnTo>
                  <a:pt x="4862253" y="3546856"/>
                </a:lnTo>
                <a:lnTo>
                  <a:pt x="4836843" y="3583958"/>
                </a:lnTo>
                <a:lnTo>
                  <a:pt x="4810826" y="3620605"/>
                </a:lnTo>
                <a:lnTo>
                  <a:pt x="4784208" y="3656790"/>
                </a:lnTo>
                <a:lnTo>
                  <a:pt x="4756997" y="3692505"/>
                </a:lnTo>
                <a:lnTo>
                  <a:pt x="4729200" y="3727742"/>
                </a:lnTo>
                <a:lnTo>
                  <a:pt x="4700825" y="3762495"/>
                </a:lnTo>
                <a:lnTo>
                  <a:pt x="4671878" y="3796757"/>
                </a:lnTo>
                <a:lnTo>
                  <a:pt x="4642367" y="3830520"/>
                </a:lnTo>
                <a:lnTo>
                  <a:pt x="4612299" y="3863777"/>
                </a:lnTo>
                <a:lnTo>
                  <a:pt x="4581682" y="3896520"/>
                </a:lnTo>
                <a:lnTo>
                  <a:pt x="4550522" y="3928743"/>
                </a:lnTo>
                <a:lnTo>
                  <a:pt x="4518827" y="3960438"/>
                </a:lnTo>
                <a:lnTo>
                  <a:pt x="4486604" y="3991598"/>
                </a:lnTo>
                <a:lnTo>
                  <a:pt x="4453861" y="4022215"/>
                </a:lnTo>
                <a:lnTo>
                  <a:pt x="4420604" y="4052283"/>
                </a:lnTo>
                <a:lnTo>
                  <a:pt x="4386841" y="4081794"/>
                </a:lnTo>
                <a:lnTo>
                  <a:pt x="4352579" y="4110741"/>
                </a:lnTo>
                <a:lnTo>
                  <a:pt x="4317826" y="4139117"/>
                </a:lnTo>
                <a:lnTo>
                  <a:pt x="4282588" y="4166913"/>
                </a:lnTo>
                <a:lnTo>
                  <a:pt x="4246873" y="4194124"/>
                </a:lnTo>
                <a:lnTo>
                  <a:pt x="4210689" y="4220742"/>
                </a:lnTo>
                <a:lnTo>
                  <a:pt x="4174042" y="4246759"/>
                </a:lnTo>
                <a:lnTo>
                  <a:pt x="4136940" y="4272169"/>
                </a:lnTo>
                <a:lnTo>
                  <a:pt x="4099389" y="4296963"/>
                </a:lnTo>
                <a:lnTo>
                  <a:pt x="4061398" y="4321136"/>
                </a:lnTo>
                <a:lnTo>
                  <a:pt x="4022974" y="4344679"/>
                </a:lnTo>
                <a:lnTo>
                  <a:pt x="3984123" y="4367585"/>
                </a:lnTo>
                <a:lnTo>
                  <a:pt x="3944853" y="4389847"/>
                </a:lnTo>
                <a:lnTo>
                  <a:pt x="3905172" y="4411458"/>
                </a:lnTo>
                <a:lnTo>
                  <a:pt x="3865085" y="4432410"/>
                </a:lnTo>
                <a:lnTo>
                  <a:pt x="3824602" y="4452697"/>
                </a:lnTo>
                <a:lnTo>
                  <a:pt x="3783729" y="4472311"/>
                </a:lnTo>
                <a:lnTo>
                  <a:pt x="3742473" y="4491244"/>
                </a:lnTo>
                <a:lnTo>
                  <a:pt x="3700842" y="4509490"/>
                </a:lnTo>
                <a:lnTo>
                  <a:pt x="3658842" y="4527041"/>
                </a:lnTo>
                <a:lnTo>
                  <a:pt x="3616482" y="4543890"/>
                </a:lnTo>
                <a:lnTo>
                  <a:pt x="3573767" y="4560030"/>
                </a:lnTo>
                <a:lnTo>
                  <a:pt x="3530707" y="4575453"/>
                </a:lnTo>
                <a:lnTo>
                  <a:pt x="3487307" y="4590153"/>
                </a:lnTo>
                <a:lnTo>
                  <a:pt x="3443575" y="4604121"/>
                </a:lnTo>
                <a:lnTo>
                  <a:pt x="3399519" y="4617351"/>
                </a:lnTo>
                <a:lnTo>
                  <a:pt x="3355145" y="4629835"/>
                </a:lnTo>
                <a:lnTo>
                  <a:pt x="3310462" y="4641567"/>
                </a:lnTo>
                <a:lnTo>
                  <a:pt x="3265475" y="4652538"/>
                </a:lnTo>
                <a:lnTo>
                  <a:pt x="3220193" y="4662742"/>
                </a:lnTo>
                <a:lnTo>
                  <a:pt x="3174622" y="4672172"/>
                </a:lnTo>
                <a:lnTo>
                  <a:pt x="3128770" y="4680820"/>
                </a:lnTo>
                <a:lnTo>
                  <a:pt x="3082645" y="4688678"/>
                </a:lnTo>
                <a:lnTo>
                  <a:pt x="3036253" y="4695740"/>
                </a:lnTo>
                <a:lnTo>
                  <a:pt x="2989601" y="4701998"/>
                </a:lnTo>
                <a:lnTo>
                  <a:pt x="2942698" y="4707446"/>
                </a:lnTo>
                <a:lnTo>
                  <a:pt x="2895549" y="4712075"/>
                </a:lnTo>
                <a:lnTo>
                  <a:pt x="2848163" y="4715879"/>
                </a:lnTo>
                <a:lnTo>
                  <a:pt x="2800547" y="4718850"/>
                </a:lnTo>
                <a:lnTo>
                  <a:pt x="2752708" y="4720982"/>
                </a:lnTo>
                <a:lnTo>
                  <a:pt x="2704653" y="4722266"/>
                </a:lnTo>
                <a:lnTo>
                  <a:pt x="2656389" y="4722696"/>
                </a:lnTo>
                <a:close/>
              </a:path>
            </a:pathLst>
          </a:custGeom>
          <a:solidFill>
            <a:srgbClr val="90C443">
              <a:alpha val="84704"/>
            </a:srgbClr>
          </a:solidFill>
        </p:spPr>
        <p:txBody>
          <a:bodyPr wrap="square" lIns="0" tIns="0" rIns="0" bIns="0" rtlCol="0"/>
          <a:lstStyle/>
          <a:p>
            <a:endParaRPr/>
          </a:p>
        </p:txBody>
      </p:sp>
      <p:sp>
        <p:nvSpPr>
          <p:cNvPr id="6" name="object 4">
            <a:extLst>
              <a:ext uri="{FF2B5EF4-FFF2-40B4-BE49-F238E27FC236}">
                <a16:creationId xmlns:a16="http://schemas.microsoft.com/office/drawing/2014/main" id="{776AB089-05F3-4007-806A-C68593C77D23}"/>
              </a:ext>
            </a:extLst>
          </p:cNvPr>
          <p:cNvSpPr/>
          <p:nvPr/>
        </p:nvSpPr>
        <p:spPr>
          <a:xfrm>
            <a:off x="11053445" y="1562100"/>
            <a:ext cx="1138555" cy="1447800"/>
          </a:xfrm>
          <a:custGeom>
            <a:avLst/>
            <a:gdLst/>
            <a:ahLst/>
            <a:cxnLst/>
            <a:rect l="l" t="t" r="r" b="b"/>
            <a:pathLst>
              <a:path w="1138554" h="1447800">
                <a:moveTo>
                  <a:pt x="723899" y="1447800"/>
                </a:moveTo>
                <a:lnTo>
                  <a:pt x="676303" y="1446260"/>
                </a:lnTo>
                <a:lnTo>
                  <a:pt x="629528" y="1441704"/>
                </a:lnTo>
                <a:lnTo>
                  <a:pt x="583671" y="1434228"/>
                </a:lnTo>
                <a:lnTo>
                  <a:pt x="538827" y="1423926"/>
                </a:lnTo>
                <a:lnTo>
                  <a:pt x="495091" y="1410895"/>
                </a:lnTo>
                <a:lnTo>
                  <a:pt x="452559" y="1395229"/>
                </a:lnTo>
                <a:lnTo>
                  <a:pt x="411325" y="1377024"/>
                </a:lnTo>
                <a:lnTo>
                  <a:pt x="371486" y="1356376"/>
                </a:lnTo>
                <a:lnTo>
                  <a:pt x="333137" y="1333379"/>
                </a:lnTo>
                <a:lnTo>
                  <a:pt x="296373" y="1308129"/>
                </a:lnTo>
                <a:lnTo>
                  <a:pt x="261290" y="1280722"/>
                </a:lnTo>
                <a:lnTo>
                  <a:pt x="227983" y="1251252"/>
                </a:lnTo>
                <a:lnTo>
                  <a:pt x="196547" y="1219816"/>
                </a:lnTo>
                <a:lnTo>
                  <a:pt x="167077" y="1186509"/>
                </a:lnTo>
                <a:lnTo>
                  <a:pt x="139670" y="1151426"/>
                </a:lnTo>
                <a:lnTo>
                  <a:pt x="114420" y="1114662"/>
                </a:lnTo>
                <a:lnTo>
                  <a:pt x="91424" y="1076313"/>
                </a:lnTo>
                <a:lnTo>
                  <a:pt x="70775" y="1036474"/>
                </a:lnTo>
                <a:lnTo>
                  <a:pt x="52570" y="995240"/>
                </a:lnTo>
                <a:lnTo>
                  <a:pt x="36904" y="952708"/>
                </a:lnTo>
                <a:lnTo>
                  <a:pt x="23873" y="908972"/>
                </a:lnTo>
                <a:lnTo>
                  <a:pt x="13571" y="864128"/>
                </a:lnTo>
                <a:lnTo>
                  <a:pt x="6095" y="818271"/>
                </a:lnTo>
                <a:lnTo>
                  <a:pt x="1539" y="771496"/>
                </a:lnTo>
                <a:lnTo>
                  <a:pt x="0" y="723900"/>
                </a:lnTo>
                <a:lnTo>
                  <a:pt x="1539" y="676303"/>
                </a:lnTo>
                <a:lnTo>
                  <a:pt x="6095" y="629529"/>
                </a:lnTo>
                <a:lnTo>
                  <a:pt x="13571" y="583671"/>
                </a:lnTo>
                <a:lnTo>
                  <a:pt x="23873" y="538827"/>
                </a:lnTo>
                <a:lnTo>
                  <a:pt x="36904" y="495091"/>
                </a:lnTo>
                <a:lnTo>
                  <a:pt x="52570" y="452559"/>
                </a:lnTo>
                <a:lnTo>
                  <a:pt x="70775" y="411326"/>
                </a:lnTo>
                <a:lnTo>
                  <a:pt x="91424" y="371487"/>
                </a:lnTo>
                <a:lnTo>
                  <a:pt x="114420" y="333138"/>
                </a:lnTo>
                <a:lnTo>
                  <a:pt x="139670" y="296374"/>
                </a:lnTo>
                <a:lnTo>
                  <a:pt x="167077" y="261290"/>
                </a:lnTo>
                <a:lnTo>
                  <a:pt x="196547" y="227983"/>
                </a:lnTo>
                <a:lnTo>
                  <a:pt x="227983" y="196547"/>
                </a:lnTo>
                <a:lnTo>
                  <a:pt x="261290" y="167077"/>
                </a:lnTo>
                <a:lnTo>
                  <a:pt x="296373" y="139670"/>
                </a:lnTo>
                <a:lnTo>
                  <a:pt x="333137" y="114420"/>
                </a:lnTo>
                <a:lnTo>
                  <a:pt x="371486" y="91424"/>
                </a:lnTo>
                <a:lnTo>
                  <a:pt x="411325" y="70775"/>
                </a:lnTo>
                <a:lnTo>
                  <a:pt x="452559" y="52570"/>
                </a:lnTo>
                <a:lnTo>
                  <a:pt x="495091" y="36904"/>
                </a:lnTo>
                <a:lnTo>
                  <a:pt x="538827" y="23873"/>
                </a:lnTo>
                <a:lnTo>
                  <a:pt x="583671" y="13571"/>
                </a:lnTo>
                <a:lnTo>
                  <a:pt x="629528" y="6095"/>
                </a:lnTo>
                <a:lnTo>
                  <a:pt x="676303" y="1539"/>
                </a:lnTo>
                <a:lnTo>
                  <a:pt x="723899" y="0"/>
                </a:lnTo>
                <a:lnTo>
                  <a:pt x="776035" y="1878"/>
                </a:lnTo>
                <a:lnTo>
                  <a:pt x="827598" y="7462"/>
                </a:lnTo>
                <a:lnTo>
                  <a:pt x="878406" y="16678"/>
                </a:lnTo>
                <a:lnTo>
                  <a:pt x="928276" y="29448"/>
                </a:lnTo>
                <a:lnTo>
                  <a:pt x="977026" y="45697"/>
                </a:lnTo>
                <a:lnTo>
                  <a:pt x="1024473" y="65350"/>
                </a:lnTo>
                <a:lnTo>
                  <a:pt x="1070435" y="88332"/>
                </a:lnTo>
                <a:lnTo>
                  <a:pt x="1114728" y="114565"/>
                </a:lnTo>
                <a:lnTo>
                  <a:pt x="1138047" y="130724"/>
                </a:lnTo>
                <a:lnTo>
                  <a:pt x="1138047" y="1317317"/>
                </a:lnTo>
                <a:lnTo>
                  <a:pt x="1076312" y="1356376"/>
                </a:lnTo>
                <a:lnTo>
                  <a:pt x="1036474" y="1377024"/>
                </a:lnTo>
                <a:lnTo>
                  <a:pt x="995240" y="1395229"/>
                </a:lnTo>
                <a:lnTo>
                  <a:pt x="952708" y="1410895"/>
                </a:lnTo>
                <a:lnTo>
                  <a:pt x="908972" y="1423926"/>
                </a:lnTo>
                <a:lnTo>
                  <a:pt x="864128" y="1434228"/>
                </a:lnTo>
                <a:lnTo>
                  <a:pt x="818271" y="1441704"/>
                </a:lnTo>
                <a:lnTo>
                  <a:pt x="771496" y="1446260"/>
                </a:lnTo>
                <a:lnTo>
                  <a:pt x="723899" y="1447800"/>
                </a:lnTo>
                <a:close/>
              </a:path>
            </a:pathLst>
          </a:custGeom>
          <a:solidFill>
            <a:srgbClr val="90C443">
              <a:alpha val="29803"/>
            </a:srgbClr>
          </a:solidFill>
        </p:spPr>
        <p:txBody>
          <a:bodyPr wrap="square" lIns="0" tIns="0" rIns="0" bIns="0" rtlCol="0"/>
          <a:lstStyle/>
          <a:p>
            <a:endParaRPr dirty="0"/>
          </a:p>
        </p:txBody>
      </p:sp>
      <p:sp>
        <p:nvSpPr>
          <p:cNvPr id="7" name="object 5">
            <a:extLst>
              <a:ext uri="{FF2B5EF4-FFF2-40B4-BE49-F238E27FC236}">
                <a16:creationId xmlns:a16="http://schemas.microsoft.com/office/drawing/2014/main" id="{8B12A830-D4DD-4830-9F1E-6CA408CEE54C}"/>
              </a:ext>
            </a:extLst>
          </p:cNvPr>
          <p:cNvSpPr/>
          <p:nvPr/>
        </p:nvSpPr>
        <p:spPr>
          <a:xfrm>
            <a:off x="11070726" y="2687637"/>
            <a:ext cx="644525" cy="644525"/>
          </a:xfrm>
          <a:custGeom>
            <a:avLst/>
            <a:gdLst/>
            <a:ahLst/>
            <a:cxnLst/>
            <a:rect l="l" t="t" r="r" b="b"/>
            <a:pathLst>
              <a:path w="644525" h="644525">
                <a:moveTo>
                  <a:pt x="322211" y="644422"/>
                </a:moveTo>
                <a:lnTo>
                  <a:pt x="274597" y="640929"/>
                </a:lnTo>
                <a:lnTo>
                  <a:pt x="229152" y="630780"/>
                </a:lnTo>
                <a:lnTo>
                  <a:pt x="186375" y="614475"/>
                </a:lnTo>
                <a:lnTo>
                  <a:pt x="146764" y="592512"/>
                </a:lnTo>
                <a:lnTo>
                  <a:pt x="110817" y="565389"/>
                </a:lnTo>
                <a:lnTo>
                  <a:pt x="79033" y="533605"/>
                </a:lnTo>
                <a:lnTo>
                  <a:pt x="51910" y="497659"/>
                </a:lnTo>
                <a:lnTo>
                  <a:pt x="29947" y="458047"/>
                </a:lnTo>
                <a:lnTo>
                  <a:pt x="13642" y="415270"/>
                </a:lnTo>
                <a:lnTo>
                  <a:pt x="3493" y="369825"/>
                </a:lnTo>
                <a:lnTo>
                  <a:pt x="0" y="322211"/>
                </a:lnTo>
                <a:lnTo>
                  <a:pt x="3493" y="274597"/>
                </a:lnTo>
                <a:lnTo>
                  <a:pt x="13642" y="229152"/>
                </a:lnTo>
                <a:lnTo>
                  <a:pt x="29947" y="186375"/>
                </a:lnTo>
                <a:lnTo>
                  <a:pt x="51910" y="146763"/>
                </a:lnTo>
                <a:lnTo>
                  <a:pt x="79033" y="110817"/>
                </a:lnTo>
                <a:lnTo>
                  <a:pt x="110817" y="79033"/>
                </a:lnTo>
                <a:lnTo>
                  <a:pt x="146764" y="51910"/>
                </a:lnTo>
                <a:lnTo>
                  <a:pt x="186375" y="29947"/>
                </a:lnTo>
                <a:lnTo>
                  <a:pt x="229152" y="13642"/>
                </a:lnTo>
                <a:lnTo>
                  <a:pt x="274597" y="3493"/>
                </a:lnTo>
                <a:lnTo>
                  <a:pt x="322211" y="0"/>
                </a:lnTo>
                <a:lnTo>
                  <a:pt x="372920" y="4013"/>
                </a:lnTo>
                <a:lnTo>
                  <a:pt x="421924" y="15816"/>
                </a:lnTo>
                <a:lnTo>
                  <a:pt x="468357" y="35049"/>
                </a:lnTo>
                <a:lnTo>
                  <a:pt x="511354" y="61354"/>
                </a:lnTo>
                <a:lnTo>
                  <a:pt x="550049" y="94373"/>
                </a:lnTo>
                <a:lnTo>
                  <a:pt x="583067" y="133068"/>
                </a:lnTo>
                <a:lnTo>
                  <a:pt x="609372" y="176065"/>
                </a:lnTo>
                <a:lnTo>
                  <a:pt x="628606" y="222498"/>
                </a:lnTo>
                <a:lnTo>
                  <a:pt x="640408" y="271502"/>
                </a:lnTo>
                <a:lnTo>
                  <a:pt x="644422" y="322211"/>
                </a:lnTo>
                <a:lnTo>
                  <a:pt x="640929" y="369825"/>
                </a:lnTo>
                <a:lnTo>
                  <a:pt x="630780" y="415270"/>
                </a:lnTo>
                <a:lnTo>
                  <a:pt x="614475" y="458047"/>
                </a:lnTo>
                <a:lnTo>
                  <a:pt x="592512" y="497659"/>
                </a:lnTo>
                <a:lnTo>
                  <a:pt x="565389" y="533605"/>
                </a:lnTo>
                <a:lnTo>
                  <a:pt x="533605" y="565389"/>
                </a:lnTo>
                <a:lnTo>
                  <a:pt x="497659" y="592512"/>
                </a:lnTo>
                <a:lnTo>
                  <a:pt x="458047" y="614475"/>
                </a:lnTo>
                <a:lnTo>
                  <a:pt x="415270" y="630780"/>
                </a:lnTo>
                <a:lnTo>
                  <a:pt x="369825" y="640929"/>
                </a:lnTo>
                <a:lnTo>
                  <a:pt x="322211" y="644422"/>
                </a:lnTo>
                <a:close/>
              </a:path>
            </a:pathLst>
          </a:custGeom>
          <a:solidFill>
            <a:srgbClr val="90C443">
              <a:alpha val="24705"/>
            </a:srgbClr>
          </a:solidFill>
        </p:spPr>
        <p:txBody>
          <a:bodyPr wrap="square" lIns="0" tIns="0" rIns="0" bIns="0" rtlCol="0"/>
          <a:lstStyle/>
          <a:p>
            <a:endParaRPr/>
          </a:p>
        </p:txBody>
      </p:sp>
      <p:sp>
        <p:nvSpPr>
          <p:cNvPr id="8" name="object 6">
            <a:extLst>
              <a:ext uri="{FF2B5EF4-FFF2-40B4-BE49-F238E27FC236}">
                <a16:creationId xmlns:a16="http://schemas.microsoft.com/office/drawing/2014/main" id="{5B4CCE58-4AE5-49F7-A05D-8CEB00C09F86}"/>
              </a:ext>
            </a:extLst>
          </p:cNvPr>
          <p:cNvSpPr/>
          <p:nvPr/>
        </p:nvSpPr>
        <p:spPr>
          <a:xfrm>
            <a:off x="9423330" y="1768929"/>
            <a:ext cx="817244" cy="817244"/>
          </a:xfrm>
          <a:custGeom>
            <a:avLst/>
            <a:gdLst/>
            <a:ahLst/>
            <a:cxnLst/>
            <a:rect l="l" t="t" r="r" b="b"/>
            <a:pathLst>
              <a:path w="817245" h="817245">
                <a:moveTo>
                  <a:pt x="408489" y="816980"/>
                </a:moveTo>
                <a:lnTo>
                  <a:pt x="360851" y="814232"/>
                </a:lnTo>
                <a:lnTo>
                  <a:pt x="314827" y="806191"/>
                </a:lnTo>
                <a:lnTo>
                  <a:pt x="270723" y="793165"/>
                </a:lnTo>
                <a:lnTo>
                  <a:pt x="228846" y="775460"/>
                </a:lnTo>
                <a:lnTo>
                  <a:pt x="189503" y="753383"/>
                </a:lnTo>
                <a:lnTo>
                  <a:pt x="153000" y="727239"/>
                </a:lnTo>
                <a:lnTo>
                  <a:pt x="119644" y="697336"/>
                </a:lnTo>
                <a:lnTo>
                  <a:pt x="89740" y="663979"/>
                </a:lnTo>
                <a:lnTo>
                  <a:pt x="63597" y="627476"/>
                </a:lnTo>
                <a:lnTo>
                  <a:pt x="41519" y="588133"/>
                </a:lnTo>
                <a:lnTo>
                  <a:pt x="23814" y="546256"/>
                </a:lnTo>
                <a:lnTo>
                  <a:pt x="10788" y="502153"/>
                </a:lnTo>
                <a:lnTo>
                  <a:pt x="2748" y="456128"/>
                </a:lnTo>
                <a:lnTo>
                  <a:pt x="0" y="408489"/>
                </a:lnTo>
                <a:lnTo>
                  <a:pt x="2748" y="360851"/>
                </a:lnTo>
                <a:lnTo>
                  <a:pt x="10788" y="314827"/>
                </a:lnTo>
                <a:lnTo>
                  <a:pt x="23814" y="270723"/>
                </a:lnTo>
                <a:lnTo>
                  <a:pt x="41519" y="228846"/>
                </a:lnTo>
                <a:lnTo>
                  <a:pt x="63597" y="189503"/>
                </a:lnTo>
                <a:lnTo>
                  <a:pt x="89740" y="153000"/>
                </a:lnTo>
                <a:lnTo>
                  <a:pt x="119644" y="119643"/>
                </a:lnTo>
                <a:lnTo>
                  <a:pt x="153000" y="89740"/>
                </a:lnTo>
                <a:lnTo>
                  <a:pt x="189503" y="63596"/>
                </a:lnTo>
                <a:lnTo>
                  <a:pt x="228846" y="41519"/>
                </a:lnTo>
                <a:lnTo>
                  <a:pt x="270723" y="23814"/>
                </a:lnTo>
                <a:lnTo>
                  <a:pt x="314827" y="10788"/>
                </a:lnTo>
                <a:lnTo>
                  <a:pt x="360851" y="2748"/>
                </a:lnTo>
                <a:lnTo>
                  <a:pt x="408489" y="0"/>
                </a:lnTo>
                <a:lnTo>
                  <a:pt x="462183" y="3542"/>
                </a:lnTo>
                <a:lnTo>
                  <a:pt x="514502" y="13995"/>
                </a:lnTo>
                <a:lnTo>
                  <a:pt x="564812" y="31094"/>
                </a:lnTo>
                <a:lnTo>
                  <a:pt x="612477" y="54577"/>
                </a:lnTo>
                <a:lnTo>
                  <a:pt x="656864" y="84182"/>
                </a:lnTo>
                <a:lnTo>
                  <a:pt x="697335" y="119644"/>
                </a:lnTo>
                <a:lnTo>
                  <a:pt x="732798" y="160116"/>
                </a:lnTo>
                <a:lnTo>
                  <a:pt x="762402" y="204502"/>
                </a:lnTo>
                <a:lnTo>
                  <a:pt x="785885" y="252167"/>
                </a:lnTo>
                <a:lnTo>
                  <a:pt x="802984" y="302477"/>
                </a:lnTo>
                <a:lnTo>
                  <a:pt x="813436" y="354796"/>
                </a:lnTo>
                <a:lnTo>
                  <a:pt x="816979" y="408489"/>
                </a:lnTo>
                <a:lnTo>
                  <a:pt x="814231" y="456128"/>
                </a:lnTo>
                <a:lnTo>
                  <a:pt x="806191" y="502153"/>
                </a:lnTo>
                <a:lnTo>
                  <a:pt x="793165" y="546256"/>
                </a:lnTo>
                <a:lnTo>
                  <a:pt x="775460" y="588133"/>
                </a:lnTo>
                <a:lnTo>
                  <a:pt x="753382" y="627476"/>
                </a:lnTo>
                <a:lnTo>
                  <a:pt x="727239" y="663979"/>
                </a:lnTo>
                <a:lnTo>
                  <a:pt x="697335" y="697336"/>
                </a:lnTo>
                <a:lnTo>
                  <a:pt x="663979" y="727239"/>
                </a:lnTo>
                <a:lnTo>
                  <a:pt x="627476" y="753383"/>
                </a:lnTo>
                <a:lnTo>
                  <a:pt x="588133" y="775460"/>
                </a:lnTo>
                <a:lnTo>
                  <a:pt x="546256" y="793165"/>
                </a:lnTo>
                <a:lnTo>
                  <a:pt x="502153" y="806191"/>
                </a:lnTo>
                <a:lnTo>
                  <a:pt x="456128" y="814232"/>
                </a:lnTo>
                <a:lnTo>
                  <a:pt x="408489" y="816980"/>
                </a:lnTo>
                <a:close/>
              </a:path>
            </a:pathLst>
          </a:custGeom>
          <a:solidFill>
            <a:srgbClr val="90C443">
              <a:alpha val="24705"/>
            </a:srgbClr>
          </a:solidFill>
        </p:spPr>
        <p:txBody>
          <a:bodyPr wrap="square" lIns="0" tIns="0" rIns="0" bIns="0" rtlCol="0"/>
          <a:lstStyle/>
          <a:p>
            <a:endParaRPr/>
          </a:p>
        </p:txBody>
      </p:sp>
      <p:sp>
        <p:nvSpPr>
          <p:cNvPr id="9" name="CasellaDiTesto 8">
            <a:extLst>
              <a:ext uri="{FF2B5EF4-FFF2-40B4-BE49-F238E27FC236}">
                <a16:creationId xmlns:a16="http://schemas.microsoft.com/office/drawing/2014/main" id="{22099C2D-C285-49A5-A348-65411BD62DB6}"/>
              </a:ext>
            </a:extLst>
          </p:cNvPr>
          <p:cNvSpPr txBox="1"/>
          <p:nvPr/>
        </p:nvSpPr>
        <p:spPr>
          <a:xfrm>
            <a:off x="224901" y="1556657"/>
            <a:ext cx="9220200" cy="3970318"/>
          </a:xfrm>
          <a:prstGeom prst="rect">
            <a:avLst/>
          </a:prstGeom>
          <a:noFill/>
        </p:spPr>
        <p:txBody>
          <a:bodyPr wrap="square" rtlCol="0">
            <a:spAutoFit/>
          </a:bodyPr>
          <a:lstStyle/>
          <a:p>
            <a:r>
              <a:rPr lang="it-IT" sz="3600" dirty="0"/>
              <a:t>Lo scopo del Testing è quello di dimostrare che il Sistema soddisfi effettivamente i </a:t>
            </a:r>
            <a:r>
              <a:rPr lang="en-GB" sz="3600" dirty="0"/>
              <a:t>requisiti richiesti.</a:t>
            </a:r>
          </a:p>
          <a:p>
            <a:endParaRPr lang="en-GB" sz="3600" dirty="0"/>
          </a:p>
          <a:p>
            <a:r>
              <a:rPr lang="it-IT" sz="3600" dirty="0"/>
              <a:t>Trattandosi di un sistema sviluppato su Eclipse, verrà </a:t>
            </a:r>
            <a:r>
              <a:rPr lang="en-GB" sz="3600" dirty="0" err="1"/>
              <a:t>utilizzato</a:t>
            </a:r>
            <a:r>
              <a:rPr lang="en-GB" sz="3600" dirty="0"/>
              <a:t> </a:t>
            </a:r>
            <a:r>
              <a:rPr lang="en-GB" sz="3600" dirty="0" err="1"/>
              <a:t>jUnit</a:t>
            </a:r>
            <a:r>
              <a:rPr lang="en-GB" sz="3600" dirty="0"/>
              <a:t> </a:t>
            </a:r>
            <a:r>
              <a:rPr lang="en-GB" sz="3600" dirty="0" err="1"/>
              <a:t>insieme</a:t>
            </a:r>
            <a:r>
              <a:rPr lang="en-GB" sz="3600" dirty="0"/>
              <a:t> a</a:t>
            </a:r>
            <a:br>
              <a:rPr lang="en-GB" sz="3600" dirty="0"/>
            </a:br>
            <a:r>
              <a:rPr lang="en-GB" sz="3600" dirty="0"/>
              <a:t>Selenium per </a:t>
            </a:r>
            <a:r>
              <a:rPr lang="en-GB" sz="3600" dirty="0" err="1"/>
              <a:t>tutti</a:t>
            </a:r>
            <a:r>
              <a:rPr lang="en-GB" sz="3600" dirty="0"/>
              <a:t> </a:t>
            </a:r>
            <a:r>
              <a:rPr lang="en-GB" sz="3600" dirty="0" err="1"/>
              <a:t>i</a:t>
            </a:r>
            <a:r>
              <a:rPr lang="en-GB" sz="3600" dirty="0"/>
              <a:t> </a:t>
            </a:r>
            <a:r>
              <a:rPr lang="en-GB" sz="3600" dirty="0" err="1"/>
              <a:t>casi</a:t>
            </a:r>
            <a:r>
              <a:rPr lang="en-GB" sz="3600" dirty="0"/>
              <a:t> di test</a:t>
            </a:r>
          </a:p>
        </p:txBody>
      </p:sp>
      <p:pic>
        <p:nvPicPr>
          <p:cNvPr id="11" name="Immagine 10">
            <a:extLst>
              <a:ext uri="{FF2B5EF4-FFF2-40B4-BE49-F238E27FC236}">
                <a16:creationId xmlns:a16="http://schemas.microsoft.com/office/drawing/2014/main" id="{E708B62B-18FA-4644-9F1C-161AD6E2C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516998"/>
            <a:ext cx="5778838" cy="2326743"/>
          </a:xfrm>
          <a:prstGeom prst="rect">
            <a:avLst/>
          </a:prstGeom>
        </p:spPr>
      </p:pic>
    </p:spTree>
    <p:extLst>
      <p:ext uri="{BB962C8B-B14F-4D97-AF65-F5344CB8AC3E}">
        <p14:creationId xmlns:p14="http://schemas.microsoft.com/office/powerpoint/2010/main" val="10963966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F5EBB2-E1FE-4FEE-ADEA-3FE38487F46B}"/>
              </a:ext>
            </a:extLst>
          </p:cNvPr>
          <p:cNvSpPr>
            <a:spLocks noGrp="1"/>
          </p:cNvSpPr>
          <p:nvPr>
            <p:ph type="title"/>
          </p:nvPr>
        </p:nvSpPr>
        <p:spPr>
          <a:xfrm>
            <a:off x="304800" y="235607"/>
            <a:ext cx="6158011" cy="738664"/>
          </a:xfrm>
        </p:spPr>
        <p:txBody>
          <a:bodyPr/>
          <a:lstStyle/>
          <a:p>
            <a:r>
              <a:rPr lang="en-GB" dirty="0" err="1">
                <a:solidFill>
                  <a:srgbClr val="A1CD60"/>
                </a:solidFill>
              </a:rPr>
              <a:t>Esempio</a:t>
            </a:r>
            <a:r>
              <a:rPr lang="en-GB" dirty="0">
                <a:solidFill>
                  <a:srgbClr val="A1CD60"/>
                </a:solidFill>
              </a:rPr>
              <a:t> di Testing</a:t>
            </a:r>
          </a:p>
        </p:txBody>
      </p:sp>
      <p:sp>
        <p:nvSpPr>
          <p:cNvPr id="3" name="Ovale 2">
            <a:extLst>
              <a:ext uri="{FF2B5EF4-FFF2-40B4-BE49-F238E27FC236}">
                <a16:creationId xmlns:a16="http://schemas.microsoft.com/office/drawing/2014/main" id="{B2F2D489-96EA-4644-A444-4975A0E0A7C8}"/>
              </a:ext>
            </a:extLst>
          </p:cNvPr>
          <p:cNvSpPr/>
          <p:nvPr/>
        </p:nvSpPr>
        <p:spPr>
          <a:xfrm>
            <a:off x="10744200" y="152400"/>
            <a:ext cx="1295400" cy="16002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4" name="object 2">
            <a:extLst>
              <a:ext uri="{FF2B5EF4-FFF2-40B4-BE49-F238E27FC236}">
                <a16:creationId xmlns:a16="http://schemas.microsoft.com/office/drawing/2014/main" id="{B2680EC7-1703-4B8C-A372-BE82197340BB}"/>
              </a:ext>
            </a:extLst>
          </p:cNvPr>
          <p:cNvSpPr/>
          <p:nvPr/>
        </p:nvSpPr>
        <p:spPr>
          <a:xfrm>
            <a:off x="9147741" y="0"/>
            <a:ext cx="941617" cy="813737"/>
          </a:xfrm>
          <a:custGeom>
            <a:avLst/>
            <a:gdLst/>
            <a:ahLst/>
            <a:cxnLst/>
            <a:rect l="l" t="t" r="r" b="b"/>
            <a:pathLst>
              <a:path w="1217295" h="1217295">
                <a:moveTo>
                  <a:pt x="608635" y="1217271"/>
                </a:moveTo>
                <a:lnTo>
                  <a:pt x="561071" y="1215440"/>
                </a:lnTo>
                <a:lnTo>
                  <a:pt x="514508" y="1210037"/>
                </a:lnTo>
                <a:lnTo>
                  <a:pt x="469081" y="1201197"/>
                </a:lnTo>
                <a:lnTo>
                  <a:pt x="424926" y="1189055"/>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8" y="89423"/>
                </a:lnTo>
                <a:lnTo>
                  <a:pt x="965914" y="115895"/>
                </a:lnTo>
                <a:lnTo>
                  <a:pt x="1003578" y="145537"/>
                </a:lnTo>
                <a:lnTo>
                  <a:pt x="1039006" y="178265"/>
                </a:lnTo>
                <a:lnTo>
                  <a:pt x="1071734" y="213693"/>
                </a:lnTo>
                <a:lnTo>
                  <a:pt x="1101376" y="251357"/>
                </a:lnTo>
                <a:lnTo>
                  <a:pt x="1127848" y="291053"/>
                </a:lnTo>
                <a:lnTo>
                  <a:pt x="1151064"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7"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5"/>
                </a:lnTo>
                <a:lnTo>
                  <a:pt x="748190" y="1201197"/>
                </a:lnTo>
                <a:lnTo>
                  <a:pt x="702763" y="1210037"/>
                </a:lnTo>
                <a:lnTo>
                  <a:pt x="656200" y="1215440"/>
                </a:lnTo>
                <a:lnTo>
                  <a:pt x="608635" y="1217271"/>
                </a:lnTo>
                <a:close/>
              </a:path>
            </a:pathLst>
          </a:custGeom>
          <a:solidFill>
            <a:srgbClr val="90C443">
              <a:alpha val="49803"/>
            </a:srgbClr>
          </a:solidFill>
        </p:spPr>
        <p:txBody>
          <a:bodyPr wrap="square" lIns="0" tIns="0" rIns="0" bIns="0" rtlCol="0"/>
          <a:lstStyle/>
          <a:p>
            <a:endParaRPr/>
          </a:p>
        </p:txBody>
      </p:sp>
      <p:sp>
        <p:nvSpPr>
          <p:cNvPr id="5" name="object 3">
            <a:extLst>
              <a:ext uri="{FF2B5EF4-FFF2-40B4-BE49-F238E27FC236}">
                <a16:creationId xmlns:a16="http://schemas.microsoft.com/office/drawing/2014/main" id="{C2533C9E-FB02-40C9-BFC3-7C86A4F0037B}"/>
              </a:ext>
            </a:extLst>
          </p:cNvPr>
          <p:cNvSpPr/>
          <p:nvPr/>
        </p:nvSpPr>
        <p:spPr>
          <a:xfrm>
            <a:off x="9423330" y="0"/>
            <a:ext cx="2768670" cy="2590800"/>
          </a:xfrm>
          <a:custGeom>
            <a:avLst/>
            <a:gdLst/>
            <a:ahLst/>
            <a:cxnLst/>
            <a:rect l="l" t="t" r="r" b="b"/>
            <a:pathLst>
              <a:path w="5003165" h="4723130">
                <a:moveTo>
                  <a:pt x="2656389" y="4722696"/>
                </a:moveTo>
                <a:lnTo>
                  <a:pt x="2608126" y="4722266"/>
                </a:lnTo>
                <a:lnTo>
                  <a:pt x="2560071" y="4720982"/>
                </a:lnTo>
                <a:lnTo>
                  <a:pt x="2512231" y="4718850"/>
                </a:lnTo>
                <a:lnTo>
                  <a:pt x="2464615" y="4715879"/>
                </a:lnTo>
                <a:lnTo>
                  <a:pt x="2417229" y="4712075"/>
                </a:lnTo>
                <a:lnTo>
                  <a:pt x="2370081" y="4707446"/>
                </a:lnTo>
                <a:lnTo>
                  <a:pt x="2323177" y="4701998"/>
                </a:lnTo>
                <a:lnTo>
                  <a:pt x="2276526" y="4695740"/>
                </a:lnTo>
                <a:lnTo>
                  <a:pt x="2230134" y="4688678"/>
                </a:lnTo>
                <a:lnTo>
                  <a:pt x="2184008" y="4680820"/>
                </a:lnTo>
                <a:lnTo>
                  <a:pt x="2138156" y="4672172"/>
                </a:lnTo>
                <a:lnTo>
                  <a:pt x="2092586" y="4662742"/>
                </a:lnTo>
                <a:lnTo>
                  <a:pt x="2047303" y="4652538"/>
                </a:lnTo>
                <a:lnTo>
                  <a:pt x="2002317" y="4641567"/>
                </a:lnTo>
                <a:lnTo>
                  <a:pt x="1957633" y="4629835"/>
                </a:lnTo>
                <a:lnTo>
                  <a:pt x="1913259" y="4617351"/>
                </a:lnTo>
                <a:lnTo>
                  <a:pt x="1869203" y="4604121"/>
                </a:lnTo>
                <a:lnTo>
                  <a:pt x="1825471" y="4590153"/>
                </a:lnTo>
                <a:lnTo>
                  <a:pt x="1782072" y="4575453"/>
                </a:lnTo>
                <a:lnTo>
                  <a:pt x="1739011" y="4560030"/>
                </a:lnTo>
                <a:lnTo>
                  <a:pt x="1696297" y="4543890"/>
                </a:lnTo>
                <a:lnTo>
                  <a:pt x="1653936" y="4527041"/>
                </a:lnTo>
                <a:lnTo>
                  <a:pt x="1611937" y="4509490"/>
                </a:lnTo>
                <a:lnTo>
                  <a:pt x="1570305" y="4491244"/>
                </a:lnTo>
                <a:lnTo>
                  <a:pt x="1529049" y="4472311"/>
                </a:lnTo>
                <a:lnTo>
                  <a:pt x="1488176" y="4452697"/>
                </a:lnTo>
                <a:lnTo>
                  <a:pt x="1447693" y="4432410"/>
                </a:lnTo>
                <a:lnTo>
                  <a:pt x="1407607" y="4411458"/>
                </a:lnTo>
                <a:lnTo>
                  <a:pt x="1367925" y="4389847"/>
                </a:lnTo>
                <a:lnTo>
                  <a:pt x="1328656" y="4367585"/>
                </a:lnTo>
                <a:lnTo>
                  <a:pt x="1289805" y="4344679"/>
                </a:lnTo>
                <a:lnTo>
                  <a:pt x="1251380" y="4321136"/>
                </a:lnTo>
                <a:lnTo>
                  <a:pt x="1213389" y="4296963"/>
                </a:lnTo>
                <a:lnTo>
                  <a:pt x="1175839" y="4272169"/>
                </a:lnTo>
                <a:lnTo>
                  <a:pt x="1138737" y="4246759"/>
                </a:lnTo>
                <a:lnTo>
                  <a:pt x="1102090" y="4220742"/>
                </a:lnTo>
                <a:lnTo>
                  <a:pt x="1065905" y="4194124"/>
                </a:lnTo>
                <a:lnTo>
                  <a:pt x="1030190" y="4166913"/>
                </a:lnTo>
                <a:lnTo>
                  <a:pt x="994953" y="4139117"/>
                </a:lnTo>
                <a:lnTo>
                  <a:pt x="960200" y="4110741"/>
                </a:lnTo>
                <a:lnTo>
                  <a:pt x="925938" y="4081794"/>
                </a:lnTo>
                <a:lnTo>
                  <a:pt x="892175" y="4052283"/>
                </a:lnTo>
                <a:lnTo>
                  <a:pt x="858918" y="4022215"/>
                </a:lnTo>
                <a:lnTo>
                  <a:pt x="826175" y="3991598"/>
                </a:lnTo>
                <a:lnTo>
                  <a:pt x="793952" y="3960438"/>
                </a:lnTo>
                <a:lnTo>
                  <a:pt x="762257" y="3928743"/>
                </a:lnTo>
                <a:lnTo>
                  <a:pt x="731097" y="3896520"/>
                </a:lnTo>
                <a:lnTo>
                  <a:pt x="700480" y="3863777"/>
                </a:lnTo>
                <a:lnTo>
                  <a:pt x="670412" y="3830520"/>
                </a:lnTo>
                <a:lnTo>
                  <a:pt x="640901" y="3796757"/>
                </a:lnTo>
                <a:lnTo>
                  <a:pt x="611954" y="3762495"/>
                </a:lnTo>
                <a:lnTo>
                  <a:pt x="583578" y="3727742"/>
                </a:lnTo>
                <a:lnTo>
                  <a:pt x="555782" y="3692505"/>
                </a:lnTo>
                <a:lnTo>
                  <a:pt x="528571" y="3656790"/>
                </a:lnTo>
                <a:lnTo>
                  <a:pt x="501953" y="3620605"/>
                </a:lnTo>
                <a:lnTo>
                  <a:pt x="475936" y="3583958"/>
                </a:lnTo>
                <a:lnTo>
                  <a:pt x="450526" y="3546856"/>
                </a:lnTo>
                <a:lnTo>
                  <a:pt x="425732" y="3509306"/>
                </a:lnTo>
                <a:lnTo>
                  <a:pt x="401559" y="3471315"/>
                </a:lnTo>
                <a:lnTo>
                  <a:pt x="378017" y="3432890"/>
                </a:lnTo>
                <a:lnTo>
                  <a:pt x="355110" y="3394039"/>
                </a:lnTo>
                <a:lnTo>
                  <a:pt x="332848" y="3354770"/>
                </a:lnTo>
                <a:lnTo>
                  <a:pt x="311237" y="3315088"/>
                </a:lnTo>
                <a:lnTo>
                  <a:pt x="290285" y="3275002"/>
                </a:lnTo>
                <a:lnTo>
                  <a:pt x="269998" y="3234519"/>
                </a:lnTo>
                <a:lnTo>
                  <a:pt x="250384" y="3193646"/>
                </a:lnTo>
                <a:lnTo>
                  <a:pt x="231451" y="3152390"/>
                </a:lnTo>
                <a:lnTo>
                  <a:pt x="213205" y="3110758"/>
                </a:lnTo>
                <a:lnTo>
                  <a:pt x="195654" y="3068759"/>
                </a:lnTo>
                <a:lnTo>
                  <a:pt x="178805" y="3026398"/>
                </a:lnTo>
                <a:lnTo>
                  <a:pt x="162665" y="2983684"/>
                </a:lnTo>
                <a:lnTo>
                  <a:pt x="147242" y="2940623"/>
                </a:lnTo>
                <a:lnTo>
                  <a:pt x="132542" y="2897224"/>
                </a:lnTo>
                <a:lnTo>
                  <a:pt x="118574" y="2853492"/>
                </a:lnTo>
                <a:lnTo>
                  <a:pt x="105344" y="2809436"/>
                </a:lnTo>
                <a:lnTo>
                  <a:pt x="92860" y="2765062"/>
                </a:lnTo>
                <a:lnTo>
                  <a:pt x="81128" y="2720378"/>
                </a:lnTo>
                <a:lnTo>
                  <a:pt x="70157" y="2675392"/>
                </a:lnTo>
                <a:lnTo>
                  <a:pt x="59953" y="2630109"/>
                </a:lnTo>
                <a:lnTo>
                  <a:pt x="50523" y="2584539"/>
                </a:lnTo>
                <a:lnTo>
                  <a:pt x="41875" y="2538687"/>
                </a:lnTo>
                <a:lnTo>
                  <a:pt x="34017" y="2492561"/>
                </a:lnTo>
                <a:lnTo>
                  <a:pt x="26955" y="2446169"/>
                </a:lnTo>
                <a:lnTo>
                  <a:pt x="20697" y="2399518"/>
                </a:lnTo>
                <a:lnTo>
                  <a:pt x="15249" y="2352614"/>
                </a:lnTo>
                <a:lnTo>
                  <a:pt x="10620" y="2305466"/>
                </a:lnTo>
                <a:lnTo>
                  <a:pt x="6816" y="2258080"/>
                </a:lnTo>
                <a:lnTo>
                  <a:pt x="3845" y="2210463"/>
                </a:lnTo>
                <a:lnTo>
                  <a:pt x="1713" y="2162624"/>
                </a:lnTo>
                <a:lnTo>
                  <a:pt x="429" y="2114569"/>
                </a:lnTo>
                <a:lnTo>
                  <a:pt x="0" y="2066306"/>
                </a:lnTo>
                <a:lnTo>
                  <a:pt x="429" y="2018042"/>
                </a:lnTo>
                <a:lnTo>
                  <a:pt x="1713" y="1969987"/>
                </a:lnTo>
                <a:lnTo>
                  <a:pt x="3845" y="1922148"/>
                </a:lnTo>
                <a:lnTo>
                  <a:pt x="6816" y="1874531"/>
                </a:lnTo>
                <a:lnTo>
                  <a:pt x="10620" y="1827146"/>
                </a:lnTo>
                <a:lnTo>
                  <a:pt x="15249" y="1779997"/>
                </a:lnTo>
                <a:lnTo>
                  <a:pt x="20697" y="1733094"/>
                </a:lnTo>
                <a:lnTo>
                  <a:pt x="26955" y="1686442"/>
                </a:lnTo>
                <a:lnTo>
                  <a:pt x="34017" y="1640050"/>
                </a:lnTo>
                <a:lnTo>
                  <a:pt x="41875" y="1593924"/>
                </a:lnTo>
                <a:lnTo>
                  <a:pt x="50523" y="1548073"/>
                </a:lnTo>
                <a:lnTo>
                  <a:pt x="59953" y="1502502"/>
                </a:lnTo>
                <a:lnTo>
                  <a:pt x="70157" y="1457220"/>
                </a:lnTo>
                <a:lnTo>
                  <a:pt x="81128" y="1412233"/>
                </a:lnTo>
                <a:lnTo>
                  <a:pt x="92860" y="1367549"/>
                </a:lnTo>
                <a:lnTo>
                  <a:pt x="105344" y="1323176"/>
                </a:lnTo>
                <a:lnTo>
                  <a:pt x="118574" y="1279119"/>
                </a:lnTo>
                <a:lnTo>
                  <a:pt x="132542" y="1235388"/>
                </a:lnTo>
                <a:lnTo>
                  <a:pt x="147242" y="1191988"/>
                </a:lnTo>
                <a:lnTo>
                  <a:pt x="162665" y="1148927"/>
                </a:lnTo>
                <a:lnTo>
                  <a:pt x="178805" y="1106213"/>
                </a:lnTo>
                <a:lnTo>
                  <a:pt x="195654" y="1063853"/>
                </a:lnTo>
                <a:lnTo>
                  <a:pt x="213205" y="1021853"/>
                </a:lnTo>
                <a:lnTo>
                  <a:pt x="231451" y="980222"/>
                </a:lnTo>
                <a:lnTo>
                  <a:pt x="250384" y="938966"/>
                </a:lnTo>
                <a:lnTo>
                  <a:pt x="269998" y="898093"/>
                </a:lnTo>
                <a:lnTo>
                  <a:pt x="290285" y="857609"/>
                </a:lnTo>
                <a:lnTo>
                  <a:pt x="311237" y="817523"/>
                </a:lnTo>
                <a:lnTo>
                  <a:pt x="332848" y="777842"/>
                </a:lnTo>
                <a:lnTo>
                  <a:pt x="355110" y="738572"/>
                </a:lnTo>
                <a:lnTo>
                  <a:pt x="378017" y="699721"/>
                </a:lnTo>
                <a:lnTo>
                  <a:pt x="401559" y="661296"/>
                </a:lnTo>
                <a:lnTo>
                  <a:pt x="425732" y="623305"/>
                </a:lnTo>
                <a:lnTo>
                  <a:pt x="450526" y="585755"/>
                </a:lnTo>
                <a:lnTo>
                  <a:pt x="475936" y="548653"/>
                </a:lnTo>
                <a:lnTo>
                  <a:pt x="501953" y="512006"/>
                </a:lnTo>
                <a:lnTo>
                  <a:pt x="528571" y="475821"/>
                </a:lnTo>
                <a:lnTo>
                  <a:pt x="555782" y="440107"/>
                </a:lnTo>
                <a:lnTo>
                  <a:pt x="583578" y="404869"/>
                </a:lnTo>
                <a:lnTo>
                  <a:pt x="611954" y="370116"/>
                </a:lnTo>
                <a:lnTo>
                  <a:pt x="640901" y="335854"/>
                </a:lnTo>
                <a:lnTo>
                  <a:pt x="670412" y="302091"/>
                </a:lnTo>
                <a:lnTo>
                  <a:pt x="700480" y="268834"/>
                </a:lnTo>
                <a:lnTo>
                  <a:pt x="731097" y="236091"/>
                </a:lnTo>
                <a:lnTo>
                  <a:pt x="762257" y="203868"/>
                </a:lnTo>
                <a:lnTo>
                  <a:pt x="793952" y="172173"/>
                </a:lnTo>
                <a:lnTo>
                  <a:pt x="826175" y="141013"/>
                </a:lnTo>
                <a:lnTo>
                  <a:pt x="858918" y="110396"/>
                </a:lnTo>
                <a:lnTo>
                  <a:pt x="892175" y="80328"/>
                </a:lnTo>
                <a:lnTo>
                  <a:pt x="925938" y="50817"/>
                </a:lnTo>
                <a:lnTo>
                  <a:pt x="960200" y="21870"/>
                </a:lnTo>
                <a:lnTo>
                  <a:pt x="4325595" y="0"/>
                </a:lnTo>
                <a:lnTo>
                  <a:pt x="4349527" y="19422"/>
                </a:lnTo>
                <a:lnTo>
                  <a:pt x="4387705" y="51613"/>
                </a:lnTo>
                <a:lnTo>
                  <a:pt x="4425328" y="84567"/>
                </a:lnTo>
                <a:lnTo>
                  <a:pt x="4462382" y="118279"/>
                </a:lnTo>
                <a:lnTo>
                  <a:pt x="4498857" y="152743"/>
                </a:lnTo>
                <a:lnTo>
                  <a:pt x="4534741" y="187954"/>
                </a:lnTo>
                <a:lnTo>
                  <a:pt x="4569952" y="223838"/>
                </a:lnTo>
                <a:lnTo>
                  <a:pt x="4604416" y="260313"/>
                </a:lnTo>
                <a:lnTo>
                  <a:pt x="4638128" y="297367"/>
                </a:lnTo>
                <a:lnTo>
                  <a:pt x="4671081" y="334990"/>
                </a:lnTo>
                <a:lnTo>
                  <a:pt x="4703273" y="373168"/>
                </a:lnTo>
                <a:lnTo>
                  <a:pt x="4734697" y="411889"/>
                </a:lnTo>
                <a:lnTo>
                  <a:pt x="4765349" y="451142"/>
                </a:lnTo>
                <a:lnTo>
                  <a:pt x="4795223" y="490914"/>
                </a:lnTo>
                <a:lnTo>
                  <a:pt x="4824315" y="531194"/>
                </a:lnTo>
                <a:lnTo>
                  <a:pt x="4852619" y="571969"/>
                </a:lnTo>
                <a:lnTo>
                  <a:pt x="4880131" y="613228"/>
                </a:lnTo>
                <a:lnTo>
                  <a:pt x="4906846" y="654958"/>
                </a:lnTo>
                <a:lnTo>
                  <a:pt x="4932758" y="697147"/>
                </a:lnTo>
                <a:lnTo>
                  <a:pt x="4957863" y="739783"/>
                </a:lnTo>
                <a:lnTo>
                  <a:pt x="4982156" y="782855"/>
                </a:lnTo>
                <a:lnTo>
                  <a:pt x="5003027" y="821525"/>
                </a:lnTo>
                <a:lnTo>
                  <a:pt x="5003027" y="3312246"/>
                </a:lnTo>
                <a:lnTo>
                  <a:pt x="4979931" y="3354770"/>
                </a:lnTo>
                <a:lnTo>
                  <a:pt x="4957669" y="3394039"/>
                </a:lnTo>
                <a:lnTo>
                  <a:pt x="4934763" y="3432890"/>
                </a:lnTo>
                <a:lnTo>
                  <a:pt x="4911220" y="3471315"/>
                </a:lnTo>
                <a:lnTo>
                  <a:pt x="4887047" y="3509306"/>
                </a:lnTo>
                <a:lnTo>
                  <a:pt x="4862253" y="3546856"/>
                </a:lnTo>
                <a:lnTo>
                  <a:pt x="4836843" y="3583958"/>
                </a:lnTo>
                <a:lnTo>
                  <a:pt x="4810826" y="3620605"/>
                </a:lnTo>
                <a:lnTo>
                  <a:pt x="4784208" y="3656790"/>
                </a:lnTo>
                <a:lnTo>
                  <a:pt x="4756997" y="3692505"/>
                </a:lnTo>
                <a:lnTo>
                  <a:pt x="4729200" y="3727742"/>
                </a:lnTo>
                <a:lnTo>
                  <a:pt x="4700825" y="3762495"/>
                </a:lnTo>
                <a:lnTo>
                  <a:pt x="4671878" y="3796757"/>
                </a:lnTo>
                <a:lnTo>
                  <a:pt x="4642367" y="3830520"/>
                </a:lnTo>
                <a:lnTo>
                  <a:pt x="4612299" y="3863777"/>
                </a:lnTo>
                <a:lnTo>
                  <a:pt x="4581682" y="3896520"/>
                </a:lnTo>
                <a:lnTo>
                  <a:pt x="4550522" y="3928743"/>
                </a:lnTo>
                <a:lnTo>
                  <a:pt x="4518827" y="3960438"/>
                </a:lnTo>
                <a:lnTo>
                  <a:pt x="4486604" y="3991598"/>
                </a:lnTo>
                <a:lnTo>
                  <a:pt x="4453861" y="4022215"/>
                </a:lnTo>
                <a:lnTo>
                  <a:pt x="4420604" y="4052283"/>
                </a:lnTo>
                <a:lnTo>
                  <a:pt x="4386841" y="4081794"/>
                </a:lnTo>
                <a:lnTo>
                  <a:pt x="4352579" y="4110741"/>
                </a:lnTo>
                <a:lnTo>
                  <a:pt x="4317826" y="4139117"/>
                </a:lnTo>
                <a:lnTo>
                  <a:pt x="4282588" y="4166913"/>
                </a:lnTo>
                <a:lnTo>
                  <a:pt x="4246873" y="4194124"/>
                </a:lnTo>
                <a:lnTo>
                  <a:pt x="4210689" y="4220742"/>
                </a:lnTo>
                <a:lnTo>
                  <a:pt x="4174042" y="4246759"/>
                </a:lnTo>
                <a:lnTo>
                  <a:pt x="4136940" y="4272169"/>
                </a:lnTo>
                <a:lnTo>
                  <a:pt x="4099389" y="4296963"/>
                </a:lnTo>
                <a:lnTo>
                  <a:pt x="4061398" y="4321136"/>
                </a:lnTo>
                <a:lnTo>
                  <a:pt x="4022974" y="4344679"/>
                </a:lnTo>
                <a:lnTo>
                  <a:pt x="3984123" y="4367585"/>
                </a:lnTo>
                <a:lnTo>
                  <a:pt x="3944853" y="4389847"/>
                </a:lnTo>
                <a:lnTo>
                  <a:pt x="3905172" y="4411458"/>
                </a:lnTo>
                <a:lnTo>
                  <a:pt x="3865085" y="4432410"/>
                </a:lnTo>
                <a:lnTo>
                  <a:pt x="3824602" y="4452697"/>
                </a:lnTo>
                <a:lnTo>
                  <a:pt x="3783729" y="4472311"/>
                </a:lnTo>
                <a:lnTo>
                  <a:pt x="3742473" y="4491244"/>
                </a:lnTo>
                <a:lnTo>
                  <a:pt x="3700842" y="4509490"/>
                </a:lnTo>
                <a:lnTo>
                  <a:pt x="3658842" y="4527041"/>
                </a:lnTo>
                <a:lnTo>
                  <a:pt x="3616482" y="4543890"/>
                </a:lnTo>
                <a:lnTo>
                  <a:pt x="3573767" y="4560030"/>
                </a:lnTo>
                <a:lnTo>
                  <a:pt x="3530707" y="4575453"/>
                </a:lnTo>
                <a:lnTo>
                  <a:pt x="3487307" y="4590153"/>
                </a:lnTo>
                <a:lnTo>
                  <a:pt x="3443575" y="4604121"/>
                </a:lnTo>
                <a:lnTo>
                  <a:pt x="3399519" y="4617351"/>
                </a:lnTo>
                <a:lnTo>
                  <a:pt x="3355145" y="4629835"/>
                </a:lnTo>
                <a:lnTo>
                  <a:pt x="3310462" y="4641567"/>
                </a:lnTo>
                <a:lnTo>
                  <a:pt x="3265475" y="4652538"/>
                </a:lnTo>
                <a:lnTo>
                  <a:pt x="3220193" y="4662742"/>
                </a:lnTo>
                <a:lnTo>
                  <a:pt x="3174622" y="4672172"/>
                </a:lnTo>
                <a:lnTo>
                  <a:pt x="3128770" y="4680820"/>
                </a:lnTo>
                <a:lnTo>
                  <a:pt x="3082645" y="4688678"/>
                </a:lnTo>
                <a:lnTo>
                  <a:pt x="3036253" y="4695740"/>
                </a:lnTo>
                <a:lnTo>
                  <a:pt x="2989601" y="4701998"/>
                </a:lnTo>
                <a:lnTo>
                  <a:pt x="2942698" y="4707446"/>
                </a:lnTo>
                <a:lnTo>
                  <a:pt x="2895549" y="4712075"/>
                </a:lnTo>
                <a:lnTo>
                  <a:pt x="2848163" y="4715879"/>
                </a:lnTo>
                <a:lnTo>
                  <a:pt x="2800547" y="4718850"/>
                </a:lnTo>
                <a:lnTo>
                  <a:pt x="2752708" y="4720982"/>
                </a:lnTo>
                <a:lnTo>
                  <a:pt x="2704653" y="4722266"/>
                </a:lnTo>
                <a:lnTo>
                  <a:pt x="2656389" y="4722696"/>
                </a:lnTo>
                <a:close/>
              </a:path>
            </a:pathLst>
          </a:custGeom>
          <a:solidFill>
            <a:srgbClr val="90C443">
              <a:alpha val="84704"/>
            </a:srgbClr>
          </a:solidFill>
        </p:spPr>
        <p:txBody>
          <a:bodyPr wrap="square" lIns="0" tIns="0" rIns="0" bIns="0" rtlCol="0"/>
          <a:lstStyle/>
          <a:p>
            <a:endParaRPr/>
          </a:p>
        </p:txBody>
      </p:sp>
      <p:sp>
        <p:nvSpPr>
          <p:cNvPr id="6" name="object 4">
            <a:extLst>
              <a:ext uri="{FF2B5EF4-FFF2-40B4-BE49-F238E27FC236}">
                <a16:creationId xmlns:a16="http://schemas.microsoft.com/office/drawing/2014/main" id="{4DF5345E-344F-46F3-BB78-2DAC921F2B55}"/>
              </a:ext>
            </a:extLst>
          </p:cNvPr>
          <p:cNvSpPr/>
          <p:nvPr/>
        </p:nvSpPr>
        <p:spPr>
          <a:xfrm>
            <a:off x="11053445" y="1562100"/>
            <a:ext cx="1138555" cy="1447800"/>
          </a:xfrm>
          <a:custGeom>
            <a:avLst/>
            <a:gdLst/>
            <a:ahLst/>
            <a:cxnLst/>
            <a:rect l="l" t="t" r="r" b="b"/>
            <a:pathLst>
              <a:path w="1138554" h="1447800">
                <a:moveTo>
                  <a:pt x="723899" y="1447800"/>
                </a:moveTo>
                <a:lnTo>
                  <a:pt x="676303" y="1446260"/>
                </a:lnTo>
                <a:lnTo>
                  <a:pt x="629528" y="1441704"/>
                </a:lnTo>
                <a:lnTo>
                  <a:pt x="583671" y="1434228"/>
                </a:lnTo>
                <a:lnTo>
                  <a:pt x="538827" y="1423926"/>
                </a:lnTo>
                <a:lnTo>
                  <a:pt x="495091" y="1410895"/>
                </a:lnTo>
                <a:lnTo>
                  <a:pt x="452559" y="1395229"/>
                </a:lnTo>
                <a:lnTo>
                  <a:pt x="411325" y="1377024"/>
                </a:lnTo>
                <a:lnTo>
                  <a:pt x="371486" y="1356376"/>
                </a:lnTo>
                <a:lnTo>
                  <a:pt x="333137" y="1333379"/>
                </a:lnTo>
                <a:lnTo>
                  <a:pt x="296373" y="1308129"/>
                </a:lnTo>
                <a:lnTo>
                  <a:pt x="261290" y="1280722"/>
                </a:lnTo>
                <a:lnTo>
                  <a:pt x="227983" y="1251252"/>
                </a:lnTo>
                <a:lnTo>
                  <a:pt x="196547" y="1219816"/>
                </a:lnTo>
                <a:lnTo>
                  <a:pt x="167077" y="1186509"/>
                </a:lnTo>
                <a:lnTo>
                  <a:pt x="139670" y="1151426"/>
                </a:lnTo>
                <a:lnTo>
                  <a:pt x="114420" y="1114662"/>
                </a:lnTo>
                <a:lnTo>
                  <a:pt x="91424" y="1076313"/>
                </a:lnTo>
                <a:lnTo>
                  <a:pt x="70775" y="1036474"/>
                </a:lnTo>
                <a:lnTo>
                  <a:pt x="52570" y="995240"/>
                </a:lnTo>
                <a:lnTo>
                  <a:pt x="36904" y="952708"/>
                </a:lnTo>
                <a:lnTo>
                  <a:pt x="23873" y="908972"/>
                </a:lnTo>
                <a:lnTo>
                  <a:pt x="13571" y="864128"/>
                </a:lnTo>
                <a:lnTo>
                  <a:pt x="6095" y="818271"/>
                </a:lnTo>
                <a:lnTo>
                  <a:pt x="1539" y="771496"/>
                </a:lnTo>
                <a:lnTo>
                  <a:pt x="0" y="723900"/>
                </a:lnTo>
                <a:lnTo>
                  <a:pt x="1539" y="676303"/>
                </a:lnTo>
                <a:lnTo>
                  <a:pt x="6095" y="629529"/>
                </a:lnTo>
                <a:lnTo>
                  <a:pt x="13571" y="583671"/>
                </a:lnTo>
                <a:lnTo>
                  <a:pt x="23873" y="538827"/>
                </a:lnTo>
                <a:lnTo>
                  <a:pt x="36904" y="495091"/>
                </a:lnTo>
                <a:lnTo>
                  <a:pt x="52570" y="452559"/>
                </a:lnTo>
                <a:lnTo>
                  <a:pt x="70775" y="411326"/>
                </a:lnTo>
                <a:lnTo>
                  <a:pt x="91424" y="371487"/>
                </a:lnTo>
                <a:lnTo>
                  <a:pt x="114420" y="333138"/>
                </a:lnTo>
                <a:lnTo>
                  <a:pt x="139670" y="296374"/>
                </a:lnTo>
                <a:lnTo>
                  <a:pt x="167077" y="261290"/>
                </a:lnTo>
                <a:lnTo>
                  <a:pt x="196547" y="227983"/>
                </a:lnTo>
                <a:lnTo>
                  <a:pt x="227983" y="196547"/>
                </a:lnTo>
                <a:lnTo>
                  <a:pt x="261290" y="167077"/>
                </a:lnTo>
                <a:lnTo>
                  <a:pt x="296373" y="139670"/>
                </a:lnTo>
                <a:lnTo>
                  <a:pt x="333137" y="114420"/>
                </a:lnTo>
                <a:lnTo>
                  <a:pt x="371486" y="91424"/>
                </a:lnTo>
                <a:lnTo>
                  <a:pt x="411325" y="70775"/>
                </a:lnTo>
                <a:lnTo>
                  <a:pt x="452559" y="52570"/>
                </a:lnTo>
                <a:lnTo>
                  <a:pt x="495091" y="36904"/>
                </a:lnTo>
                <a:lnTo>
                  <a:pt x="538827" y="23873"/>
                </a:lnTo>
                <a:lnTo>
                  <a:pt x="583671" y="13571"/>
                </a:lnTo>
                <a:lnTo>
                  <a:pt x="629528" y="6095"/>
                </a:lnTo>
                <a:lnTo>
                  <a:pt x="676303" y="1539"/>
                </a:lnTo>
                <a:lnTo>
                  <a:pt x="723899" y="0"/>
                </a:lnTo>
                <a:lnTo>
                  <a:pt x="776035" y="1878"/>
                </a:lnTo>
                <a:lnTo>
                  <a:pt x="827598" y="7462"/>
                </a:lnTo>
                <a:lnTo>
                  <a:pt x="878406" y="16678"/>
                </a:lnTo>
                <a:lnTo>
                  <a:pt x="928276" y="29448"/>
                </a:lnTo>
                <a:lnTo>
                  <a:pt x="977026" y="45697"/>
                </a:lnTo>
                <a:lnTo>
                  <a:pt x="1024473" y="65350"/>
                </a:lnTo>
                <a:lnTo>
                  <a:pt x="1070435" y="88332"/>
                </a:lnTo>
                <a:lnTo>
                  <a:pt x="1114728" y="114565"/>
                </a:lnTo>
                <a:lnTo>
                  <a:pt x="1138047" y="130724"/>
                </a:lnTo>
                <a:lnTo>
                  <a:pt x="1138047" y="1317317"/>
                </a:lnTo>
                <a:lnTo>
                  <a:pt x="1076312" y="1356376"/>
                </a:lnTo>
                <a:lnTo>
                  <a:pt x="1036474" y="1377024"/>
                </a:lnTo>
                <a:lnTo>
                  <a:pt x="995240" y="1395229"/>
                </a:lnTo>
                <a:lnTo>
                  <a:pt x="952708" y="1410895"/>
                </a:lnTo>
                <a:lnTo>
                  <a:pt x="908972" y="1423926"/>
                </a:lnTo>
                <a:lnTo>
                  <a:pt x="864128" y="1434228"/>
                </a:lnTo>
                <a:lnTo>
                  <a:pt x="818271" y="1441704"/>
                </a:lnTo>
                <a:lnTo>
                  <a:pt x="771496" y="1446260"/>
                </a:lnTo>
                <a:lnTo>
                  <a:pt x="723899" y="1447800"/>
                </a:lnTo>
                <a:close/>
              </a:path>
            </a:pathLst>
          </a:custGeom>
          <a:solidFill>
            <a:srgbClr val="90C443">
              <a:alpha val="29803"/>
            </a:srgbClr>
          </a:solidFill>
        </p:spPr>
        <p:txBody>
          <a:bodyPr wrap="square" lIns="0" tIns="0" rIns="0" bIns="0" rtlCol="0"/>
          <a:lstStyle/>
          <a:p>
            <a:endParaRPr dirty="0"/>
          </a:p>
        </p:txBody>
      </p:sp>
      <p:sp>
        <p:nvSpPr>
          <p:cNvPr id="7" name="object 5">
            <a:extLst>
              <a:ext uri="{FF2B5EF4-FFF2-40B4-BE49-F238E27FC236}">
                <a16:creationId xmlns:a16="http://schemas.microsoft.com/office/drawing/2014/main" id="{6C44A31F-A32E-4485-B65F-91FB6003550E}"/>
              </a:ext>
            </a:extLst>
          </p:cNvPr>
          <p:cNvSpPr/>
          <p:nvPr/>
        </p:nvSpPr>
        <p:spPr>
          <a:xfrm>
            <a:off x="11070726" y="2687637"/>
            <a:ext cx="644525" cy="644525"/>
          </a:xfrm>
          <a:custGeom>
            <a:avLst/>
            <a:gdLst/>
            <a:ahLst/>
            <a:cxnLst/>
            <a:rect l="l" t="t" r="r" b="b"/>
            <a:pathLst>
              <a:path w="644525" h="644525">
                <a:moveTo>
                  <a:pt x="322211" y="644422"/>
                </a:moveTo>
                <a:lnTo>
                  <a:pt x="274597" y="640929"/>
                </a:lnTo>
                <a:lnTo>
                  <a:pt x="229152" y="630780"/>
                </a:lnTo>
                <a:lnTo>
                  <a:pt x="186375" y="614475"/>
                </a:lnTo>
                <a:lnTo>
                  <a:pt x="146764" y="592512"/>
                </a:lnTo>
                <a:lnTo>
                  <a:pt x="110817" y="565389"/>
                </a:lnTo>
                <a:lnTo>
                  <a:pt x="79033" y="533605"/>
                </a:lnTo>
                <a:lnTo>
                  <a:pt x="51910" y="497659"/>
                </a:lnTo>
                <a:lnTo>
                  <a:pt x="29947" y="458047"/>
                </a:lnTo>
                <a:lnTo>
                  <a:pt x="13642" y="415270"/>
                </a:lnTo>
                <a:lnTo>
                  <a:pt x="3493" y="369825"/>
                </a:lnTo>
                <a:lnTo>
                  <a:pt x="0" y="322211"/>
                </a:lnTo>
                <a:lnTo>
                  <a:pt x="3493" y="274597"/>
                </a:lnTo>
                <a:lnTo>
                  <a:pt x="13642" y="229152"/>
                </a:lnTo>
                <a:lnTo>
                  <a:pt x="29947" y="186375"/>
                </a:lnTo>
                <a:lnTo>
                  <a:pt x="51910" y="146763"/>
                </a:lnTo>
                <a:lnTo>
                  <a:pt x="79033" y="110817"/>
                </a:lnTo>
                <a:lnTo>
                  <a:pt x="110817" y="79033"/>
                </a:lnTo>
                <a:lnTo>
                  <a:pt x="146764" y="51910"/>
                </a:lnTo>
                <a:lnTo>
                  <a:pt x="186375" y="29947"/>
                </a:lnTo>
                <a:lnTo>
                  <a:pt x="229152" y="13642"/>
                </a:lnTo>
                <a:lnTo>
                  <a:pt x="274597" y="3493"/>
                </a:lnTo>
                <a:lnTo>
                  <a:pt x="322211" y="0"/>
                </a:lnTo>
                <a:lnTo>
                  <a:pt x="372920" y="4013"/>
                </a:lnTo>
                <a:lnTo>
                  <a:pt x="421924" y="15816"/>
                </a:lnTo>
                <a:lnTo>
                  <a:pt x="468357" y="35049"/>
                </a:lnTo>
                <a:lnTo>
                  <a:pt x="511354" y="61354"/>
                </a:lnTo>
                <a:lnTo>
                  <a:pt x="550049" y="94373"/>
                </a:lnTo>
                <a:lnTo>
                  <a:pt x="583067" y="133068"/>
                </a:lnTo>
                <a:lnTo>
                  <a:pt x="609372" y="176065"/>
                </a:lnTo>
                <a:lnTo>
                  <a:pt x="628606" y="222498"/>
                </a:lnTo>
                <a:lnTo>
                  <a:pt x="640408" y="271502"/>
                </a:lnTo>
                <a:lnTo>
                  <a:pt x="644422" y="322211"/>
                </a:lnTo>
                <a:lnTo>
                  <a:pt x="640929" y="369825"/>
                </a:lnTo>
                <a:lnTo>
                  <a:pt x="630780" y="415270"/>
                </a:lnTo>
                <a:lnTo>
                  <a:pt x="614475" y="458047"/>
                </a:lnTo>
                <a:lnTo>
                  <a:pt x="592512" y="497659"/>
                </a:lnTo>
                <a:lnTo>
                  <a:pt x="565389" y="533605"/>
                </a:lnTo>
                <a:lnTo>
                  <a:pt x="533605" y="565389"/>
                </a:lnTo>
                <a:lnTo>
                  <a:pt x="497659" y="592512"/>
                </a:lnTo>
                <a:lnTo>
                  <a:pt x="458047" y="614475"/>
                </a:lnTo>
                <a:lnTo>
                  <a:pt x="415270" y="630780"/>
                </a:lnTo>
                <a:lnTo>
                  <a:pt x="369825" y="640929"/>
                </a:lnTo>
                <a:lnTo>
                  <a:pt x="322211" y="644422"/>
                </a:lnTo>
                <a:close/>
              </a:path>
            </a:pathLst>
          </a:custGeom>
          <a:solidFill>
            <a:srgbClr val="90C443">
              <a:alpha val="24705"/>
            </a:srgbClr>
          </a:solidFill>
        </p:spPr>
        <p:txBody>
          <a:bodyPr wrap="square" lIns="0" tIns="0" rIns="0" bIns="0" rtlCol="0"/>
          <a:lstStyle/>
          <a:p>
            <a:endParaRPr/>
          </a:p>
        </p:txBody>
      </p:sp>
      <p:sp>
        <p:nvSpPr>
          <p:cNvPr id="8" name="object 6">
            <a:extLst>
              <a:ext uri="{FF2B5EF4-FFF2-40B4-BE49-F238E27FC236}">
                <a16:creationId xmlns:a16="http://schemas.microsoft.com/office/drawing/2014/main" id="{E2A70D33-A4B7-4245-AA73-CDFFA55C7290}"/>
              </a:ext>
            </a:extLst>
          </p:cNvPr>
          <p:cNvSpPr/>
          <p:nvPr/>
        </p:nvSpPr>
        <p:spPr>
          <a:xfrm>
            <a:off x="9423330" y="1768929"/>
            <a:ext cx="817244" cy="817244"/>
          </a:xfrm>
          <a:custGeom>
            <a:avLst/>
            <a:gdLst/>
            <a:ahLst/>
            <a:cxnLst/>
            <a:rect l="l" t="t" r="r" b="b"/>
            <a:pathLst>
              <a:path w="817245" h="817245">
                <a:moveTo>
                  <a:pt x="408489" y="816980"/>
                </a:moveTo>
                <a:lnTo>
                  <a:pt x="360851" y="814232"/>
                </a:lnTo>
                <a:lnTo>
                  <a:pt x="314827" y="806191"/>
                </a:lnTo>
                <a:lnTo>
                  <a:pt x="270723" y="793165"/>
                </a:lnTo>
                <a:lnTo>
                  <a:pt x="228846" y="775460"/>
                </a:lnTo>
                <a:lnTo>
                  <a:pt x="189503" y="753383"/>
                </a:lnTo>
                <a:lnTo>
                  <a:pt x="153000" y="727239"/>
                </a:lnTo>
                <a:lnTo>
                  <a:pt x="119644" y="697336"/>
                </a:lnTo>
                <a:lnTo>
                  <a:pt x="89740" y="663979"/>
                </a:lnTo>
                <a:lnTo>
                  <a:pt x="63597" y="627476"/>
                </a:lnTo>
                <a:lnTo>
                  <a:pt x="41519" y="588133"/>
                </a:lnTo>
                <a:lnTo>
                  <a:pt x="23814" y="546256"/>
                </a:lnTo>
                <a:lnTo>
                  <a:pt x="10788" y="502153"/>
                </a:lnTo>
                <a:lnTo>
                  <a:pt x="2748" y="456128"/>
                </a:lnTo>
                <a:lnTo>
                  <a:pt x="0" y="408489"/>
                </a:lnTo>
                <a:lnTo>
                  <a:pt x="2748" y="360851"/>
                </a:lnTo>
                <a:lnTo>
                  <a:pt x="10788" y="314827"/>
                </a:lnTo>
                <a:lnTo>
                  <a:pt x="23814" y="270723"/>
                </a:lnTo>
                <a:lnTo>
                  <a:pt x="41519" y="228846"/>
                </a:lnTo>
                <a:lnTo>
                  <a:pt x="63597" y="189503"/>
                </a:lnTo>
                <a:lnTo>
                  <a:pt x="89740" y="153000"/>
                </a:lnTo>
                <a:lnTo>
                  <a:pt x="119644" y="119643"/>
                </a:lnTo>
                <a:lnTo>
                  <a:pt x="153000" y="89740"/>
                </a:lnTo>
                <a:lnTo>
                  <a:pt x="189503" y="63596"/>
                </a:lnTo>
                <a:lnTo>
                  <a:pt x="228846" y="41519"/>
                </a:lnTo>
                <a:lnTo>
                  <a:pt x="270723" y="23814"/>
                </a:lnTo>
                <a:lnTo>
                  <a:pt x="314827" y="10788"/>
                </a:lnTo>
                <a:lnTo>
                  <a:pt x="360851" y="2748"/>
                </a:lnTo>
                <a:lnTo>
                  <a:pt x="408489" y="0"/>
                </a:lnTo>
                <a:lnTo>
                  <a:pt x="462183" y="3542"/>
                </a:lnTo>
                <a:lnTo>
                  <a:pt x="514502" y="13995"/>
                </a:lnTo>
                <a:lnTo>
                  <a:pt x="564812" y="31094"/>
                </a:lnTo>
                <a:lnTo>
                  <a:pt x="612477" y="54577"/>
                </a:lnTo>
                <a:lnTo>
                  <a:pt x="656864" y="84182"/>
                </a:lnTo>
                <a:lnTo>
                  <a:pt x="697335" y="119644"/>
                </a:lnTo>
                <a:lnTo>
                  <a:pt x="732798" y="160116"/>
                </a:lnTo>
                <a:lnTo>
                  <a:pt x="762402" y="204502"/>
                </a:lnTo>
                <a:lnTo>
                  <a:pt x="785885" y="252167"/>
                </a:lnTo>
                <a:lnTo>
                  <a:pt x="802984" y="302477"/>
                </a:lnTo>
                <a:lnTo>
                  <a:pt x="813436" y="354796"/>
                </a:lnTo>
                <a:lnTo>
                  <a:pt x="816979" y="408489"/>
                </a:lnTo>
                <a:lnTo>
                  <a:pt x="814231" y="456128"/>
                </a:lnTo>
                <a:lnTo>
                  <a:pt x="806191" y="502153"/>
                </a:lnTo>
                <a:lnTo>
                  <a:pt x="793165" y="546256"/>
                </a:lnTo>
                <a:lnTo>
                  <a:pt x="775460" y="588133"/>
                </a:lnTo>
                <a:lnTo>
                  <a:pt x="753382" y="627476"/>
                </a:lnTo>
                <a:lnTo>
                  <a:pt x="727239" y="663979"/>
                </a:lnTo>
                <a:lnTo>
                  <a:pt x="697335" y="697336"/>
                </a:lnTo>
                <a:lnTo>
                  <a:pt x="663979" y="727239"/>
                </a:lnTo>
                <a:lnTo>
                  <a:pt x="627476" y="753383"/>
                </a:lnTo>
                <a:lnTo>
                  <a:pt x="588133" y="775460"/>
                </a:lnTo>
                <a:lnTo>
                  <a:pt x="546256" y="793165"/>
                </a:lnTo>
                <a:lnTo>
                  <a:pt x="502153" y="806191"/>
                </a:lnTo>
                <a:lnTo>
                  <a:pt x="456128" y="814232"/>
                </a:lnTo>
                <a:lnTo>
                  <a:pt x="408489" y="816980"/>
                </a:lnTo>
                <a:close/>
              </a:path>
            </a:pathLst>
          </a:custGeom>
          <a:solidFill>
            <a:srgbClr val="90C443">
              <a:alpha val="24705"/>
            </a:srgbClr>
          </a:solidFill>
        </p:spPr>
        <p:txBody>
          <a:bodyPr wrap="square" lIns="0" tIns="0" rIns="0" bIns="0" rtlCol="0"/>
          <a:lstStyle/>
          <a:p>
            <a:endParaRPr/>
          </a:p>
        </p:txBody>
      </p:sp>
      <p:pic>
        <p:nvPicPr>
          <p:cNvPr id="10" name="Immagine 9">
            <a:extLst>
              <a:ext uri="{FF2B5EF4-FFF2-40B4-BE49-F238E27FC236}">
                <a16:creationId xmlns:a16="http://schemas.microsoft.com/office/drawing/2014/main" id="{7855E483-F3A8-486F-99AE-35545B644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65" y="1323903"/>
            <a:ext cx="6496050" cy="5162550"/>
          </a:xfrm>
          <a:prstGeom prst="rect">
            <a:avLst/>
          </a:prstGeom>
        </p:spPr>
      </p:pic>
    </p:spTree>
    <p:extLst>
      <p:ext uri="{BB962C8B-B14F-4D97-AF65-F5344CB8AC3E}">
        <p14:creationId xmlns:p14="http://schemas.microsoft.com/office/powerpoint/2010/main" val="2355274519"/>
      </p:ext>
    </p:extLst>
  </p:cSld>
  <p:clrMapOvr>
    <a:masterClrMapping/>
  </p:clrMapOvr>
  <p:transition spd="slow">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C910EFC7-9332-4CCF-B66A-EEC3F9CF9CA9}"/>
              </a:ext>
            </a:extLst>
          </p:cNvPr>
          <p:cNvSpPr/>
          <p:nvPr/>
        </p:nvSpPr>
        <p:spPr>
          <a:xfrm>
            <a:off x="10744200" y="152400"/>
            <a:ext cx="1295400" cy="16002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4" name="object 2">
            <a:extLst>
              <a:ext uri="{FF2B5EF4-FFF2-40B4-BE49-F238E27FC236}">
                <a16:creationId xmlns:a16="http://schemas.microsoft.com/office/drawing/2014/main" id="{904B96D3-AA0F-4FBF-816C-7E3866E7DFB8}"/>
              </a:ext>
            </a:extLst>
          </p:cNvPr>
          <p:cNvSpPr/>
          <p:nvPr/>
        </p:nvSpPr>
        <p:spPr>
          <a:xfrm>
            <a:off x="9147741" y="0"/>
            <a:ext cx="941617" cy="813737"/>
          </a:xfrm>
          <a:custGeom>
            <a:avLst/>
            <a:gdLst/>
            <a:ahLst/>
            <a:cxnLst/>
            <a:rect l="l" t="t" r="r" b="b"/>
            <a:pathLst>
              <a:path w="1217295" h="1217295">
                <a:moveTo>
                  <a:pt x="608635" y="1217271"/>
                </a:moveTo>
                <a:lnTo>
                  <a:pt x="561071" y="1215440"/>
                </a:lnTo>
                <a:lnTo>
                  <a:pt x="514508" y="1210037"/>
                </a:lnTo>
                <a:lnTo>
                  <a:pt x="469081" y="1201197"/>
                </a:lnTo>
                <a:lnTo>
                  <a:pt x="424926" y="1189055"/>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8" y="89423"/>
                </a:lnTo>
                <a:lnTo>
                  <a:pt x="965914" y="115895"/>
                </a:lnTo>
                <a:lnTo>
                  <a:pt x="1003578" y="145537"/>
                </a:lnTo>
                <a:lnTo>
                  <a:pt x="1039006" y="178265"/>
                </a:lnTo>
                <a:lnTo>
                  <a:pt x="1071734" y="213693"/>
                </a:lnTo>
                <a:lnTo>
                  <a:pt x="1101376" y="251357"/>
                </a:lnTo>
                <a:lnTo>
                  <a:pt x="1127848" y="291053"/>
                </a:lnTo>
                <a:lnTo>
                  <a:pt x="1151064"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7"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5"/>
                </a:lnTo>
                <a:lnTo>
                  <a:pt x="748190" y="1201197"/>
                </a:lnTo>
                <a:lnTo>
                  <a:pt x="702763" y="1210037"/>
                </a:lnTo>
                <a:lnTo>
                  <a:pt x="656200" y="1215440"/>
                </a:lnTo>
                <a:lnTo>
                  <a:pt x="608635" y="1217271"/>
                </a:lnTo>
                <a:close/>
              </a:path>
            </a:pathLst>
          </a:custGeom>
          <a:solidFill>
            <a:srgbClr val="90C443">
              <a:alpha val="49803"/>
            </a:srgbClr>
          </a:solidFill>
        </p:spPr>
        <p:txBody>
          <a:bodyPr wrap="square" lIns="0" tIns="0" rIns="0" bIns="0" rtlCol="0"/>
          <a:lstStyle/>
          <a:p>
            <a:endParaRPr/>
          </a:p>
        </p:txBody>
      </p:sp>
      <p:sp>
        <p:nvSpPr>
          <p:cNvPr id="5" name="object 3">
            <a:extLst>
              <a:ext uri="{FF2B5EF4-FFF2-40B4-BE49-F238E27FC236}">
                <a16:creationId xmlns:a16="http://schemas.microsoft.com/office/drawing/2014/main" id="{F1012B86-A543-468D-A185-C62B7877DF37}"/>
              </a:ext>
            </a:extLst>
          </p:cNvPr>
          <p:cNvSpPr/>
          <p:nvPr/>
        </p:nvSpPr>
        <p:spPr>
          <a:xfrm>
            <a:off x="9423330" y="0"/>
            <a:ext cx="2768670" cy="2590800"/>
          </a:xfrm>
          <a:custGeom>
            <a:avLst/>
            <a:gdLst/>
            <a:ahLst/>
            <a:cxnLst/>
            <a:rect l="l" t="t" r="r" b="b"/>
            <a:pathLst>
              <a:path w="5003165" h="4723130">
                <a:moveTo>
                  <a:pt x="2656389" y="4722696"/>
                </a:moveTo>
                <a:lnTo>
                  <a:pt x="2608126" y="4722266"/>
                </a:lnTo>
                <a:lnTo>
                  <a:pt x="2560071" y="4720982"/>
                </a:lnTo>
                <a:lnTo>
                  <a:pt x="2512231" y="4718850"/>
                </a:lnTo>
                <a:lnTo>
                  <a:pt x="2464615" y="4715879"/>
                </a:lnTo>
                <a:lnTo>
                  <a:pt x="2417229" y="4712075"/>
                </a:lnTo>
                <a:lnTo>
                  <a:pt x="2370081" y="4707446"/>
                </a:lnTo>
                <a:lnTo>
                  <a:pt x="2323177" y="4701998"/>
                </a:lnTo>
                <a:lnTo>
                  <a:pt x="2276526" y="4695740"/>
                </a:lnTo>
                <a:lnTo>
                  <a:pt x="2230134" y="4688678"/>
                </a:lnTo>
                <a:lnTo>
                  <a:pt x="2184008" y="4680820"/>
                </a:lnTo>
                <a:lnTo>
                  <a:pt x="2138156" y="4672172"/>
                </a:lnTo>
                <a:lnTo>
                  <a:pt x="2092586" y="4662742"/>
                </a:lnTo>
                <a:lnTo>
                  <a:pt x="2047303" y="4652538"/>
                </a:lnTo>
                <a:lnTo>
                  <a:pt x="2002317" y="4641567"/>
                </a:lnTo>
                <a:lnTo>
                  <a:pt x="1957633" y="4629835"/>
                </a:lnTo>
                <a:lnTo>
                  <a:pt x="1913259" y="4617351"/>
                </a:lnTo>
                <a:lnTo>
                  <a:pt x="1869203" y="4604121"/>
                </a:lnTo>
                <a:lnTo>
                  <a:pt x="1825471" y="4590153"/>
                </a:lnTo>
                <a:lnTo>
                  <a:pt x="1782072" y="4575453"/>
                </a:lnTo>
                <a:lnTo>
                  <a:pt x="1739011" y="4560030"/>
                </a:lnTo>
                <a:lnTo>
                  <a:pt x="1696297" y="4543890"/>
                </a:lnTo>
                <a:lnTo>
                  <a:pt x="1653936" y="4527041"/>
                </a:lnTo>
                <a:lnTo>
                  <a:pt x="1611937" y="4509490"/>
                </a:lnTo>
                <a:lnTo>
                  <a:pt x="1570305" y="4491244"/>
                </a:lnTo>
                <a:lnTo>
                  <a:pt x="1529049" y="4472311"/>
                </a:lnTo>
                <a:lnTo>
                  <a:pt x="1488176" y="4452697"/>
                </a:lnTo>
                <a:lnTo>
                  <a:pt x="1447693" y="4432410"/>
                </a:lnTo>
                <a:lnTo>
                  <a:pt x="1407607" y="4411458"/>
                </a:lnTo>
                <a:lnTo>
                  <a:pt x="1367925" y="4389847"/>
                </a:lnTo>
                <a:lnTo>
                  <a:pt x="1328656" y="4367585"/>
                </a:lnTo>
                <a:lnTo>
                  <a:pt x="1289805" y="4344679"/>
                </a:lnTo>
                <a:lnTo>
                  <a:pt x="1251380" y="4321136"/>
                </a:lnTo>
                <a:lnTo>
                  <a:pt x="1213389" y="4296963"/>
                </a:lnTo>
                <a:lnTo>
                  <a:pt x="1175839" y="4272169"/>
                </a:lnTo>
                <a:lnTo>
                  <a:pt x="1138737" y="4246759"/>
                </a:lnTo>
                <a:lnTo>
                  <a:pt x="1102090" y="4220742"/>
                </a:lnTo>
                <a:lnTo>
                  <a:pt x="1065905" y="4194124"/>
                </a:lnTo>
                <a:lnTo>
                  <a:pt x="1030190" y="4166913"/>
                </a:lnTo>
                <a:lnTo>
                  <a:pt x="994953" y="4139117"/>
                </a:lnTo>
                <a:lnTo>
                  <a:pt x="960200" y="4110741"/>
                </a:lnTo>
                <a:lnTo>
                  <a:pt x="925938" y="4081794"/>
                </a:lnTo>
                <a:lnTo>
                  <a:pt x="892175" y="4052283"/>
                </a:lnTo>
                <a:lnTo>
                  <a:pt x="858918" y="4022215"/>
                </a:lnTo>
                <a:lnTo>
                  <a:pt x="826175" y="3991598"/>
                </a:lnTo>
                <a:lnTo>
                  <a:pt x="793952" y="3960438"/>
                </a:lnTo>
                <a:lnTo>
                  <a:pt x="762257" y="3928743"/>
                </a:lnTo>
                <a:lnTo>
                  <a:pt x="731097" y="3896520"/>
                </a:lnTo>
                <a:lnTo>
                  <a:pt x="700480" y="3863777"/>
                </a:lnTo>
                <a:lnTo>
                  <a:pt x="670412" y="3830520"/>
                </a:lnTo>
                <a:lnTo>
                  <a:pt x="640901" y="3796757"/>
                </a:lnTo>
                <a:lnTo>
                  <a:pt x="611954" y="3762495"/>
                </a:lnTo>
                <a:lnTo>
                  <a:pt x="583578" y="3727742"/>
                </a:lnTo>
                <a:lnTo>
                  <a:pt x="555782" y="3692505"/>
                </a:lnTo>
                <a:lnTo>
                  <a:pt x="528571" y="3656790"/>
                </a:lnTo>
                <a:lnTo>
                  <a:pt x="501953" y="3620605"/>
                </a:lnTo>
                <a:lnTo>
                  <a:pt x="475936" y="3583958"/>
                </a:lnTo>
                <a:lnTo>
                  <a:pt x="450526" y="3546856"/>
                </a:lnTo>
                <a:lnTo>
                  <a:pt x="425732" y="3509306"/>
                </a:lnTo>
                <a:lnTo>
                  <a:pt x="401559" y="3471315"/>
                </a:lnTo>
                <a:lnTo>
                  <a:pt x="378017" y="3432890"/>
                </a:lnTo>
                <a:lnTo>
                  <a:pt x="355110" y="3394039"/>
                </a:lnTo>
                <a:lnTo>
                  <a:pt x="332848" y="3354770"/>
                </a:lnTo>
                <a:lnTo>
                  <a:pt x="311237" y="3315088"/>
                </a:lnTo>
                <a:lnTo>
                  <a:pt x="290285" y="3275002"/>
                </a:lnTo>
                <a:lnTo>
                  <a:pt x="269998" y="3234519"/>
                </a:lnTo>
                <a:lnTo>
                  <a:pt x="250384" y="3193646"/>
                </a:lnTo>
                <a:lnTo>
                  <a:pt x="231451" y="3152390"/>
                </a:lnTo>
                <a:lnTo>
                  <a:pt x="213205" y="3110758"/>
                </a:lnTo>
                <a:lnTo>
                  <a:pt x="195654" y="3068759"/>
                </a:lnTo>
                <a:lnTo>
                  <a:pt x="178805" y="3026398"/>
                </a:lnTo>
                <a:lnTo>
                  <a:pt x="162665" y="2983684"/>
                </a:lnTo>
                <a:lnTo>
                  <a:pt x="147242" y="2940623"/>
                </a:lnTo>
                <a:lnTo>
                  <a:pt x="132542" y="2897224"/>
                </a:lnTo>
                <a:lnTo>
                  <a:pt x="118574" y="2853492"/>
                </a:lnTo>
                <a:lnTo>
                  <a:pt x="105344" y="2809436"/>
                </a:lnTo>
                <a:lnTo>
                  <a:pt x="92860" y="2765062"/>
                </a:lnTo>
                <a:lnTo>
                  <a:pt x="81128" y="2720378"/>
                </a:lnTo>
                <a:lnTo>
                  <a:pt x="70157" y="2675392"/>
                </a:lnTo>
                <a:lnTo>
                  <a:pt x="59953" y="2630109"/>
                </a:lnTo>
                <a:lnTo>
                  <a:pt x="50523" y="2584539"/>
                </a:lnTo>
                <a:lnTo>
                  <a:pt x="41875" y="2538687"/>
                </a:lnTo>
                <a:lnTo>
                  <a:pt x="34017" y="2492561"/>
                </a:lnTo>
                <a:lnTo>
                  <a:pt x="26955" y="2446169"/>
                </a:lnTo>
                <a:lnTo>
                  <a:pt x="20697" y="2399518"/>
                </a:lnTo>
                <a:lnTo>
                  <a:pt x="15249" y="2352614"/>
                </a:lnTo>
                <a:lnTo>
                  <a:pt x="10620" y="2305466"/>
                </a:lnTo>
                <a:lnTo>
                  <a:pt x="6816" y="2258080"/>
                </a:lnTo>
                <a:lnTo>
                  <a:pt x="3845" y="2210463"/>
                </a:lnTo>
                <a:lnTo>
                  <a:pt x="1713" y="2162624"/>
                </a:lnTo>
                <a:lnTo>
                  <a:pt x="429" y="2114569"/>
                </a:lnTo>
                <a:lnTo>
                  <a:pt x="0" y="2066306"/>
                </a:lnTo>
                <a:lnTo>
                  <a:pt x="429" y="2018042"/>
                </a:lnTo>
                <a:lnTo>
                  <a:pt x="1713" y="1969987"/>
                </a:lnTo>
                <a:lnTo>
                  <a:pt x="3845" y="1922148"/>
                </a:lnTo>
                <a:lnTo>
                  <a:pt x="6816" y="1874531"/>
                </a:lnTo>
                <a:lnTo>
                  <a:pt x="10620" y="1827146"/>
                </a:lnTo>
                <a:lnTo>
                  <a:pt x="15249" y="1779997"/>
                </a:lnTo>
                <a:lnTo>
                  <a:pt x="20697" y="1733094"/>
                </a:lnTo>
                <a:lnTo>
                  <a:pt x="26955" y="1686442"/>
                </a:lnTo>
                <a:lnTo>
                  <a:pt x="34017" y="1640050"/>
                </a:lnTo>
                <a:lnTo>
                  <a:pt x="41875" y="1593924"/>
                </a:lnTo>
                <a:lnTo>
                  <a:pt x="50523" y="1548073"/>
                </a:lnTo>
                <a:lnTo>
                  <a:pt x="59953" y="1502502"/>
                </a:lnTo>
                <a:lnTo>
                  <a:pt x="70157" y="1457220"/>
                </a:lnTo>
                <a:lnTo>
                  <a:pt x="81128" y="1412233"/>
                </a:lnTo>
                <a:lnTo>
                  <a:pt x="92860" y="1367549"/>
                </a:lnTo>
                <a:lnTo>
                  <a:pt x="105344" y="1323176"/>
                </a:lnTo>
                <a:lnTo>
                  <a:pt x="118574" y="1279119"/>
                </a:lnTo>
                <a:lnTo>
                  <a:pt x="132542" y="1235388"/>
                </a:lnTo>
                <a:lnTo>
                  <a:pt x="147242" y="1191988"/>
                </a:lnTo>
                <a:lnTo>
                  <a:pt x="162665" y="1148927"/>
                </a:lnTo>
                <a:lnTo>
                  <a:pt x="178805" y="1106213"/>
                </a:lnTo>
                <a:lnTo>
                  <a:pt x="195654" y="1063853"/>
                </a:lnTo>
                <a:lnTo>
                  <a:pt x="213205" y="1021853"/>
                </a:lnTo>
                <a:lnTo>
                  <a:pt x="231451" y="980222"/>
                </a:lnTo>
                <a:lnTo>
                  <a:pt x="250384" y="938966"/>
                </a:lnTo>
                <a:lnTo>
                  <a:pt x="269998" y="898093"/>
                </a:lnTo>
                <a:lnTo>
                  <a:pt x="290285" y="857609"/>
                </a:lnTo>
                <a:lnTo>
                  <a:pt x="311237" y="817523"/>
                </a:lnTo>
                <a:lnTo>
                  <a:pt x="332848" y="777842"/>
                </a:lnTo>
                <a:lnTo>
                  <a:pt x="355110" y="738572"/>
                </a:lnTo>
                <a:lnTo>
                  <a:pt x="378017" y="699721"/>
                </a:lnTo>
                <a:lnTo>
                  <a:pt x="401559" y="661296"/>
                </a:lnTo>
                <a:lnTo>
                  <a:pt x="425732" y="623305"/>
                </a:lnTo>
                <a:lnTo>
                  <a:pt x="450526" y="585755"/>
                </a:lnTo>
                <a:lnTo>
                  <a:pt x="475936" y="548653"/>
                </a:lnTo>
                <a:lnTo>
                  <a:pt x="501953" y="512006"/>
                </a:lnTo>
                <a:lnTo>
                  <a:pt x="528571" y="475821"/>
                </a:lnTo>
                <a:lnTo>
                  <a:pt x="555782" y="440107"/>
                </a:lnTo>
                <a:lnTo>
                  <a:pt x="583578" y="404869"/>
                </a:lnTo>
                <a:lnTo>
                  <a:pt x="611954" y="370116"/>
                </a:lnTo>
                <a:lnTo>
                  <a:pt x="640901" y="335854"/>
                </a:lnTo>
                <a:lnTo>
                  <a:pt x="670412" y="302091"/>
                </a:lnTo>
                <a:lnTo>
                  <a:pt x="700480" y="268834"/>
                </a:lnTo>
                <a:lnTo>
                  <a:pt x="731097" y="236091"/>
                </a:lnTo>
                <a:lnTo>
                  <a:pt x="762257" y="203868"/>
                </a:lnTo>
                <a:lnTo>
                  <a:pt x="793952" y="172173"/>
                </a:lnTo>
                <a:lnTo>
                  <a:pt x="826175" y="141013"/>
                </a:lnTo>
                <a:lnTo>
                  <a:pt x="858918" y="110396"/>
                </a:lnTo>
                <a:lnTo>
                  <a:pt x="892175" y="80328"/>
                </a:lnTo>
                <a:lnTo>
                  <a:pt x="925938" y="50817"/>
                </a:lnTo>
                <a:lnTo>
                  <a:pt x="960200" y="21870"/>
                </a:lnTo>
                <a:lnTo>
                  <a:pt x="4325595" y="0"/>
                </a:lnTo>
                <a:lnTo>
                  <a:pt x="4349527" y="19422"/>
                </a:lnTo>
                <a:lnTo>
                  <a:pt x="4387705" y="51613"/>
                </a:lnTo>
                <a:lnTo>
                  <a:pt x="4425328" y="84567"/>
                </a:lnTo>
                <a:lnTo>
                  <a:pt x="4462382" y="118279"/>
                </a:lnTo>
                <a:lnTo>
                  <a:pt x="4498857" y="152743"/>
                </a:lnTo>
                <a:lnTo>
                  <a:pt x="4534741" y="187954"/>
                </a:lnTo>
                <a:lnTo>
                  <a:pt x="4569952" y="223838"/>
                </a:lnTo>
                <a:lnTo>
                  <a:pt x="4604416" y="260313"/>
                </a:lnTo>
                <a:lnTo>
                  <a:pt x="4638128" y="297367"/>
                </a:lnTo>
                <a:lnTo>
                  <a:pt x="4671081" y="334990"/>
                </a:lnTo>
                <a:lnTo>
                  <a:pt x="4703273" y="373168"/>
                </a:lnTo>
                <a:lnTo>
                  <a:pt x="4734697" y="411889"/>
                </a:lnTo>
                <a:lnTo>
                  <a:pt x="4765349" y="451142"/>
                </a:lnTo>
                <a:lnTo>
                  <a:pt x="4795223" y="490914"/>
                </a:lnTo>
                <a:lnTo>
                  <a:pt x="4824315" y="531194"/>
                </a:lnTo>
                <a:lnTo>
                  <a:pt x="4852619" y="571969"/>
                </a:lnTo>
                <a:lnTo>
                  <a:pt x="4880131" y="613228"/>
                </a:lnTo>
                <a:lnTo>
                  <a:pt x="4906846" y="654958"/>
                </a:lnTo>
                <a:lnTo>
                  <a:pt x="4932758" y="697147"/>
                </a:lnTo>
                <a:lnTo>
                  <a:pt x="4957863" y="739783"/>
                </a:lnTo>
                <a:lnTo>
                  <a:pt x="4982156" y="782855"/>
                </a:lnTo>
                <a:lnTo>
                  <a:pt x="5003027" y="821525"/>
                </a:lnTo>
                <a:lnTo>
                  <a:pt x="5003027" y="3312246"/>
                </a:lnTo>
                <a:lnTo>
                  <a:pt x="4979931" y="3354770"/>
                </a:lnTo>
                <a:lnTo>
                  <a:pt x="4957669" y="3394039"/>
                </a:lnTo>
                <a:lnTo>
                  <a:pt x="4934763" y="3432890"/>
                </a:lnTo>
                <a:lnTo>
                  <a:pt x="4911220" y="3471315"/>
                </a:lnTo>
                <a:lnTo>
                  <a:pt x="4887047" y="3509306"/>
                </a:lnTo>
                <a:lnTo>
                  <a:pt x="4862253" y="3546856"/>
                </a:lnTo>
                <a:lnTo>
                  <a:pt x="4836843" y="3583958"/>
                </a:lnTo>
                <a:lnTo>
                  <a:pt x="4810826" y="3620605"/>
                </a:lnTo>
                <a:lnTo>
                  <a:pt x="4784208" y="3656790"/>
                </a:lnTo>
                <a:lnTo>
                  <a:pt x="4756997" y="3692505"/>
                </a:lnTo>
                <a:lnTo>
                  <a:pt x="4729200" y="3727742"/>
                </a:lnTo>
                <a:lnTo>
                  <a:pt x="4700825" y="3762495"/>
                </a:lnTo>
                <a:lnTo>
                  <a:pt x="4671878" y="3796757"/>
                </a:lnTo>
                <a:lnTo>
                  <a:pt x="4642367" y="3830520"/>
                </a:lnTo>
                <a:lnTo>
                  <a:pt x="4612299" y="3863777"/>
                </a:lnTo>
                <a:lnTo>
                  <a:pt x="4581682" y="3896520"/>
                </a:lnTo>
                <a:lnTo>
                  <a:pt x="4550522" y="3928743"/>
                </a:lnTo>
                <a:lnTo>
                  <a:pt x="4518827" y="3960438"/>
                </a:lnTo>
                <a:lnTo>
                  <a:pt x="4486604" y="3991598"/>
                </a:lnTo>
                <a:lnTo>
                  <a:pt x="4453861" y="4022215"/>
                </a:lnTo>
                <a:lnTo>
                  <a:pt x="4420604" y="4052283"/>
                </a:lnTo>
                <a:lnTo>
                  <a:pt x="4386841" y="4081794"/>
                </a:lnTo>
                <a:lnTo>
                  <a:pt x="4352579" y="4110741"/>
                </a:lnTo>
                <a:lnTo>
                  <a:pt x="4317826" y="4139117"/>
                </a:lnTo>
                <a:lnTo>
                  <a:pt x="4282588" y="4166913"/>
                </a:lnTo>
                <a:lnTo>
                  <a:pt x="4246873" y="4194124"/>
                </a:lnTo>
                <a:lnTo>
                  <a:pt x="4210689" y="4220742"/>
                </a:lnTo>
                <a:lnTo>
                  <a:pt x="4174042" y="4246759"/>
                </a:lnTo>
                <a:lnTo>
                  <a:pt x="4136940" y="4272169"/>
                </a:lnTo>
                <a:lnTo>
                  <a:pt x="4099389" y="4296963"/>
                </a:lnTo>
                <a:lnTo>
                  <a:pt x="4061398" y="4321136"/>
                </a:lnTo>
                <a:lnTo>
                  <a:pt x="4022974" y="4344679"/>
                </a:lnTo>
                <a:lnTo>
                  <a:pt x="3984123" y="4367585"/>
                </a:lnTo>
                <a:lnTo>
                  <a:pt x="3944853" y="4389847"/>
                </a:lnTo>
                <a:lnTo>
                  <a:pt x="3905172" y="4411458"/>
                </a:lnTo>
                <a:lnTo>
                  <a:pt x="3865085" y="4432410"/>
                </a:lnTo>
                <a:lnTo>
                  <a:pt x="3824602" y="4452697"/>
                </a:lnTo>
                <a:lnTo>
                  <a:pt x="3783729" y="4472311"/>
                </a:lnTo>
                <a:lnTo>
                  <a:pt x="3742473" y="4491244"/>
                </a:lnTo>
                <a:lnTo>
                  <a:pt x="3700842" y="4509490"/>
                </a:lnTo>
                <a:lnTo>
                  <a:pt x="3658842" y="4527041"/>
                </a:lnTo>
                <a:lnTo>
                  <a:pt x="3616482" y="4543890"/>
                </a:lnTo>
                <a:lnTo>
                  <a:pt x="3573767" y="4560030"/>
                </a:lnTo>
                <a:lnTo>
                  <a:pt x="3530707" y="4575453"/>
                </a:lnTo>
                <a:lnTo>
                  <a:pt x="3487307" y="4590153"/>
                </a:lnTo>
                <a:lnTo>
                  <a:pt x="3443575" y="4604121"/>
                </a:lnTo>
                <a:lnTo>
                  <a:pt x="3399519" y="4617351"/>
                </a:lnTo>
                <a:lnTo>
                  <a:pt x="3355145" y="4629835"/>
                </a:lnTo>
                <a:lnTo>
                  <a:pt x="3310462" y="4641567"/>
                </a:lnTo>
                <a:lnTo>
                  <a:pt x="3265475" y="4652538"/>
                </a:lnTo>
                <a:lnTo>
                  <a:pt x="3220193" y="4662742"/>
                </a:lnTo>
                <a:lnTo>
                  <a:pt x="3174622" y="4672172"/>
                </a:lnTo>
                <a:lnTo>
                  <a:pt x="3128770" y="4680820"/>
                </a:lnTo>
                <a:lnTo>
                  <a:pt x="3082645" y="4688678"/>
                </a:lnTo>
                <a:lnTo>
                  <a:pt x="3036253" y="4695740"/>
                </a:lnTo>
                <a:lnTo>
                  <a:pt x="2989601" y="4701998"/>
                </a:lnTo>
                <a:lnTo>
                  <a:pt x="2942698" y="4707446"/>
                </a:lnTo>
                <a:lnTo>
                  <a:pt x="2895549" y="4712075"/>
                </a:lnTo>
                <a:lnTo>
                  <a:pt x="2848163" y="4715879"/>
                </a:lnTo>
                <a:lnTo>
                  <a:pt x="2800547" y="4718850"/>
                </a:lnTo>
                <a:lnTo>
                  <a:pt x="2752708" y="4720982"/>
                </a:lnTo>
                <a:lnTo>
                  <a:pt x="2704653" y="4722266"/>
                </a:lnTo>
                <a:lnTo>
                  <a:pt x="2656389" y="4722696"/>
                </a:lnTo>
                <a:close/>
              </a:path>
            </a:pathLst>
          </a:custGeom>
          <a:solidFill>
            <a:srgbClr val="90C443">
              <a:alpha val="84704"/>
            </a:srgbClr>
          </a:solidFill>
        </p:spPr>
        <p:txBody>
          <a:bodyPr wrap="square" lIns="0" tIns="0" rIns="0" bIns="0" rtlCol="0"/>
          <a:lstStyle/>
          <a:p>
            <a:endParaRPr/>
          </a:p>
        </p:txBody>
      </p:sp>
      <p:sp>
        <p:nvSpPr>
          <p:cNvPr id="6" name="object 4">
            <a:extLst>
              <a:ext uri="{FF2B5EF4-FFF2-40B4-BE49-F238E27FC236}">
                <a16:creationId xmlns:a16="http://schemas.microsoft.com/office/drawing/2014/main" id="{C50D101F-8C0B-4C3B-8BE0-34B70F6F05F5}"/>
              </a:ext>
            </a:extLst>
          </p:cNvPr>
          <p:cNvSpPr/>
          <p:nvPr/>
        </p:nvSpPr>
        <p:spPr>
          <a:xfrm>
            <a:off x="11053445" y="1562100"/>
            <a:ext cx="1138555" cy="1447800"/>
          </a:xfrm>
          <a:custGeom>
            <a:avLst/>
            <a:gdLst/>
            <a:ahLst/>
            <a:cxnLst/>
            <a:rect l="l" t="t" r="r" b="b"/>
            <a:pathLst>
              <a:path w="1138554" h="1447800">
                <a:moveTo>
                  <a:pt x="723899" y="1447800"/>
                </a:moveTo>
                <a:lnTo>
                  <a:pt x="676303" y="1446260"/>
                </a:lnTo>
                <a:lnTo>
                  <a:pt x="629528" y="1441704"/>
                </a:lnTo>
                <a:lnTo>
                  <a:pt x="583671" y="1434228"/>
                </a:lnTo>
                <a:lnTo>
                  <a:pt x="538827" y="1423926"/>
                </a:lnTo>
                <a:lnTo>
                  <a:pt x="495091" y="1410895"/>
                </a:lnTo>
                <a:lnTo>
                  <a:pt x="452559" y="1395229"/>
                </a:lnTo>
                <a:lnTo>
                  <a:pt x="411325" y="1377024"/>
                </a:lnTo>
                <a:lnTo>
                  <a:pt x="371486" y="1356376"/>
                </a:lnTo>
                <a:lnTo>
                  <a:pt x="333137" y="1333379"/>
                </a:lnTo>
                <a:lnTo>
                  <a:pt x="296373" y="1308129"/>
                </a:lnTo>
                <a:lnTo>
                  <a:pt x="261290" y="1280722"/>
                </a:lnTo>
                <a:lnTo>
                  <a:pt x="227983" y="1251252"/>
                </a:lnTo>
                <a:lnTo>
                  <a:pt x="196547" y="1219816"/>
                </a:lnTo>
                <a:lnTo>
                  <a:pt x="167077" y="1186509"/>
                </a:lnTo>
                <a:lnTo>
                  <a:pt x="139670" y="1151426"/>
                </a:lnTo>
                <a:lnTo>
                  <a:pt x="114420" y="1114662"/>
                </a:lnTo>
                <a:lnTo>
                  <a:pt x="91424" y="1076313"/>
                </a:lnTo>
                <a:lnTo>
                  <a:pt x="70775" y="1036474"/>
                </a:lnTo>
                <a:lnTo>
                  <a:pt x="52570" y="995240"/>
                </a:lnTo>
                <a:lnTo>
                  <a:pt x="36904" y="952708"/>
                </a:lnTo>
                <a:lnTo>
                  <a:pt x="23873" y="908972"/>
                </a:lnTo>
                <a:lnTo>
                  <a:pt x="13571" y="864128"/>
                </a:lnTo>
                <a:lnTo>
                  <a:pt x="6095" y="818271"/>
                </a:lnTo>
                <a:lnTo>
                  <a:pt x="1539" y="771496"/>
                </a:lnTo>
                <a:lnTo>
                  <a:pt x="0" y="723900"/>
                </a:lnTo>
                <a:lnTo>
                  <a:pt x="1539" y="676303"/>
                </a:lnTo>
                <a:lnTo>
                  <a:pt x="6095" y="629529"/>
                </a:lnTo>
                <a:lnTo>
                  <a:pt x="13571" y="583671"/>
                </a:lnTo>
                <a:lnTo>
                  <a:pt x="23873" y="538827"/>
                </a:lnTo>
                <a:lnTo>
                  <a:pt x="36904" y="495091"/>
                </a:lnTo>
                <a:lnTo>
                  <a:pt x="52570" y="452559"/>
                </a:lnTo>
                <a:lnTo>
                  <a:pt x="70775" y="411326"/>
                </a:lnTo>
                <a:lnTo>
                  <a:pt x="91424" y="371487"/>
                </a:lnTo>
                <a:lnTo>
                  <a:pt x="114420" y="333138"/>
                </a:lnTo>
                <a:lnTo>
                  <a:pt x="139670" y="296374"/>
                </a:lnTo>
                <a:lnTo>
                  <a:pt x="167077" y="261290"/>
                </a:lnTo>
                <a:lnTo>
                  <a:pt x="196547" y="227983"/>
                </a:lnTo>
                <a:lnTo>
                  <a:pt x="227983" y="196547"/>
                </a:lnTo>
                <a:lnTo>
                  <a:pt x="261290" y="167077"/>
                </a:lnTo>
                <a:lnTo>
                  <a:pt x="296373" y="139670"/>
                </a:lnTo>
                <a:lnTo>
                  <a:pt x="333137" y="114420"/>
                </a:lnTo>
                <a:lnTo>
                  <a:pt x="371486" y="91424"/>
                </a:lnTo>
                <a:lnTo>
                  <a:pt x="411325" y="70775"/>
                </a:lnTo>
                <a:lnTo>
                  <a:pt x="452559" y="52570"/>
                </a:lnTo>
                <a:lnTo>
                  <a:pt x="495091" y="36904"/>
                </a:lnTo>
                <a:lnTo>
                  <a:pt x="538827" y="23873"/>
                </a:lnTo>
                <a:lnTo>
                  <a:pt x="583671" y="13571"/>
                </a:lnTo>
                <a:lnTo>
                  <a:pt x="629528" y="6095"/>
                </a:lnTo>
                <a:lnTo>
                  <a:pt x="676303" y="1539"/>
                </a:lnTo>
                <a:lnTo>
                  <a:pt x="723899" y="0"/>
                </a:lnTo>
                <a:lnTo>
                  <a:pt x="776035" y="1878"/>
                </a:lnTo>
                <a:lnTo>
                  <a:pt x="827598" y="7462"/>
                </a:lnTo>
                <a:lnTo>
                  <a:pt x="878406" y="16678"/>
                </a:lnTo>
                <a:lnTo>
                  <a:pt x="928276" y="29448"/>
                </a:lnTo>
                <a:lnTo>
                  <a:pt x="977026" y="45697"/>
                </a:lnTo>
                <a:lnTo>
                  <a:pt x="1024473" y="65350"/>
                </a:lnTo>
                <a:lnTo>
                  <a:pt x="1070435" y="88332"/>
                </a:lnTo>
                <a:lnTo>
                  <a:pt x="1114728" y="114565"/>
                </a:lnTo>
                <a:lnTo>
                  <a:pt x="1138047" y="130724"/>
                </a:lnTo>
                <a:lnTo>
                  <a:pt x="1138047" y="1317317"/>
                </a:lnTo>
                <a:lnTo>
                  <a:pt x="1076312" y="1356376"/>
                </a:lnTo>
                <a:lnTo>
                  <a:pt x="1036474" y="1377024"/>
                </a:lnTo>
                <a:lnTo>
                  <a:pt x="995240" y="1395229"/>
                </a:lnTo>
                <a:lnTo>
                  <a:pt x="952708" y="1410895"/>
                </a:lnTo>
                <a:lnTo>
                  <a:pt x="908972" y="1423926"/>
                </a:lnTo>
                <a:lnTo>
                  <a:pt x="864128" y="1434228"/>
                </a:lnTo>
                <a:lnTo>
                  <a:pt x="818271" y="1441704"/>
                </a:lnTo>
                <a:lnTo>
                  <a:pt x="771496" y="1446260"/>
                </a:lnTo>
                <a:lnTo>
                  <a:pt x="723899" y="1447800"/>
                </a:lnTo>
                <a:close/>
              </a:path>
            </a:pathLst>
          </a:custGeom>
          <a:solidFill>
            <a:srgbClr val="90C443">
              <a:alpha val="29803"/>
            </a:srgbClr>
          </a:solidFill>
        </p:spPr>
        <p:txBody>
          <a:bodyPr wrap="square" lIns="0" tIns="0" rIns="0" bIns="0" rtlCol="0"/>
          <a:lstStyle/>
          <a:p>
            <a:endParaRPr dirty="0"/>
          </a:p>
        </p:txBody>
      </p:sp>
      <p:sp>
        <p:nvSpPr>
          <p:cNvPr id="7" name="object 5">
            <a:extLst>
              <a:ext uri="{FF2B5EF4-FFF2-40B4-BE49-F238E27FC236}">
                <a16:creationId xmlns:a16="http://schemas.microsoft.com/office/drawing/2014/main" id="{E8BEFE57-49B8-4DBF-AFBE-9E8D88D2E375}"/>
              </a:ext>
            </a:extLst>
          </p:cNvPr>
          <p:cNvSpPr/>
          <p:nvPr/>
        </p:nvSpPr>
        <p:spPr>
          <a:xfrm>
            <a:off x="11070726" y="2687637"/>
            <a:ext cx="644525" cy="644525"/>
          </a:xfrm>
          <a:custGeom>
            <a:avLst/>
            <a:gdLst/>
            <a:ahLst/>
            <a:cxnLst/>
            <a:rect l="l" t="t" r="r" b="b"/>
            <a:pathLst>
              <a:path w="644525" h="644525">
                <a:moveTo>
                  <a:pt x="322211" y="644422"/>
                </a:moveTo>
                <a:lnTo>
                  <a:pt x="274597" y="640929"/>
                </a:lnTo>
                <a:lnTo>
                  <a:pt x="229152" y="630780"/>
                </a:lnTo>
                <a:lnTo>
                  <a:pt x="186375" y="614475"/>
                </a:lnTo>
                <a:lnTo>
                  <a:pt x="146764" y="592512"/>
                </a:lnTo>
                <a:lnTo>
                  <a:pt x="110817" y="565389"/>
                </a:lnTo>
                <a:lnTo>
                  <a:pt x="79033" y="533605"/>
                </a:lnTo>
                <a:lnTo>
                  <a:pt x="51910" y="497659"/>
                </a:lnTo>
                <a:lnTo>
                  <a:pt x="29947" y="458047"/>
                </a:lnTo>
                <a:lnTo>
                  <a:pt x="13642" y="415270"/>
                </a:lnTo>
                <a:lnTo>
                  <a:pt x="3493" y="369825"/>
                </a:lnTo>
                <a:lnTo>
                  <a:pt x="0" y="322211"/>
                </a:lnTo>
                <a:lnTo>
                  <a:pt x="3493" y="274597"/>
                </a:lnTo>
                <a:lnTo>
                  <a:pt x="13642" y="229152"/>
                </a:lnTo>
                <a:lnTo>
                  <a:pt x="29947" y="186375"/>
                </a:lnTo>
                <a:lnTo>
                  <a:pt x="51910" y="146763"/>
                </a:lnTo>
                <a:lnTo>
                  <a:pt x="79033" y="110817"/>
                </a:lnTo>
                <a:lnTo>
                  <a:pt x="110817" y="79033"/>
                </a:lnTo>
                <a:lnTo>
                  <a:pt x="146764" y="51910"/>
                </a:lnTo>
                <a:lnTo>
                  <a:pt x="186375" y="29947"/>
                </a:lnTo>
                <a:lnTo>
                  <a:pt x="229152" y="13642"/>
                </a:lnTo>
                <a:lnTo>
                  <a:pt x="274597" y="3493"/>
                </a:lnTo>
                <a:lnTo>
                  <a:pt x="322211" y="0"/>
                </a:lnTo>
                <a:lnTo>
                  <a:pt x="372920" y="4013"/>
                </a:lnTo>
                <a:lnTo>
                  <a:pt x="421924" y="15816"/>
                </a:lnTo>
                <a:lnTo>
                  <a:pt x="468357" y="35049"/>
                </a:lnTo>
                <a:lnTo>
                  <a:pt x="511354" y="61354"/>
                </a:lnTo>
                <a:lnTo>
                  <a:pt x="550049" y="94373"/>
                </a:lnTo>
                <a:lnTo>
                  <a:pt x="583067" y="133068"/>
                </a:lnTo>
                <a:lnTo>
                  <a:pt x="609372" y="176065"/>
                </a:lnTo>
                <a:lnTo>
                  <a:pt x="628606" y="222498"/>
                </a:lnTo>
                <a:lnTo>
                  <a:pt x="640408" y="271502"/>
                </a:lnTo>
                <a:lnTo>
                  <a:pt x="644422" y="322211"/>
                </a:lnTo>
                <a:lnTo>
                  <a:pt x="640929" y="369825"/>
                </a:lnTo>
                <a:lnTo>
                  <a:pt x="630780" y="415270"/>
                </a:lnTo>
                <a:lnTo>
                  <a:pt x="614475" y="458047"/>
                </a:lnTo>
                <a:lnTo>
                  <a:pt x="592512" y="497659"/>
                </a:lnTo>
                <a:lnTo>
                  <a:pt x="565389" y="533605"/>
                </a:lnTo>
                <a:lnTo>
                  <a:pt x="533605" y="565389"/>
                </a:lnTo>
                <a:lnTo>
                  <a:pt x="497659" y="592512"/>
                </a:lnTo>
                <a:lnTo>
                  <a:pt x="458047" y="614475"/>
                </a:lnTo>
                <a:lnTo>
                  <a:pt x="415270" y="630780"/>
                </a:lnTo>
                <a:lnTo>
                  <a:pt x="369825" y="640929"/>
                </a:lnTo>
                <a:lnTo>
                  <a:pt x="322211" y="644422"/>
                </a:lnTo>
                <a:close/>
              </a:path>
            </a:pathLst>
          </a:custGeom>
          <a:solidFill>
            <a:srgbClr val="90C443">
              <a:alpha val="24705"/>
            </a:srgbClr>
          </a:solidFill>
        </p:spPr>
        <p:txBody>
          <a:bodyPr wrap="square" lIns="0" tIns="0" rIns="0" bIns="0" rtlCol="0"/>
          <a:lstStyle/>
          <a:p>
            <a:endParaRPr/>
          </a:p>
        </p:txBody>
      </p:sp>
      <p:sp>
        <p:nvSpPr>
          <p:cNvPr id="8" name="object 6">
            <a:extLst>
              <a:ext uri="{FF2B5EF4-FFF2-40B4-BE49-F238E27FC236}">
                <a16:creationId xmlns:a16="http://schemas.microsoft.com/office/drawing/2014/main" id="{F0ABD689-7467-4CC4-9047-4F0E6EFCAB1D}"/>
              </a:ext>
            </a:extLst>
          </p:cNvPr>
          <p:cNvSpPr/>
          <p:nvPr/>
        </p:nvSpPr>
        <p:spPr>
          <a:xfrm>
            <a:off x="9423330" y="1768929"/>
            <a:ext cx="817244" cy="817244"/>
          </a:xfrm>
          <a:custGeom>
            <a:avLst/>
            <a:gdLst/>
            <a:ahLst/>
            <a:cxnLst/>
            <a:rect l="l" t="t" r="r" b="b"/>
            <a:pathLst>
              <a:path w="817245" h="817245">
                <a:moveTo>
                  <a:pt x="408489" y="816980"/>
                </a:moveTo>
                <a:lnTo>
                  <a:pt x="360851" y="814232"/>
                </a:lnTo>
                <a:lnTo>
                  <a:pt x="314827" y="806191"/>
                </a:lnTo>
                <a:lnTo>
                  <a:pt x="270723" y="793165"/>
                </a:lnTo>
                <a:lnTo>
                  <a:pt x="228846" y="775460"/>
                </a:lnTo>
                <a:lnTo>
                  <a:pt x="189503" y="753383"/>
                </a:lnTo>
                <a:lnTo>
                  <a:pt x="153000" y="727239"/>
                </a:lnTo>
                <a:lnTo>
                  <a:pt x="119644" y="697336"/>
                </a:lnTo>
                <a:lnTo>
                  <a:pt x="89740" y="663979"/>
                </a:lnTo>
                <a:lnTo>
                  <a:pt x="63597" y="627476"/>
                </a:lnTo>
                <a:lnTo>
                  <a:pt x="41519" y="588133"/>
                </a:lnTo>
                <a:lnTo>
                  <a:pt x="23814" y="546256"/>
                </a:lnTo>
                <a:lnTo>
                  <a:pt x="10788" y="502153"/>
                </a:lnTo>
                <a:lnTo>
                  <a:pt x="2748" y="456128"/>
                </a:lnTo>
                <a:lnTo>
                  <a:pt x="0" y="408489"/>
                </a:lnTo>
                <a:lnTo>
                  <a:pt x="2748" y="360851"/>
                </a:lnTo>
                <a:lnTo>
                  <a:pt x="10788" y="314827"/>
                </a:lnTo>
                <a:lnTo>
                  <a:pt x="23814" y="270723"/>
                </a:lnTo>
                <a:lnTo>
                  <a:pt x="41519" y="228846"/>
                </a:lnTo>
                <a:lnTo>
                  <a:pt x="63597" y="189503"/>
                </a:lnTo>
                <a:lnTo>
                  <a:pt x="89740" y="153000"/>
                </a:lnTo>
                <a:lnTo>
                  <a:pt x="119644" y="119643"/>
                </a:lnTo>
                <a:lnTo>
                  <a:pt x="153000" y="89740"/>
                </a:lnTo>
                <a:lnTo>
                  <a:pt x="189503" y="63596"/>
                </a:lnTo>
                <a:lnTo>
                  <a:pt x="228846" y="41519"/>
                </a:lnTo>
                <a:lnTo>
                  <a:pt x="270723" y="23814"/>
                </a:lnTo>
                <a:lnTo>
                  <a:pt x="314827" y="10788"/>
                </a:lnTo>
                <a:lnTo>
                  <a:pt x="360851" y="2748"/>
                </a:lnTo>
                <a:lnTo>
                  <a:pt x="408489" y="0"/>
                </a:lnTo>
                <a:lnTo>
                  <a:pt x="462183" y="3542"/>
                </a:lnTo>
                <a:lnTo>
                  <a:pt x="514502" y="13995"/>
                </a:lnTo>
                <a:lnTo>
                  <a:pt x="564812" y="31094"/>
                </a:lnTo>
                <a:lnTo>
                  <a:pt x="612477" y="54577"/>
                </a:lnTo>
                <a:lnTo>
                  <a:pt x="656864" y="84182"/>
                </a:lnTo>
                <a:lnTo>
                  <a:pt x="697335" y="119644"/>
                </a:lnTo>
                <a:lnTo>
                  <a:pt x="732798" y="160116"/>
                </a:lnTo>
                <a:lnTo>
                  <a:pt x="762402" y="204502"/>
                </a:lnTo>
                <a:lnTo>
                  <a:pt x="785885" y="252167"/>
                </a:lnTo>
                <a:lnTo>
                  <a:pt x="802984" y="302477"/>
                </a:lnTo>
                <a:lnTo>
                  <a:pt x="813436" y="354796"/>
                </a:lnTo>
                <a:lnTo>
                  <a:pt x="816979" y="408489"/>
                </a:lnTo>
                <a:lnTo>
                  <a:pt x="814231" y="456128"/>
                </a:lnTo>
                <a:lnTo>
                  <a:pt x="806191" y="502153"/>
                </a:lnTo>
                <a:lnTo>
                  <a:pt x="793165" y="546256"/>
                </a:lnTo>
                <a:lnTo>
                  <a:pt x="775460" y="588133"/>
                </a:lnTo>
                <a:lnTo>
                  <a:pt x="753382" y="627476"/>
                </a:lnTo>
                <a:lnTo>
                  <a:pt x="727239" y="663979"/>
                </a:lnTo>
                <a:lnTo>
                  <a:pt x="697335" y="697336"/>
                </a:lnTo>
                <a:lnTo>
                  <a:pt x="663979" y="727239"/>
                </a:lnTo>
                <a:lnTo>
                  <a:pt x="627476" y="753383"/>
                </a:lnTo>
                <a:lnTo>
                  <a:pt x="588133" y="775460"/>
                </a:lnTo>
                <a:lnTo>
                  <a:pt x="546256" y="793165"/>
                </a:lnTo>
                <a:lnTo>
                  <a:pt x="502153" y="806191"/>
                </a:lnTo>
                <a:lnTo>
                  <a:pt x="456128" y="814232"/>
                </a:lnTo>
                <a:lnTo>
                  <a:pt x="408489" y="816980"/>
                </a:lnTo>
                <a:close/>
              </a:path>
            </a:pathLst>
          </a:custGeom>
          <a:solidFill>
            <a:srgbClr val="90C443">
              <a:alpha val="24705"/>
            </a:srgbClr>
          </a:solidFill>
        </p:spPr>
        <p:txBody>
          <a:bodyPr wrap="square" lIns="0" tIns="0" rIns="0" bIns="0" rtlCol="0"/>
          <a:lstStyle/>
          <a:p>
            <a:endParaRPr/>
          </a:p>
        </p:txBody>
      </p:sp>
      <p:pic>
        <p:nvPicPr>
          <p:cNvPr id="10" name="Immagine 9">
            <a:extLst>
              <a:ext uri="{FF2B5EF4-FFF2-40B4-BE49-F238E27FC236}">
                <a16:creationId xmlns:a16="http://schemas.microsoft.com/office/drawing/2014/main" id="{7BF37A5C-541F-4A03-B789-894440528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000" y="1687996"/>
            <a:ext cx="7997459" cy="3255963"/>
          </a:xfrm>
          <a:prstGeom prst="rect">
            <a:avLst/>
          </a:prstGeom>
        </p:spPr>
      </p:pic>
    </p:spTree>
    <p:extLst>
      <p:ext uri="{BB962C8B-B14F-4D97-AF65-F5344CB8AC3E}">
        <p14:creationId xmlns:p14="http://schemas.microsoft.com/office/powerpoint/2010/main" val="29215434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27E2916-FFC7-4B3D-8E90-1F9C6865B64C}"/>
              </a:ext>
            </a:extLst>
          </p:cNvPr>
          <p:cNvPicPr>
            <a:picLocks noChangeAspect="1"/>
          </p:cNvPicPr>
          <p:nvPr/>
        </p:nvPicPr>
        <p:blipFill>
          <a:blip r:embed="rId2"/>
          <a:stretch>
            <a:fillRect/>
          </a:stretch>
        </p:blipFill>
        <p:spPr>
          <a:xfrm>
            <a:off x="-1" y="-1"/>
            <a:ext cx="12192001" cy="6858001"/>
          </a:xfrm>
          <a:prstGeom prst="rect">
            <a:avLst/>
          </a:prstGeom>
        </p:spPr>
      </p:pic>
    </p:spTree>
    <p:extLst>
      <p:ext uri="{BB962C8B-B14F-4D97-AF65-F5344CB8AC3E}">
        <p14:creationId xmlns:p14="http://schemas.microsoft.com/office/powerpoint/2010/main" val="1437429874"/>
      </p:ext>
    </p:extLst>
  </p:cSld>
  <p:clrMapOvr>
    <a:masterClrMapping/>
  </p:clrMapOvr>
  <mc:AlternateContent xmlns:mc="http://schemas.openxmlformats.org/markup-compatibility/2006" xmlns:p14="http://schemas.microsoft.com/office/powerpoint/2010/main">
    <mc:Choice Requires="p14">
      <p:transition spd="slow" p14:dur="25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452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523989" y="560797"/>
            <a:ext cx="112395" cy="208279"/>
          </a:xfrm>
          <a:prstGeom prst="rect">
            <a:avLst/>
          </a:prstGeom>
        </p:spPr>
        <p:txBody>
          <a:bodyPr vert="horz" wrap="square" lIns="0" tIns="12700" rIns="0" bIns="0" rtlCol="0">
            <a:spAutoFit/>
          </a:bodyPr>
          <a:lstStyle/>
          <a:p>
            <a:pPr marL="12700">
              <a:lnSpc>
                <a:spcPct val="100000"/>
              </a:lnSpc>
              <a:spcBef>
                <a:spcPts val="100"/>
              </a:spcBef>
            </a:pPr>
            <a:r>
              <a:rPr sz="1200" b="1" spc="-85" dirty="0">
                <a:solidFill>
                  <a:srgbClr val="FFFFFF"/>
                </a:solidFill>
                <a:latin typeface="Lucida Sans"/>
                <a:cs typeface="Lucida Sans"/>
              </a:rPr>
              <a:t>4</a:t>
            </a:r>
            <a:endParaRPr sz="1200">
              <a:latin typeface="Lucida Sans"/>
              <a:cs typeface="Lucida Sans"/>
            </a:endParaRPr>
          </a:p>
        </p:txBody>
      </p:sp>
      <p:sp>
        <p:nvSpPr>
          <p:cNvPr id="4" name="object 4"/>
          <p:cNvSpPr txBox="1">
            <a:spLocks noGrp="1"/>
          </p:cNvSpPr>
          <p:nvPr>
            <p:ph type="title"/>
          </p:nvPr>
        </p:nvSpPr>
        <p:spPr>
          <a:xfrm>
            <a:off x="3549166" y="560797"/>
            <a:ext cx="4425658" cy="628377"/>
          </a:xfrm>
          <a:prstGeom prst="rect">
            <a:avLst/>
          </a:prstGeom>
        </p:spPr>
        <p:txBody>
          <a:bodyPr vert="horz" wrap="square" lIns="0" tIns="12700" rIns="0" bIns="0" rtlCol="0">
            <a:spAutoFit/>
          </a:bodyPr>
          <a:lstStyle/>
          <a:p>
            <a:pPr marL="12700" algn="l" rtl="0">
              <a:lnSpc>
                <a:spcPct val="100000"/>
              </a:lnSpc>
              <a:spcBef>
                <a:spcPts val="100"/>
              </a:spcBef>
            </a:pPr>
            <a:r>
              <a:rPr lang="en-GB" sz="4000" kern="1200" spc="65" dirty="0">
                <a:solidFill>
                  <a:srgbClr val="FFC80D"/>
                </a:solidFill>
                <a:latin typeface="Microsoft Sans Serif"/>
                <a:ea typeface="+mn-ea"/>
                <a:cs typeface="Microsoft Sans Serif"/>
              </a:rPr>
              <a:t>Sistema proposto</a:t>
            </a:r>
            <a:endParaRPr sz="4000" kern="1200" spc="65" dirty="0">
              <a:solidFill>
                <a:srgbClr val="FFC80D"/>
              </a:solidFill>
              <a:latin typeface="Microsoft Sans Serif"/>
              <a:ea typeface="+mn-ea"/>
              <a:cs typeface="Microsoft Sans Serif"/>
            </a:endParaRPr>
          </a:p>
        </p:txBody>
      </p:sp>
      <p:sp>
        <p:nvSpPr>
          <p:cNvPr id="5" name="object 5"/>
          <p:cNvSpPr txBox="1"/>
          <p:nvPr/>
        </p:nvSpPr>
        <p:spPr>
          <a:xfrm>
            <a:off x="5264536" y="3468134"/>
            <a:ext cx="167767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A2A2A2"/>
                </a:solidFill>
                <a:latin typeface="Microsoft Sans Serif"/>
                <a:cs typeface="Microsoft Sans Serif"/>
              </a:rPr>
              <a:t>Tommy </a:t>
            </a:r>
            <a:r>
              <a:rPr sz="1400" spc="25" dirty="0">
                <a:solidFill>
                  <a:srgbClr val="A2A2A2"/>
                </a:solidFill>
                <a:latin typeface="Microsoft Sans Serif"/>
                <a:cs typeface="Microsoft Sans Serif"/>
              </a:rPr>
              <a:t>Codet </a:t>
            </a:r>
            <a:r>
              <a:rPr sz="1400" spc="275" dirty="0">
                <a:solidFill>
                  <a:srgbClr val="A2A2A2"/>
                </a:solidFill>
                <a:latin typeface="Microsoft Sans Serif"/>
                <a:cs typeface="Microsoft Sans Serif"/>
              </a:rPr>
              <a:t>–</a:t>
            </a:r>
            <a:r>
              <a:rPr sz="1400" spc="-254" dirty="0">
                <a:solidFill>
                  <a:srgbClr val="A2A2A2"/>
                </a:solidFill>
                <a:latin typeface="Microsoft Sans Serif"/>
                <a:cs typeface="Microsoft Sans Serif"/>
              </a:rPr>
              <a:t> </a:t>
            </a:r>
            <a:r>
              <a:rPr sz="1400" spc="-95" dirty="0">
                <a:solidFill>
                  <a:srgbClr val="A2A2A2"/>
                </a:solidFill>
                <a:latin typeface="Microsoft Sans Serif"/>
                <a:cs typeface="Microsoft Sans Serif"/>
              </a:rPr>
              <a:t>CEO</a:t>
            </a:r>
            <a:endParaRPr sz="1400" dirty="0">
              <a:latin typeface="Microsoft Sans Serif"/>
              <a:cs typeface="Microsoft Sans Serif"/>
            </a:endParaRPr>
          </a:p>
        </p:txBody>
      </p:sp>
      <p:sp>
        <p:nvSpPr>
          <p:cNvPr id="6" name="object 6"/>
          <p:cNvSpPr/>
          <p:nvPr/>
        </p:nvSpPr>
        <p:spPr>
          <a:xfrm>
            <a:off x="4663826" y="3436179"/>
            <a:ext cx="2879090" cy="0"/>
          </a:xfrm>
          <a:custGeom>
            <a:avLst/>
            <a:gdLst/>
            <a:ahLst/>
            <a:cxnLst/>
            <a:rect l="l" t="t" r="r" b="b"/>
            <a:pathLst>
              <a:path w="2879090">
                <a:moveTo>
                  <a:pt x="0" y="0"/>
                </a:moveTo>
                <a:lnTo>
                  <a:pt x="2878522" y="0"/>
                </a:lnTo>
              </a:path>
            </a:pathLst>
          </a:custGeom>
          <a:ln w="19049">
            <a:solidFill>
              <a:srgbClr val="FFC80D"/>
            </a:solidFill>
          </a:ln>
        </p:spPr>
        <p:txBody>
          <a:bodyPr wrap="square" lIns="0" tIns="0" rIns="0" bIns="0" rtlCol="0"/>
          <a:lstStyle/>
          <a:p>
            <a:endParaRPr/>
          </a:p>
        </p:txBody>
      </p:sp>
      <p:sp>
        <p:nvSpPr>
          <p:cNvPr id="7" name="Rettangolo 6">
            <a:extLst>
              <a:ext uri="{FF2B5EF4-FFF2-40B4-BE49-F238E27FC236}">
                <a16:creationId xmlns:a16="http://schemas.microsoft.com/office/drawing/2014/main" id="{3506956F-F86B-477D-B0AA-9676A23B0C86}"/>
              </a:ext>
            </a:extLst>
          </p:cNvPr>
          <p:cNvSpPr/>
          <p:nvPr/>
        </p:nvSpPr>
        <p:spPr>
          <a:xfrm>
            <a:off x="533401" y="1329873"/>
            <a:ext cx="10990588" cy="4967329"/>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sellaDiTesto 7">
            <a:extLst>
              <a:ext uri="{FF2B5EF4-FFF2-40B4-BE49-F238E27FC236}">
                <a16:creationId xmlns:a16="http://schemas.microsoft.com/office/drawing/2014/main" id="{01F5ED79-442A-40BF-9F4E-28FC93E153B6}"/>
              </a:ext>
            </a:extLst>
          </p:cNvPr>
          <p:cNvSpPr txBox="1"/>
          <p:nvPr/>
        </p:nvSpPr>
        <p:spPr>
          <a:xfrm>
            <a:off x="838200" y="1676400"/>
            <a:ext cx="10363200" cy="4801314"/>
          </a:xfrm>
          <a:prstGeom prst="rect">
            <a:avLst/>
          </a:prstGeom>
          <a:noFill/>
        </p:spPr>
        <p:txBody>
          <a:bodyPr wrap="square" rtlCol="0">
            <a:spAutoFit/>
          </a:bodyPr>
          <a:lstStyle/>
          <a:p>
            <a:pPr marL="285750" indent="-285750">
              <a:buFont typeface="Wingdings" panose="05000000000000000000" pitchFamily="2" charset="2"/>
              <a:buChar char="Ø"/>
            </a:pPr>
            <a:r>
              <a:rPr lang="it-IT" sz="3200" dirty="0"/>
              <a:t>Il sistema è stato pensato per essere utilizzato come sito web.</a:t>
            </a:r>
          </a:p>
          <a:p>
            <a:pPr marL="285750" indent="-285750">
              <a:buFont typeface="Wingdings" panose="05000000000000000000" pitchFamily="2" charset="2"/>
              <a:buChar char="Ø"/>
            </a:pPr>
            <a:r>
              <a:rPr lang="it-IT" sz="3200" dirty="0"/>
              <a:t>Facilitare i meccanismi di gestione e modifica delle ricette, in modo da rendere agevole e semplice lo svolgimento di tali operazioni da parte di un utente qualsiasi.</a:t>
            </a:r>
          </a:p>
          <a:p>
            <a:pPr marL="285750" indent="-285750">
              <a:buFont typeface="Wingdings" panose="05000000000000000000" pitchFamily="2" charset="2"/>
              <a:buChar char="Ø"/>
            </a:pPr>
            <a:r>
              <a:rPr lang="it-IT" sz="3200" dirty="0"/>
              <a:t>Realizzare un’interfaccia intuitiva e semplice, che abbia lo scopo di rendere possibile l’utilizzo della piattaforma anche ad utenti che hanno poca dimestichezza con il mondo del Web.</a:t>
            </a:r>
            <a:endParaRPr lang="en-GB" sz="3200" dirty="0"/>
          </a:p>
          <a:p>
            <a:pPr marL="285750" indent="-285750">
              <a:buFont typeface="Wingdings" panose="05000000000000000000" pitchFamily="2" charset="2"/>
              <a:buChar char="Ø"/>
            </a:pPr>
            <a:endParaRPr lang="en-GB"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942063" y="1905481"/>
            <a:ext cx="1217295" cy="1217295"/>
          </a:xfrm>
          <a:custGeom>
            <a:avLst/>
            <a:gdLst/>
            <a:ahLst/>
            <a:cxnLst/>
            <a:rect l="l" t="t" r="r" b="b"/>
            <a:pathLst>
              <a:path w="1217295" h="1217295">
                <a:moveTo>
                  <a:pt x="608635" y="1217272"/>
                </a:moveTo>
                <a:lnTo>
                  <a:pt x="561071" y="1215440"/>
                </a:lnTo>
                <a:lnTo>
                  <a:pt x="514508" y="1210037"/>
                </a:lnTo>
                <a:lnTo>
                  <a:pt x="469081" y="1201197"/>
                </a:lnTo>
                <a:lnTo>
                  <a:pt x="424926" y="1189056"/>
                </a:lnTo>
                <a:lnTo>
                  <a:pt x="382178" y="1173748"/>
                </a:lnTo>
                <a:lnTo>
                  <a:pt x="340973" y="1155409"/>
                </a:lnTo>
                <a:lnTo>
                  <a:pt x="301445" y="1134175"/>
                </a:lnTo>
                <a:lnTo>
                  <a:pt x="263731" y="1110180"/>
                </a:lnTo>
                <a:lnTo>
                  <a:pt x="227965" y="1083561"/>
                </a:lnTo>
                <a:lnTo>
                  <a:pt x="194282" y="1054452"/>
                </a:lnTo>
                <a:lnTo>
                  <a:pt x="162819" y="1022989"/>
                </a:lnTo>
                <a:lnTo>
                  <a:pt x="133710" y="989306"/>
                </a:lnTo>
                <a:lnTo>
                  <a:pt x="107091" y="953540"/>
                </a:lnTo>
                <a:lnTo>
                  <a:pt x="83096" y="915826"/>
                </a:lnTo>
                <a:lnTo>
                  <a:pt x="61862" y="876298"/>
                </a:lnTo>
                <a:lnTo>
                  <a:pt x="43523" y="835093"/>
                </a:lnTo>
                <a:lnTo>
                  <a:pt x="28216" y="792345"/>
                </a:lnTo>
                <a:lnTo>
                  <a:pt x="16074" y="748190"/>
                </a:lnTo>
                <a:lnTo>
                  <a:pt x="7234" y="702763"/>
                </a:lnTo>
                <a:lnTo>
                  <a:pt x="1831" y="656200"/>
                </a:lnTo>
                <a:lnTo>
                  <a:pt x="0" y="608635"/>
                </a:lnTo>
                <a:lnTo>
                  <a:pt x="1831" y="561071"/>
                </a:lnTo>
                <a:lnTo>
                  <a:pt x="7234" y="514508"/>
                </a:lnTo>
                <a:lnTo>
                  <a:pt x="16074" y="469081"/>
                </a:lnTo>
                <a:lnTo>
                  <a:pt x="28216" y="424926"/>
                </a:lnTo>
                <a:lnTo>
                  <a:pt x="43523" y="382178"/>
                </a:lnTo>
                <a:lnTo>
                  <a:pt x="61862" y="340973"/>
                </a:lnTo>
                <a:lnTo>
                  <a:pt x="83096" y="301445"/>
                </a:lnTo>
                <a:lnTo>
                  <a:pt x="107091" y="263731"/>
                </a:lnTo>
                <a:lnTo>
                  <a:pt x="133710" y="227965"/>
                </a:lnTo>
                <a:lnTo>
                  <a:pt x="162819" y="194282"/>
                </a:lnTo>
                <a:lnTo>
                  <a:pt x="194282" y="162819"/>
                </a:lnTo>
                <a:lnTo>
                  <a:pt x="227965" y="133710"/>
                </a:lnTo>
                <a:lnTo>
                  <a:pt x="263731" y="107091"/>
                </a:lnTo>
                <a:lnTo>
                  <a:pt x="301445" y="83096"/>
                </a:lnTo>
                <a:lnTo>
                  <a:pt x="340973" y="61862"/>
                </a:lnTo>
                <a:lnTo>
                  <a:pt x="382178" y="43523"/>
                </a:lnTo>
                <a:lnTo>
                  <a:pt x="424926" y="28216"/>
                </a:lnTo>
                <a:lnTo>
                  <a:pt x="469081" y="16074"/>
                </a:lnTo>
                <a:lnTo>
                  <a:pt x="514508" y="7234"/>
                </a:lnTo>
                <a:lnTo>
                  <a:pt x="561071" y="1831"/>
                </a:lnTo>
                <a:lnTo>
                  <a:pt x="608635" y="0"/>
                </a:lnTo>
                <a:lnTo>
                  <a:pt x="656829" y="1909"/>
                </a:lnTo>
                <a:lnTo>
                  <a:pt x="704422" y="7582"/>
                </a:lnTo>
                <a:lnTo>
                  <a:pt x="751209" y="16932"/>
                </a:lnTo>
                <a:lnTo>
                  <a:pt x="796987" y="29876"/>
                </a:lnTo>
                <a:lnTo>
                  <a:pt x="841551" y="46329"/>
                </a:lnTo>
                <a:lnTo>
                  <a:pt x="884696" y="66206"/>
                </a:lnTo>
                <a:lnTo>
                  <a:pt x="926219" y="89423"/>
                </a:lnTo>
                <a:lnTo>
                  <a:pt x="965914" y="115895"/>
                </a:lnTo>
                <a:lnTo>
                  <a:pt x="1003578" y="145537"/>
                </a:lnTo>
                <a:lnTo>
                  <a:pt x="1039006" y="178265"/>
                </a:lnTo>
                <a:lnTo>
                  <a:pt x="1071734" y="213693"/>
                </a:lnTo>
                <a:lnTo>
                  <a:pt x="1101376" y="251357"/>
                </a:lnTo>
                <a:lnTo>
                  <a:pt x="1127848" y="291053"/>
                </a:lnTo>
                <a:lnTo>
                  <a:pt x="1151065" y="332575"/>
                </a:lnTo>
                <a:lnTo>
                  <a:pt x="1170942" y="375721"/>
                </a:lnTo>
                <a:lnTo>
                  <a:pt x="1187395" y="420284"/>
                </a:lnTo>
                <a:lnTo>
                  <a:pt x="1200339" y="466062"/>
                </a:lnTo>
                <a:lnTo>
                  <a:pt x="1209689" y="512849"/>
                </a:lnTo>
                <a:lnTo>
                  <a:pt x="1215362" y="560442"/>
                </a:lnTo>
                <a:lnTo>
                  <a:pt x="1217271" y="608635"/>
                </a:lnTo>
                <a:lnTo>
                  <a:pt x="1215440" y="656200"/>
                </a:lnTo>
                <a:lnTo>
                  <a:pt x="1210037" y="702763"/>
                </a:lnTo>
                <a:lnTo>
                  <a:pt x="1201197" y="748190"/>
                </a:lnTo>
                <a:lnTo>
                  <a:pt x="1189055" y="792345"/>
                </a:lnTo>
                <a:lnTo>
                  <a:pt x="1173748" y="835093"/>
                </a:lnTo>
                <a:lnTo>
                  <a:pt x="1155409" y="876298"/>
                </a:lnTo>
                <a:lnTo>
                  <a:pt x="1134175" y="915826"/>
                </a:lnTo>
                <a:lnTo>
                  <a:pt x="1110180" y="953540"/>
                </a:lnTo>
                <a:lnTo>
                  <a:pt x="1083561" y="989306"/>
                </a:lnTo>
                <a:lnTo>
                  <a:pt x="1054452" y="1022989"/>
                </a:lnTo>
                <a:lnTo>
                  <a:pt x="1022989" y="1054452"/>
                </a:lnTo>
                <a:lnTo>
                  <a:pt x="989306" y="1083561"/>
                </a:lnTo>
                <a:lnTo>
                  <a:pt x="953540" y="1110180"/>
                </a:lnTo>
                <a:lnTo>
                  <a:pt x="915826" y="1134175"/>
                </a:lnTo>
                <a:lnTo>
                  <a:pt x="876298" y="1155409"/>
                </a:lnTo>
                <a:lnTo>
                  <a:pt x="835093" y="1173748"/>
                </a:lnTo>
                <a:lnTo>
                  <a:pt x="792345" y="1189056"/>
                </a:lnTo>
                <a:lnTo>
                  <a:pt x="748190" y="1201197"/>
                </a:lnTo>
                <a:lnTo>
                  <a:pt x="702763" y="1210037"/>
                </a:lnTo>
                <a:lnTo>
                  <a:pt x="656200" y="1215440"/>
                </a:lnTo>
                <a:lnTo>
                  <a:pt x="608635" y="1217272"/>
                </a:lnTo>
                <a:close/>
              </a:path>
            </a:pathLst>
          </a:custGeom>
          <a:solidFill>
            <a:srgbClr val="F49120">
              <a:alpha val="49803"/>
            </a:srgbClr>
          </a:solidFill>
        </p:spPr>
        <p:txBody>
          <a:bodyPr wrap="square" lIns="0" tIns="0" rIns="0" bIns="0" rtlCol="0"/>
          <a:lstStyle/>
          <a:p>
            <a:endParaRPr/>
          </a:p>
        </p:txBody>
      </p:sp>
      <p:sp>
        <p:nvSpPr>
          <p:cNvPr id="3" name="object 3"/>
          <p:cNvSpPr/>
          <p:nvPr/>
        </p:nvSpPr>
        <p:spPr>
          <a:xfrm>
            <a:off x="7132955" y="2023782"/>
            <a:ext cx="5059045" cy="4828540"/>
          </a:xfrm>
          <a:custGeom>
            <a:avLst/>
            <a:gdLst/>
            <a:ahLst/>
            <a:cxnLst/>
            <a:rect l="l" t="t" r="r" b="b"/>
            <a:pathLst>
              <a:path w="5059045" h="4828540">
                <a:moveTo>
                  <a:pt x="4186372" y="4828089"/>
                </a:moveTo>
                <a:lnTo>
                  <a:pt x="1126407" y="4828089"/>
                </a:lnTo>
                <a:lnTo>
                  <a:pt x="1102090" y="4810826"/>
                </a:lnTo>
                <a:lnTo>
                  <a:pt x="1065905" y="4784208"/>
                </a:lnTo>
                <a:lnTo>
                  <a:pt x="1030191" y="4756997"/>
                </a:lnTo>
                <a:lnTo>
                  <a:pt x="994953" y="4729200"/>
                </a:lnTo>
                <a:lnTo>
                  <a:pt x="960200" y="4700825"/>
                </a:lnTo>
                <a:lnTo>
                  <a:pt x="925938" y="4671878"/>
                </a:lnTo>
                <a:lnTo>
                  <a:pt x="892175" y="4642367"/>
                </a:lnTo>
                <a:lnTo>
                  <a:pt x="858918" y="4612299"/>
                </a:lnTo>
                <a:lnTo>
                  <a:pt x="826175" y="4581682"/>
                </a:lnTo>
                <a:lnTo>
                  <a:pt x="793952" y="4550522"/>
                </a:lnTo>
                <a:lnTo>
                  <a:pt x="762257" y="4518827"/>
                </a:lnTo>
                <a:lnTo>
                  <a:pt x="731097" y="4486604"/>
                </a:lnTo>
                <a:lnTo>
                  <a:pt x="700480" y="4453861"/>
                </a:lnTo>
                <a:lnTo>
                  <a:pt x="670412" y="4420604"/>
                </a:lnTo>
                <a:lnTo>
                  <a:pt x="640901" y="4386841"/>
                </a:lnTo>
                <a:lnTo>
                  <a:pt x="611954" y="4352579"/>
                </a:lnTo>
                <a:lnTo>
                  <a:pt x="583579" y="4317826"/>
                </a:lnTo>
                <a:lnTo>
                  <a:pt x="555782" y="4282588"/>
                </a:lnTo>
                <a:lnTo>
                  <a:pt x="528571" y="4246874"/>
                </a:lnTo>
                <a:lnTo>
                  <a:pt x="501953" y="4210689"/>
                </a:lnTo>
                <a:lnTo>
                  <a:pt x="475936" y="4174042"/>
                </a:lnTo>
                <a:lnTo>
                  <a:pt x="450527" y="4136940"/>
                </a:lnTo>
                <a:lnTo>
                  <a:pt x="425732" y="4099390"/>
                </a:lnTo>
                <a:lnTo>
                  <a:pt x="401560" y="4061398"/>
                </a:lnTo>
                <a:lnTo>
                  <a:pt x="378017" y="4022974"/>
                </a:lnTo>
                <a:lnTo>
                  <a:pt x="355110" y="3984123"/>
                </a:lnTo>
                <a:lnTo>
                  <a:pt x="332848" y="3944853"/>
                </a:lnTo>
                <a:lnTo>
                  <a:pt x="311237" y="3905172"/>
                </a:lnTo>
                <a:lnTo>
                  <a:pt x="290285" y="3865086"/>
                </a:lnTo>
                <a:lnTo>
                  <a:pt x="269998" y="3824602"/>
                </a:lnTo>
                <a:lnTo>
                  <a:pt x="250384" y="3783729"/>
                </a:lnTo>
                <a:lnTo>
                  <a:pt x="231451" y="3742473"/>
                </a:lnTo>
                <a:lnTo>
                  <a:pt x="213205" y="3700842"/>
                </a:lnTo>
                <a:lnTo>
                  <a:pt x="195654" y="3658842"/>
                </a:lnTo>
                <a:lnTo>
                  <a:pt x="178805" y="3616482"/>
                </a:lnTo>
                <a:lnTo>
                  <a:pt x="162665" y="3573768"/>
                </a:lnTo>
                <a:lnTo>
                  <a:pt x="147242" y="3530707"/>
                </a:lnTo>
                <a:lnTo>
                  <a:pt x="132542" y="3487307"/>
                </a:lnTo>
                <a:lnTo>
                  <a:pt x="118574" y="3443576"/>
                </a:lnTo>
                <a:lnTo>
                  <a:pt x="105344" y="3399519"/>
                </a:lnTo>
                <a:lnTo>
                  <a:pt x="92860" y="3355146"/>
                </a:lnTo>
                <a:lnTo>
                  <a:pt x="81128" y="3310462"/>
                </a:lnTo>
                <a:lnTo>
                  <a:pt x="70157" y="3265475"/>
                </a:lnTo>
                <a:lnTo>
                  <a:pt x="59953" y="3220193"/>
                </a:lnTo>
                <a:lnTo>
                  <a:pt x="50523" y="3174622"/>
                </a:lnTo>
                <a:lnTo>
                  <a:pt x="41875" y="3128771"/>
                </a:lnTo>
                <a:lnTo>
                  <a:pt x="34017" y="3082645"/>
                </a:lnTo>
                <a:lnTo>
                  <a:pt x="26955" y="3036253"/>
                </a:lnTo>
                <a:lnTo>
                  <a:pt x="20697" y="2989601"/>
                </a:lnTo>
                <a:lnTo>
                  <a:pt x="15249" y="2942698"/>
                </a:lnTo>
                <a:lnTo>
                  <a:pt x="10620" y="2895549"/>
                </a:lnTo>
                <a:lnTo>
                  <a:pt x="6816" y="2848164"/>
                </a:lnTo>
                <a:lnTo>
                  <a:pt x="3845" y="2800547"/>
                </a:lnTo>
                <a:lnTo>
                  <a:pt x="1713" y="2752708"/>
                </a:lnTo>
                <a:lnTo>
                  <a:pt x="429" y="2704653"/>
                </a:lnTo>
                <a:lnTo>
                  <a:pt x="0" y="2656389"/>
                </a:lnTo>
                <a:lnTo>
                  <a:pt x="429" y="2608126"/>
                </a:lnTo>
                <a:lnTo>
                  <a:pt x="1713" y="2560071"/>
                </a:lnTo>
                <a:lnTo>
                  <a:pt x="3845" y="2512232"/>
                </a:lnTo>
                <a:lnTo>
                  <a:pt x="6816" y="2464615"/>
                </a:lnTo>
                <a:lnTo>
                  <a:pt x="10620" y="2417229"/>
                </a:lnTo>
                <a:lnTo>
                  <a:pt x="15249" y="2370081"/>
                </a:lnTo>
                <a:lnTo>
                  <a:pt x="20697" y="2323178"/>
                </a:lnTo>
                <a:lnTo>
                  <a:pt x="26955" y="2276526"/>
                </a:lnTo>
                <a:lnTo>
                  <a:pt x="34017" y="2230134"/>
                </a:lnTo>
                <a:lnTo>
                  <a:pt x="41875" y="2184008"/>
                </a:lnTo>
                <a:lnTo>
                  <a:pt x="50523" y="2138157"/>
                </a:lnTo>
                <a:lnTo>
                  <a:pt x="59953" y="2092586"/>
                </a:lnTo>
                <a:lnTo>
                  <a:pt x="70157" y="2047304"/>
                </a:lnTo>
                <a:lnTo>
                  <a:pt x="81128" y="2002317"/>
                </a:lnTo>
                <a:lnTo>
                  <a:pt x="92860" y="1957633"/>
                </a:lnTo>
                <a:lnTo>
                  <a:pt x="105344" y="1913259"/>
                </a:lnTo>
                <a:lnTo>
                  <a:pt x="118574" y="1869203"/>
                </a:lnTo>
                <a:lnTo>
                  <a:pt x="132542" y="1825472"/>
                </a:lnTo>
                <a:lnTo>
                  <a:pt x="147242" y="1782072"/>
                </a:lnTo>
                <a:lnTo>
                  <a:pt x="162665" y="1739011"/>
                </a:lnTo>
                <a:lnTo>
                  <a:pt x="178805" y="1696297"/>
                </a:lnTo>
                <a:lnTo>
                  <a:pt x="195654" y="1653936"/>
                </a:lnTo>
                <a:lnTo>
                  <a:pt x="213205" y="1611937"/>
                </a:lnTo>
                <a:lnTo>
                  <a:pt x="231451" y="1570306"/>
                </a:lnTo>
                <a:lnTo>
                  <a:pt x="250384" y="1529050"/>
                </a:lnTo>
                <a:lnTo>
                  <a:pt x="269998" y="1488176"/>
                </a:lnTo>
                <a:lnTo>
                  <a:pt x="290285" y="1447693"/>
                </a:lnTo>
                <a:lnTo>
                  <a:pt x="311237" y="1407607"/>
                </a:lnTo>
                <a:lnTo>
                  <a:pt x="332848" y="1367926"/>
                </a:lnTo>
                <a:lnTo>
                  <a:pt x="355110" y="1328656"/>
                </a:lnTo>
                <a:lnTo>
                  <a:pt x="378017" y="1289805"/>
                </a:lnTo>
                <a:lnTo>
                  <a:pt x="401560" y="1251380"/>
                </a:lnTo>
                <a:lnTo>
                  <a:pt x="425732" y="1213389"/>
                </a:lnTo>
                <a:lnTo>
                  <a:pt x="450527" y="1175839"/>
                </a:lnTo>
                <a:lnTo>
                  <a:pt x="475936" y="1138737"/>
                </a:lnTo>
                <a:lnTo>
                  <a:pt x="501953" y="1102090"/>
                </a:lnTo>
                <a:lnTo>
                  <a:pt x="528571" y="1065905"/>
                </a:lnTo>
                <a:lnTo>
                  <a:pt x="555782" y="1030191"/>
                </a:lnTo>
                <a:lnTo>
                  <a:pt x="583579" y="994953"/>
                </a:lnTo>
                <a:lnTo>
                  <a:pt x="611954" y="960200"/>
                </a:lnTo>
                <a:lnTo>
                  <a:pt x="640901" y="925938"/>
                </a:lnTo>
                <a:lnTo>
                  <a:pt x="670412" y="892175"/>
                </a:lnTo>
                <a:lnTo>
                  <a:pt x="700480" y="858918"/>
                </a:lnTo>
                <a:lnTo>
                  <a:pt x="731097" y="826175"/>
                </a:lnTo>
                <a:lnTo>
                  <a:pt x="762257" y="793952"/>
                </a:lnTo>
                <a:lnTo>
                  <a:pt x="793952" y="762257"/>
                </a:lnTo>
                <a:lnTo>
                  <a:pt x="826175" y="731097"/>
                </a:lnTo>
                <a:lnTo>
                  <a:pt x="858918" y="700480"/>
                </a:lnTo>
                <a:lnTo>
                  <a:pt x="892175" y="670412"/>
                </a:lnTo>
                <a:lnTo>
                  <a:pt x="925938" y="640901"/>
                </a:lnTo>
                <a:lnTo>
                  <a:pt x="960200" y="611954"/>
                </a:lnTo>
                <a:lnTo>
                  <a:pt x="994953" y="583579"/>
                </a:lnTo>
                <a:lnTo>
                  <a:pt x="1030191" y="555782"/>
                </a:lnTo>
                <a:lnTo>
                  <a:pt x="1065905" y="528571"/>
                </a:lnTo>
                <a:lnTo>
                  <a:pt x="1102090" y="501953"/>
                </a:lnTo>
                <a:lnTo>
                  <a:pt x="1138737" y="475936"/>
                </a:lnTo>
                <a:lnTo>
                  <a:pt x="1175839" y="450526"/>
                </a:lnTo>
                <a:lnTo>
                  <a:pt x="1213389" y="425732"/>
                </a:lnTo>
                <a:lnTo>
                  <a:pt x="1251380" y="401559"/>
                </a:lnTo>
                <a:lnTo>
                  <a:pt x="1289805" y="378017"/>
                </a:lnTo>
                <a:lnTo>
                  <a:pt x="1328656" y="355110"/>
                </a:lnTo>
                <a:lnTo>
                  <a:pt x="1367926" y="332848"/>
                </a:lnTo>
                <a:lnTo>
                  <a:pt x="1407607" y="311237"/>
                </a:lnTo>
                <a:lnTo>
                  <a:pt x="1447693" y="290285"/>
                </a:lnTo>
                <a:lnTo>
                  <a:pt x="1488177" y="269998"/>
                </a:lnTo>
                <a:lnTo>
                  <a:pt x="1529050" y="250384"/>
                </a:lnTo>
                <a:lnTo>
                  <a:pt x="1570306" y="231451"/>
                </a:lnTo>
                <a:lnTo>
                  <a:pt x="1611937" y="213205"/>
                </a:lnTo>
                <a:lnTo>
                  <a:pt x="1653937" y="195654"/>
                </a:lnTo>
                <a:lnTo>
                  <a:pt x="1696297" y="178805"/>
                </a:lnTo>
                <a:lnTo>
                  <a:pt x="1739011" y="162665"/>
                </a:lnTo>
                <a:lnTo>
                  <a:pt x="1782072" y="147242"/>
                </a:lnTo>
                <a:lnTo>
                  <a:pt x="1825472" y="132542"/>
                </a:lnTo>
                <a:lnTo>
                  <a:pt x="1869203" y="118574"/>
                </a:lnTo>
                <a:lnTo>
                  <a:pt x="1913260" y="105344"/>
                </a:lnTo>
                <a:lnTo>
                  <a:pt x="1957633" y="92860"/>
                </a:lnTo>
                <a:lnTo>
                  <a:pt x="2002317" y="81128"/>
                </a:lnTo>
                <a:lnTo>
                  <a:pt x="2047304" y="70157"/>
                </a:lnTo>
                <a:lnTo>
                  <a:pt x="2092586" y="59953"/>
                </a:lnTo>
                <a:lnTo>
                  <a:pt x="2138157" y="50523"/>
                </a:lnTo>
                <a:lnTo>
                  <a:pt x="2184008" y="41875"/>
                </a:lnTo>
                <a:lnTo>
                  <a:pt x="2230134" y="34017"/>
                </a:lnTo>
                <a:lnTo>
                  <a:pt x="2276526" y="26955"/>
                </a:lnTo>
                <a:lnTo>
                  <a:pt x="2323178" y="20697"/>
                </a:lnTo>
                <a:lnTo>
                  <a:pt x="2370081" y="15249"/>
                </a:lnTo>
                <a:lnTo>
                  <a:pt x="2417230" y="10620"/>
                </a:lnTo>
                <a:lnTo>
                  <a:pt x="2464615" y="6816"/>
                </a:lnTo>
                <a:lnTo>
                  <a:pt x="2512232" y="3845"/>
                </a:lnTo>
                <a:lnTo>
                  <a:pt x="2560071" y="1713"/>
                </a:lnTo>
                <a:lnTo>
                  <a:pt x="2608126" y="429"/>
                </a:lnTo>
                <a:lnTo>
                  <a:pt x="2656389" y="0"/>
                </a:lnTo>
                <a:lnTo>
                  <a:pt x="2706661" y="475"/>
                </a:lnTo>
                <a:lnTo>
                  <a:pt x="2756823" y="1897"/>
                </a:lnTo>
                <a:lnTo>
                  <a:pt x="2806862" y="4261"/>
                </a:lnTo>
                <a:lnTo>
                  <a:pt x="2856767" y="7562"/>
                </a:lnTo>
                <a:lnTo>
                  <a:pt x="2906526" y="11795"/>
                </a:lnTo>
                <a:lnTo>
                  <a:pt x="2956126" y="16955"/>
                </a:lnTo>
                <a:lnTo>
                  <a:pt x="3005556" y="23037"/>
                </a:lnTo>
                <a:lnTo>
                  <a:pt x="3054804" y="30036"/>
                </a:lnTo>
                <a:lnTo>
                  <a:pt x="3103857" y="37947"/>
                </a:lnTo>
                <a:lnTo>
                  <a:pt x="3152704" y="46765"/>
                </a:lnTo>
                <a:lnTo>
                  <a:pt x="3201332" y="56486"/>
                </a:lnTo>
                <a:lnTo>
                  <a:pt x="3249729" y="67103"/>
                </a:lnTo>
                <a:lnTo>
                  <a:pt x="3297884" y="78612"/>
                </a:lnTo>
                <a:lnTo>
                  <a:pt x="3345785" y="91009"/>
                </a:lnTo>
                <a:lnTo>
                  <a:pt x="3393418" y="104288"/>
                </a:lnTo>
                <a:lnTo>
                  <a:pt x="3440773" y="118443"/>
                </a:lnTo>
                <a:lnTo>
                  <a:pt x="3487837" y="133471"/>
                </a:lnTo>
                <a:lnTo>
                  <a:pt x="3534599" y="149367"/>
                </a:lnTo>
                <a:lnTo>
                  <a:pt x="3581046" y="166124"/>
                </a:lnTo>
                <a:lnTo>
                  <a:pt x="3627165" y="183738"/>
                </a:lnTo>
                <a:lnTo>
                  <a:pt x="3672946" y="202205"/>
                </a:lnTo>
                <a:lnTo>
                  <a:pt x="3718376" y="221519"/>
                </a:lnTo>
                <a:lnTo>
                  <a:pt x="3763443" y="241675"/>
                </a:lnTo>
                <a:lnTo>
                  <a:pt x="3808135" y="262669"/>
                </a:lnTo>
                <a:lnTo>
                  <a:pt x="3852440" y="284495"/>
                </a:lnTo>
                <a:lnTo>
                  <a:pt x="3896346" y="307148"/>
                </a:lnTo>
                <a:lnTo>
                  <a:pt x="3939840" y="330623"/>
                </a:lnTo>
                <a:lnTo>
                  <a:pt x="3982912" y="354916"/>
                </a:lnTo>
                <a:lnTo>
                  <a:pt x="4025548" y="380021"/>
                </a:lnTo>
                <a:lnTo>
                  <a:pt x="4067737" y="405933"/>
                </a:lnTo>
                <a:lnTo>
                  <a:pt x="4109467" y="432648"/>
                </a:lnTo>
                <a:lnTo>
                  <a:pt x="4150726" y="460160"/>
                </a:lnTo>
                <a:lnTo>
                  <a:pt x="4191501" y="488464"/>
                </a:lnTo>
                <a:lnTo>
                  <a:pt x="4231781" y="517556"/>
                </a:lnTo>
                <a:lnTo>
                  <a:pt x="4271553" y="547430"/>
                </a:lnTo>
                <a:lnTo>
                  <a:pt x="4310806" y="578082"/>
                </a:lnTo>
                <a:lnTo>
                  <a:pt x="4349528" y="609506"/>
                </a:lnTo>
                <a:lnTo>
                  <a:pt x="4387705" y="641697"/>
                </a:lnTo>
                <a:lnTo>
                  <a:pt x="4425328" y="674651"/>
                </a:lnTo>
                <a:lnTo>
                  <a:pt x="4462383" y="708363"/>
                </a:lnTo>
                <a:lnTo>
                  <a:pt x="4498858" y="742827"/>
                </a:lnTo>
                <a:lnTo>
                  <a:pt x="4534741" y="778038"/>
                </a:lnTo>
                <a:lnTo>
                  <a:pt x="4569952" y="813922"/>
                </a:lnTo>
                <a:lnTo>
                  <a:pt x="4604416" y="850397"/>
                </a:lnTo>
                <a:lnTo>
                  <a:pt x="4638128" y="887451"/>
                </a:lnTo>
                <a:lnTo>
                  <a:pt x="4671082" y="925074"/>
                </a:lnTo>
                <a:lnTo>
                  <a:pt x="4703273" y="963252"/>
                </a:lnTo>
                <a:lnTo>
                  <a:pt x="4734697" y="1001973"/>
                </a:lnTo>
                <a:lnTo>
                  <a:pt x="4765349" y="1041226"/>
                </a:lnTo>
                <a:lnTo>
                  <a:pt x="4795223" y="1080998"/>
                </a:lnTo>
                <a:lnTo>
                  <a:pt x="4824315" y="1121278"/>
                </a:lnTo>
                <a:lnTo>
                  <a:pt x="4852619" y="1162053"/>
                </a:lnTo>
                <a:lnTo>
                  <a:pt x="4880131" y="1203312"/>
                </a:lnTo>
                <a:lnTo>
                  <a:pt x="4906846" y="1245042"/>
                </a:lnTo>
                <a:lnTo>
                  <a:pt x="4932758" y="1287231"/>
                </a:lnTo>
                <a:lnTo>
                  <a:pt x="4957863" y="1329867"/>
                </a:lnTo>
                <a:lnTo>
                  <a:pt x="4982156" y="1372939"/>
                </a:lnTo>
                <a:lnTo>
                  <a:pt x="5005631" y="1416433"/>
                </a:lnTo>
                <a:lnTo>
                  <a:pt x="5028285" y="1460339"/>
                </a:lnTo>
                <a:lnTo>
                  <a:pt x="5050110" y="1504644"/>
                </a:lnTo>
                <a:lnTo>
                  <a:pt x="5058971" y="1523508"/>
                </a:lnTo>
                <a:lnTo>
                  <a:pt x="5058971" y="3790864"/>
                </a:lnTo>
                <a:lnTo>
                  <a:pt x="5022495" y="3865086"/>
                </a:lnTo>
                <a:lnTo>
                  <a:pt x="5001542" y="3905172"/>
                </a:lnTo>
                <a:lnTo>
                  <a:pt x="4979931" y="3944853"/>
                </a:lnTo>
                <a:lnTo>
                  <a:pt x="4957669" y="3984123"/>
                </a:lnTo>
                <a:lnTo>
                  <a:pt x="4934763" y="4022974"/>
                </a:lnTo>
                <a:lnTo>
                  <a:pt x="4911220" y="4061398"/>
                </a:lnTo>
                <a:lnTo>
                  <a:pt x="4887047" y="4099390"/>
                </a:lnTo>
                <a:lnTo>
                  <a:pt x="4862253" y="4136940"/>
                </a:lnTo>
                <a:lnTo>
                  <a:pt x="4836843" y="4174042"/>
                </a:lnTo>
                <a:lnTo>
                  <a:pt x="4810826" y="4210689"/>
                </a:lnTo>
                <a:lnTo>
                  <a:pt x="4784208" y="4246874"/>
                </a:lnTo>
                <a:lnTo>
                  <a:pt x="4756997" y="4282588"/>
                </a:lnTo>
                <a:lnTo>
                  <a:pt x="4729201" y="4317826"/>
                </a:lnTo>
                <a:lnTo>
                  <a:pt x="4700825" y="4352579"/>
                </a:lnTo>
                <a:lnTo>
                  <a:pt x="4671878" y="4386841"/>
                </a:lnTo>
                <a:lnTo>
                  <a:pt x="4642367" y="4420604"/>
                </a:lnTo>
                <a:lnTo>
                  <a:pt x="4612300" y="4453861"/>
                </a:lnTo>
                <a:lnTo>
                  <a:pt x="4581682" y="4486604"/>
                </a:lnTo>
                <a:lnTo>
                  <a:pt x="4550522" y="4518827"/>
                </a:lnTo>
                <a:lnTo>
                  <a:pt x="4518827" y="4550522"/>
                </a:lnTo>
                <a:lnTo>
                  <a:pt x="4486604" y="4581682"/>
                </a:lnTo>
                <a:lnTo>
                  <a:pt x="4453861" y="4612299"/>
                </a:lnTo>
                <a:lnTo>
                  <a:pt x="4420604" y="4642367"/>
                </a:lnTo>
                <a:lnTo>
                  <a:pt x="4386841" y="4671878"/>
                </a:lnTo>
                <a:lnTo>
                  <a:pt x="4352579" y="4700825"/>
                </a:lnTo>
                <a:lnTo>
                  <a:pt x="4317826" y="4729200"/>
                </a:lnTo>
                <a:lnTo>
                  <a:pt x="4282588" y="4756997"/>
                </a:lnTo>
                <a:lnTo>
                  <a:pt x="4246874" y="4784208"/>
                </a:lnTo>
                <a:lnTo>
                  <a:pt x="4210689" y="4810826"/>
                </a:lnTo>
                <a:lnTo>
                  <a:pt x="4186372" y="4828089"/>
                </a:lnTo>
                <a:close/>
              </a:path>
            </a:pathLst>
          </a:custGeom>
          <a:solidFill>
            <a:srgbClr val="F49120">
              <a:alpha val="84704"/>
            </a:srgbClr>
          </a:solidFill>
        </p:spPr>
        <p:txBody>
          <a:bodyPr wrap="square" lIns="0" tIns="0" rIns="0" bIns="0" rtlCol="0"/>
          <a:lstStyle/>
          <a:p>
            <a:endParaRPr/>
          </a:p>
        </p:txBody>
      </p:sp>
      <p:sp>
        <p:nvSpPr>
          <p:cNvPr id="4" name="object 4"/>
          <p:cNvSpPr/>
          <p:nvPr/>
        </p:nvSpPr>
        <p:spPr>
          <a:xfrm>
            <a:off x="7441033" y="6234414"/>
            <a:ext cx="1433830" cy="624205"/>
          </a:xfrm>
          <a:custGeom>
            <a:avLst/>
            <a:gdLst/>
            <a:ahLst/>
            <a:cxnLst/>
            <a:rect l="l" t="t" r="r" b="b"/>
            <a:pathLst>
              <a:path w="1433829" h="624204">
                <a:moveTo>
                  <a:pt x="1433639" y="623585"/>
                </a:moveTo>
                <a:lnTo>
                  <a:pt x="0" y="623585"/>
                </a:lnTo>
                <a:lnTo>
                  <a:pt x="6507" y="583671"/>
                </a:lnTo>
                <a:lnTo>
                  <a:pt x="16809" y="538827"/>
                </a:lnTo>
                <a:lnTo>
                  <a:pt x="29840" y="495091"/>
                </a:lnTo>
                <a:lnTo>
                  <a:pt x="45506" y="452559"/>
                </a:lnTo>
                <a:lnTo>
                  <a:pt x="63711" y="411325"/>
                </a:lnTo>
                <a:lnTo>
                  <a:pt x="84359" y="371487"/>
                </a:lnTo>
                <a:lnTo>
                  <a:pt x="107402" y="333071"/>
                </a:lnTo>
                <a:lnTo>
                  <a:pt x="132606" y="296374"/>
                </a:lnTo>
                <a:lnTo>
                  <a:pt x="160013" y="261290"/>
                </a:lnTo>
                <a:lnTo>
                  <a:pt x="189482" y="227983"/>
                </a:lnTo>
                <a:lnTo>
                  <a:pt x="220918" y="196547"/>
                </a:lnTo>
                <a:lnTo>
                  <a:pt x="254226" y="167077"/>
                </a:lnTo>
                <a:lnTo>
                  <a:pt x="289309" y="139670"/>
                </a:lnTo>
                <a:lnTo>
                  <a:pt x="326073" y="114420"/>
                </a:lnTo>
                <a:lnTo>
                  <a:pt x="364422" y="91424"/>
                </a:lnTo>
                <a:lnTo>
                  <a:pt x="404261" y="70775"/>
                </a:lnTo>
                <a:lnTo>
                  <a:pt x="445494" y="52570"/>
                </a:lnTo>
                <a:lnTo>
                  <a:pt x="488027" y="36904"/>
                </a:lnTo>
                <a:lnTo>
                  <a:pt x="531762" y="23873"/>
                </a:lnTo>
                <a:lnTo>
                  <a:pt x="576607" y="13571"/>
                </a:lnTo>
                <a:lnTo>
                  <a:pt x="622464" y="6095"/>
                </a:lnTo>
                <a:lnTo>
                  <a:pt x="669238" y="1539"/>
                </a:lnTo>
                <a:lnTo>
                  <a:pt x="716835" y="0"/>
                </a:lnTo>
                <a:lnTo>
                  <a:pt x="768971" y="1878"/>
                </a:lnTo>
                <a:lnTo>
                  <a:pt x="820534" y="7462"/>
                </a:lnTo>
                <a:lnTo>
                  <a:pt x="871341" y="16678"/>
                </a:lnTo>
                <a:lnTo>
                  <a:pt x="921212" y="29448"/>
                </a:lnTo>
                <a:lnTo>
                  <a:pt x="969962" y="45697"/>
                </a:lnTo>
                <a:lnTo>
                  <a:pt x="1017409" y="65351"/>
                </a:lnTo>
                <a:lnTo>
                  <a:pt x="1063370" y="88332"/>
                </a:lnTo>
                <a:lnTo>
                  <a:pt x="1107664" y="114566"/>
                </a:lnTo>
                <a:lnTo>
                  <a:pt x="1150106" y="143976"/>
                </a:lnTo>
                <a:lnTo>
                  <a:pt x="1190516" y="176488"/>
                </a:lnTo>
                <a:lnTo>
                  <a:pt x="1228709" y="212025"/>
                </a:lnTo>
                <a:lnTo>
                  <a:pt x="1264247" y="250219"/>
                </a:lnTo>
                <a:lnTo>
                  <a:pt x="1296758" y="290628"/>
                </a:lnTo>
                <a:lnTo>
                  <a:pt x="1326208" y="333137"/>
                </a:lnTo>
                <a:lnTo>
                  <a:pt x="1352403" y="377364"/>
                </a:lnTo>
                <a:lnTo>
                  <a:pt x="1375384" y="423326"/>
                </a:lnTo>
                <a:lnTo>
                  <a:pt x="1395037" y="470773"/>
                </a:lnTo>
                <a:lnTo>
                  <a:pt x="1411287" y="519523"/>
                </a:lnTo>
                <a:lnTo>
                  <a:pt x="1424057" y="569393"/>
                </a:lnTo>
                <a:lnTo>
                  <a:pt x="1433272" y="620201"/>
                </a:lnTo>
                <a:lnTo>
                  <a:pt x="1433639" y="623585"/>
                </a:lnTo>
                <a:close/>
              </a:path>
            </a:pathLst>
          </a:custGeom>
          <a:solidFill>
            <a:srgbClr val="F49120">
              <a:alpha val="29803"/>
            </a:srgbClr>
          </a:solidFill>
        </p:spPr>
        <p:txBody>
          <a:bodyPr wrap="square" lIns="0" tIns="0" rIns="0" bIns="0" rtlCol="0"/>
          <a:lstStyle/>
          <a:p>
            <a:endParaRPr/>
          </a:p>
        </p:txBody>
      </p:sp>
      <p:sp>
        <p:nvSpPr>
          <p:cNvPr id="5" name="object 5"/>
          <p:cNvSpPr/>
          <p:nvPr/>
        </p:nvSpPr>
        <p:spPr>
          <a:xfrm>
            <a:off x="11727212" y="3006087"/>
            <a:ext cx="464820" cy="1529715"/>
          </a:xfrm>
          <a:custGeom>
            <a:avLst/>
            <a:gdLst/>
            <a:ahLst/>
            <a:cxnLst/>
            <a:rect l="l" t="t" r="r" b="b"/>
            <a:pathLst>
              <a:path w="464820" h="1529714">
                <a:moveTo>
                  <a:pt x="464786" y="1529696"/>
                </a:moveTo>
                <a:lnTo>
                  <a:pt x="413715" y="1501163"/>
                </a:lnTo>
                <a:lnTo>
                  <a:pt x="375241" y="1476272"/>
                </a:lnTo>
                <a:lnTo>
                  <a:pt x="338210" y="1449428"/>
                </a:lnTo>
                <a:lnTo>
                  <a:pt x="302695" y="1420705"/>
                </a:lnTo>
                <a:lnTo>
                  <a:pt x="268769" y="1390175"/>
                </a:lnTo>
                <a:lnTo>
                  <a:pt x="236504" y="1357910"/>
                </a:lnTo>
                <a:lnTo>
                  <a:pt x="205974" y="1323984"/>
                </a:lnTo>
                <a:lnTo>
                  <a:pt x="177250" y="1288469"/>
                </a:lnTo>
                <a:lnTo>
                  <a:pt x="150407" y="1251438"/>
                </a:lnTo>
                <a:lnTo>
                  <a:pt x="125515" y="1212963"/>
                </a:lnTo>
                <a:lnTo>
                  <a:pt x="102650" y="1173119"/>
                </a:lnTo>
                <a:lnTo>
                  <a:pt x="81882" y="1131976"/>
                </a:lnTo>
                <a:lnTo>
                  <a:pt x="63285" y="1089609"/>
                </a:lnTo>
                <a:lnTo>
                  <a:pt x="46931" y="1046089"/>
                </a:lnTo>
                <a:lnTo>
                  <a:pt x="32894" y="1001490"/>
                </a:lnTo>
                <a:lnTo>
                  <a:pt x="21246" y="955884"/>
                </a:lnTo>
                <a:lnTo>
                  <a:pt x="12060" y="909344"/>
                </a:lnTo>
                <a:lnTo>
                  <a:pt x="5408" y="861943"/>
                </a:lnTo>
                <a:lnTo>
                  <a:pt x="1364" y="813753"/>
                </a:lnTo>
                <a:lnTo>
                  <a:pt x="0" y="764848"/>
                </a:lnTo>
                <a:lnTo>
                  <a:pt x="1364" y="715942"/>
                </a:lnTo>
                <a:lnTo>
                  <a:pt x="5408" y="667753"/>
                </a:lnTo>
                <a:lnTo>
                  <a:pt x="12060" y="620352"/>
                </a:lnTo>
                <a:lnTo>
                  <a:pt x="21246" y="573812"/>
                </a:lnTo>
                <a:lnTo>
                  <a:pt x="32894" y="528206"/>
                </a:lnTo>
                <a:lnTo>
                  <a:pt x="46931" y="483606"/>
                </a:lnTo>
                <a:lnTo>
                  <a:pt x="63285" y="440087"/>
                </a:lnTo>
                <a:lnTo>
                  <a:pt x="81882" y="397719"/>
                </a:lnTo>
                <a:lnTo>
                  <a:pt x="102650" y="356577"/>
                </a:lnTo>
                <a:lnTo>
                  <a:pt x="125515" y="316732"/>
                </a:lnTo>
                <a:lnTo>
                  <a:pt x="150407" y="278258"/>
                </a:lnTo>
                <a:lnTo>
                  <a:pt x="177250" y="241227"/>
                </a:lnTo>
                <a:lnTo>
                  <a:pt x="205974" y="205712"/>
                </a:lnTo>
                <a:lnTo>
                  <a:pt x="236504" y="171785"/>
                </a:lnTo>
                <a:lnTo>
                  <a:pt x="268769" y="139521"/>
                </a:lnTo>
                <a:lnTo>
                  <a:pt x="302695" y="108990"/>
                </a:lnTo>
                <a:lnTo>
                  <a:pt x="338210" y="80267"/>
                </a:lnTo>
                <a:lnTo>
                  <a:pt x="375241" y="53423"/>
                </a:lnTo>
                <a:lnTo>
                  <a:pt x="413715" y="28532"/>
                </a:lnTo>
                <a:lnTo>
                  <a:pt x="453560" y="5666"/>
                </a:lnTo>
                <a:lnTo>
                  <a:pt x="464786" y="0"/>
                </a:lnTo>
                <a:lnTo>
                  <a:pt x="464786" y="1529696"/>
                </a:lnTo>
                <a:close/>
              </a:path>
            </a:pathLst>
          </a:custGeom>
          <a:solidFill>
            <a:srgbClr val="F49120">
              <a:alpha val="24705"/>
            </a:srgbClr>
          </a:solidFill>
        </p:spPr>
        <p:txBody>
          <a:bodyPr wrap="square" lIns="0" tIns="0" rIns="0" bIns="0" rtlCol="0"/>
          <a:lstStyle/>
          <a:p>
            <a:endParaRPr/>
          </a:p>
        </p:txBody>
      </p:sp>
      <p:sp>
        <p:nvSpPr>
          <p:cNvPr id="6" name="object 6"/>
          <p:cNvSpPr/>
          <p:nvPr/>
        </p:nvSpPr>
        <p:spPr>
          <a:xfrm>
            <a:off x="6408893" y="2438400"/>
            <a:ext cx="1433830" cy="1422235"/>
          </a:xfrm>
          <a:custGeom>
            <a:avLst/>
            <a:gdLst/>
            <a:ahLst/>
            <a:cxnLst/>
            <a:rect l="l" t="t" r="r" b="b"/>
            <a:pathLst>
              <a:path w="817245" h="817245">
                <a:moveTo>
                  <a:pt x="408489" y="816979"/>
                </a:moveTo>
                <a:lnTo>
                  <a:pt x="360851" y="814231"/>
                </a:lnTo>
                <a:lnTo>
                  <a:pt x="314826" y="806191"/>
                </a:lnTo>
                <a:lnTo>
                  <a:pt x="270723" y="793165"/>
                </a:lnTo>
                <a:lnTo>
                  <a:pt x="228846" y="775460"/>
                </a:lnTo>
                <a:lnTo>
                  <a:pt x="189503" y="753383"/>
                </a:lnTo>
                <a:lnTo>
                  <a:pt x="153000" y="727239"/>
                </a:lnTo>
                <a:lnTo>
                  <a:pt x="119644" y="697336"/>
                </a:lnTo>
                <a:lnTo>
                  <a:pt x="89740" y="663979"/>
                </a:lnTo>
                <a:lnTo>
                  <a:pt x="63597" y="627476"/>
                </a:lnTo>
                <a:lnTo>
                  <a:pt x="41519" y="588133"/>
                </a:lnTo>
                <a:lnTo>
                  <a:pt x="23814" y="546256"/>
                </a:lnTo>
                <a:lnTo>
                  <a:pt x="10788" y="502152"/>
                </a:lnTo>
                <a:lnTo>
                  <a:pt x="2748" y="456128"/>
                </a:lnTo>
                <a:lnTo>
                  <a:pt x="0" y="408489"/>
                </a:lnTo>
                <a:lnTo>
                  <a:pt x="2748" y="360851"/>
                </a:lnTo>
                <a:lnTo>
                  <a:pt x="10788" y="314827"/>
                </a:lnTo>
                <a:lnTo>
                  <a:pt x="23814" y="270723"/>
                </a:lnTo>
                <a:lnTo>
                  <a:pt x="41519" y="228846"/>
                </a:lnTo>
                <a:lnTo>
                  <a:pt x="63597" y="189503"/>
                </a:lnTo>
                <a:lnTo>
                  <a:pt x="89740" y="153000"/>
                </a:lnTo>
                <a:lnTo>
                  <a:pt x="119644" y="119643"/>
                </a:lnTo>
                <a:lnTo>
                  <a:pt x="153000" y="89740"/>
                </a:lnTo>
                <a:lnTo>
                  <a:pt x="189503" y="63596"/>
                </a:lnTo>
                <a:lnTo>
                  <a:pt x="228846" y="41519"/>
                </a:lnTo>
                <a:lnTo>
                  <a:pt x="270723" y="23814"/>
                </a:lnTo>
                <a:lnTo>
                  <a:pt x="314826" y="10788"/>
                </a:lnTo>
                <a:lnTo>
                  <a:pt x="360851" y="2748"/>
                </a:lnTo>
                <a:lnTo>
                  <a:pt x="408489" y="0"/>
                </a:lnTo>
                <a:lnTo>
                  <a:pt x="462183" y="3542"/>
                </a:lnTo>
                <a:lnTo>
                  <a:pt x="514502" y="13995"/>
                </a:lnTo>
                <a:lnTo>
                  <a:pt x="564812" y="31094"/>
                </a:lnTo>
                <a:lnTo>
                  <a:pt x="612477" y="54577"/>
                </a:lnTo>
                <a:lnTo>
                  <a:pt x="656863" y="84181"/>
                </a:lnTo>
                <a:lnTo>
                  <a:pt x="697335" y="119643"/>
                </a:lnTo>
                <a:lnTo>
                  <a:pt x="732798" y="160116"/>
                </a:lnTo>
                <a:lnTo>
                  <a:pt x="762402" y="204502"/>
                </a:lnTo>
                <a:lnTo>
                  <a:pt x="785885" y="252167"/>
                </a:lnTo>
                <a:lnTo>
                  <a:pt x="802984" y="302477"/>
                </a:lnTo>
                <a:lnTo>
                  <a:pt x="813436" y="354796"/>
                </a:lnTo>
                <a:lnTo>
                  <a:pt x="816979" y="408489"/>
                </a:lnTo>
                <a:lnTo>
                  <a:pt x="814231" y="456128"/>
                </a:lnTo>
                <a:lnTo>
                  <a:pt x="806191" y="502152"/>
                </a:lnTo>
                <a:lnTo>
                  <a:pt x="793165" y="546256"/>
                </a:lnTo>
                <a:lnTo>
                  <a:pt x="775460" y="588133"/>
                </a:lnTo>
                <a:lnTo>
                  <a:pt x="753382" y="627476"/>
                </a:lnTo>
                <a:lnTo>
                  <a:pt x="727239" y="663979"/>
                </a:lnTo>
                <a:lnTo>
                  <a:pt x="697335" y="697336"/>
                </a:lnTo>
                <a:lnTo>
                  <a:pt x="663979" y="727239"/>
                </a:lnTo>
                <a:lnTo>
                  <a:pt x="627476" y="753383"/>
                </a:lnTo>
                <a:lnTo>
                  <a:pt x="588133" y="775460"/>
                </a:lnTo>
                <a:lnTo>
                  <a:pt x="546256" y="793165"/>
                </a:lnTo>
                <a:lnTo>
                  <a:pt x="502152" y="806191"/>
                </a:lnTo>
                <a:lnTo>
                  <a:pt x="456128" y="814231"/>
                </a:lnTo>
                <a:lnTo>
                  <a:pt x="408489" y="816979"/>
                </a:lnTo>
                <a:close/>
              </a:path>
            </a:pathLst>
          </a:custGeom>
          <a:solidFill>
            <a:srgbClr val="F49120">
              <a:alpha val="24705"/>
            </a:srgbClr>
          </a:solidFill>
        </p:spPr>
        <p:txBody>
          <a:bodyPr wrap="square" lIns="0" tIns="0" rIns="0" bIns="0" rtlCol="0"/>
          <a:lstStyle/>
          <a:p>
            <a:endParaRPr/>
          </a:p>
        </p:txBody>
      </p:sp>
      <p:sp>
        <p:nvSpPr>
          <p:cNvPr id="7" name="object 7"/>
          <p:cNvSpPr txBox="1"/>
          <p:nvPr/>
        </p:nvSpPr>
        <p:spPr>
          <a:xfrm>
            <a:off x="7622844" y="3436111"/>
            <a:ext cx="4333240" cy="2161297"/>
          </a:xfrm>
          <a:prstGeom prst="rect">
            <a:avLst/>
          </a:prstGeom>
        </p:spPr>
        <p:txBody>
          <a:bodyPr vert="horz" wrap="square" lIns="0" tIns="8890" rIns="0" bIns="0" rtlCol="0">
            <a:spAutoFit/>
          </a:bodyPr>
          <a:lstStyle/>
          <a:p>
            <a:pPr marL="12700" marR="5080" indent="-635" algn="ctr">
              <a:lnSpc>
                <a:spcPct val="100699"/>
              </a:lnSpc>
              <a:spcBef>
                <a:spcPts val="70"/>
              </a:spcBef>
            </a:pPr>
            <a:r>
              <a:rPr lang="en-GB" sz="4000" dirty="0">
                <a:latin typeface="Lucida Sans"/>
                <a:cs typeface="Lucida Sans"/>
              </a:rPr>
              <a:t>RAD</a:t>
            </a:r>
          </a:p>
          <a:p>
            <a:pPr marL="12700" marR="5080" indent="-635" algn="ctr">
              <a:lnSpc>
                <a:spcPct val="100699"/>
              </a:lnSpc>
              <a:spcBef>
                <a:spcPts val="70"/>
              </a:spcBef>
            </a:pPr>
            <a:r>
              <a:rPr lang="en-GB" sz="3200" dirty="0">
                <a:latin typeface="Lucida Sans"/>
                <a:cs typeface="Lucida Sans"/>
              </a:rPr>
              <a:t>Requirement</a:t>
            </a:r>
          </a:p>
          <a:p>
            <a:pPr marL="12700" marR="5080" indent="-635" algn="ctr">
              <a:lnSpc>
                <a:spcPct val="100699"/>
              </a:lnSpc>
              <a:spcBef>
                <a:spcPts val="70"/>
              </a:spcBef>
            </a:pPr>
            <a:r>
              <a:rPr lang="en-GB" sz="3200" dirty="0">
                <a:latin typeface="Lucida Sans"/>
                <a:cs typeface="Lucida Sans"/>
              </a:rPr>
              <a:t>Analisys</a:t>
            </a:r>
          </a:p>
          <a:p>
            <a:pPr marL="12700" marR="5080" indent="-635" algn="ctr">
              <a:lnSpc>
                <a:spcPct val="100699"/>
              </a:lnSpc>
              <a:spcBef>
                <a:spcPts val="70"/>
              </a:spcBef>
            </a:pPr>
            <a:r>
              <a:rPr lang="en-GB" sz="3200" dirty="0">
                <a:latin typeface="Lucida Sans"/>
                <a:cs typeface="Lucida Sans"/>
              </a:rPr>
              <a:t>Document</a:t>
            </a:r>
            <a:endParaRPr sz="3200" dirty="0">
              <a:latin typeface="Lucida Sans"/>
              <a:cs typeface="Lucida San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65199" y="450101"/>
            <a:ext cx="88156" cy="8815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75466" y="450101"/>
            <a:ext cx="88156" cy="8815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985733" y="450101"/>
            <a:ext cx="88156" cy="8815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096000" y="450101"/>
            <a:ext cx="88156" cy="8815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206267" y="450101"/>
            <a:ext cx="88156" cy="88157"/>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654931" y="450101"/>
            <a:ext cx="88157" cy="88157"/>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316533" y="450101"/>
            <a:ext cx="88157" cy="88157"/>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11480708" y="560797"/>
            <a:ext cx="198755" cy="197490"/>
          </a:xfrm>
          <a:prstGeom prst="rect">
            <a:avLst/>
          </a:prstGeom>
        </p:spPr>
        <p:txBody>
          <a:bodyPr vert="horz" wrap="square" lIns="0" tIns="12700" rIns="0" bIns="0" rtlCol="0">
            <a:spAutoFit/>
          </a:bodyPr>
          <a:lstStyle/>
          <a:p>
            <a:pPr marL="12700">
              <a:lnSpc>
                <a:spcPct val="100000"/>
              </a:lnSpc>
              <a:spcBef>
                <a:spcPts val="100"/>
              </a:spcBef>
            </a:pPr>
            <a:r>
              <a:rPr lang="en-GB" sz="1200" b="1" spc="-85" dirty="0">
                <a:solidFill>
                  <a:srgbClr val="FFFFFF"/>
                </a:solidFill>
                <a:latin typeface="Lucida Sans"/>
                <a:cs typeface="Lucida Sans"/>
              </a:rPr>
              <a:t>6</a:t>
            </a:r>
            <a:endParaRPr sz="1200" dirty="0">
              <a:latin typeface="Lucida Sans"/>
              <a:cs typeface="Lucida Sans"/>
            </a:endParaRPr>
          </a:p>
        </p:txBody>
      </p:sp>
      <p:sp>
        <p:nvSpPr>
          <p:cNvPr id="18" name="object 18"/>
          <p:cNvSpPr/>
          <p:nvPr/>
        </p:nvSpPr>
        <p:spPr>
          <a:xfrm>
            <a:off x="2593511" y="3733800"/>
            <a:ext cx="2435689" cy="2268131"/>
          </a:xfrm>
          <a:custGeom>
            <a:avLst/>
            <a:gdLst/>
            <a:ahLst/>
            <a:cxnLst/>
            <a:rect l="l" t="t" r="r" b="b"/>
            <a:pathLst>
              <a:path w="2121535" h="2121535">
                <a:moveTo>
                  <a:pt x="0" y="1060527"/>
                </a:moveTo>
                <a:lnTo>
                  <a:pt x="1091" y="1011982"/>
                </a:lnTo>
                <a:lnTo>
                  <a:pt x="4334" y="963997"/>
                </a:lnTo>
                <a:lnTo>
                  <a:pt x="9681" y="916620"/>
                </a:lnTo>
                <a:lnTo>
                  <a:pt x="17086" y="869896"/>
                </a:lnTo>
                <a:lnTo>
                  <a:pt x="26502" y="823873"/>
                </a:lnTo>
                <a:lnTo>
                  <a:pt x="37883" y="778597"/>
                </a:lnTo>
                <a:lnTo>
                  <a:pt x="51180" y="734115"/>
                </a:lnTo>
                <a:lnTo>
                  <a:pt x="66349" y="690475"/>
                </a:lnTo>
                <a:lnTo>
                  <a:pt x="83341" y="647722"/>
                </a:lnTo>
                <a:lnTo>
                  <a:pt x="102110" y="605904"/>
                </a:lnTo>
                <a:lnTo>
                  <a:pt x="122610" y="565067"/>
                </a:lnTo>
                <a:lnTo>
                  <a:pt x="144793" y="525259"/>
                </a:lnTo>
                <a:lnTo>
                  <a:pt x="168612" y="486525"/>
                </a:lnTo>
                <a:lnTo>
                  <a:pt x="194021" y="448913"/>
                </a:lnTo>
                <a:lnTo>
                  <a:pt x="220974" y="412470"/>
                </a:lnTo>
                <a:lnTo>
                  <a:pt x="249422" y="377243"/>
                </a:lnTo>
                <a:lnTo>
                  <a:pt x="279320" y="343277"/>
                </a:lnTo>
                <a:lnTo>
                  <a:pt x="310621" y="310621"/>
                </a:lnTo>
                <a:lnTo>
                  <a:pt x="343277" y="279320"/>
                </a:lnTo>
                <a:lnTo>
                  <a:pt x="377243" y="249422"/>
                </a:lnTo>
                <a:lnTo>
                  <a:pt x="412470" y="220974"/>
                </a:lnTo>
                <a:lnTo>
                  <a:pt x="448913" y="194021"/>
                </a:lnTo>
                <a:lnTo>
                  <a:pt x="486525" y="168612"/>
                </a:lnTo>
                <a:lnTo>
                  <a:pt x="525258" y="144793"/>
                </a:lnTo>
                <a:lnTo>
                  <a:pt x="565067" y="122610"/>
                </a:lnTo>
                <a:lnTo>
                  <a:pt x="605904" y="102110"/>
                </a:lnTo>
                <a:lnTo>
                  <a:pt x="647722" y="83341"/>
                </a:lnTo>
                <a:lnTo>
                  <a:pt x="690475" y="66349"/>
                </a:lnTo>
                <a:lnTo>
                  <a:pt x="734115" y="51180"/>
                </a:lnTo>
                <a:lnTo>
                  <a:pt x="778597" y="37883"/>
                </a:lnTo>
                <a:lnTo>
                  <a:pt x="823872" y="26502"/>
                </a:lnTo>
                <a:lnTo>
                  <a:pt x="869896" y="17086"/>
                </a:lnTo>
                <a:lnTo>
                  <a:pt x="916620" y="9681"/>
                </a:lnTo>
                <a:lnTo>
                  <a:pt x="963997" y="4334"/>
                </a:lnTo>
                <a:lnTo>
                  <a:pt x="1011982" y="1091"/>
                </a:lnTo>
                <a:lnTo>
                  <a:pt x="1060527" y="0"/>
                </a:lnTo>
                <a:lnTo>
                  <a:pt x="1110031" y="1154"/>
                </a:lnTo>
                <a:lnTo>
                  <a:pt x="1159223" y="4599"/>
                </a:lnTo>
                <a:lnTo>
                  <a:pt x="1208032" y="10303"/>
                </a:lnTo>
                <a:lnTo>
                  <a:pt x="1256384" y="18237"/>
                </a:lnTo>
                <a:lnTo>
                  <a:pt x="1304206" y="28371"/>
                </a:lnTo>
                <a:lnTo>
                  <a:pt x="1351427" y="40674"/>
                </a:lnTo>
                <a:lnTo>
                  <a:pt x="1397975" y="55117"/>
                </a:lnTo>
                <a:lnTo>
                  <a:pt x="1443775" y="71669"/>
                </a:lnTo>
                <a:lnTo>
                  <a:pt x="1488757" y="90301"/>
                </a:lnTo>
                <a:lnTo>
                  <a:pt x="1532847" y="110983"/>
                </a:lnTo>
                <a:lnTo>
                  <a:pt x="1575974" y="133684"/>
                </a:lnTo>
                <a:lnTo>
                  <a:pt x="1618064" y="158375"/>
                </a:lnTo>
                <a:lnTo>
                  <a:pt x="1659045" y="185025"/>
                </a:lnTo>
                <a:lnTo>
                  <a:pt x="1698845" y="213605"/>
                </a:lnTo>
                <a:lnTo>
                  <a:pt x="1737392" y="244084"/>
                </a:lnTo>
                <a:lnTo>
                  <a:pt x="1774612" y="276433"/>
                </a:lnTo>
                <a:lnTo>
                  <a:pt x="1810433" y="310621"/>
                </a:lnTo>
                <a:lnTo>
                  <a:pt x="1844621" y="346442"/>
                </a:lnTo>
                <a:lnTo>
                  <a:pt x="1876970" y="383662"/>
                </a:lnTo>
                <a:lnTo>
                  <a:pt x="1907449" y="422208"/>
                </a:lnTo>
                <a:lnTo>
                  <a:pt x="1936029" y="462008"/>
                </a:lnTo>
                <a:lnTo>
                  <a:pt x="1962679" y="502990"/>
                </a:lnTo>
                <a:lnTo>
                  <a:pt x="1987370" y="545080"/>
                </a:lnTo>
                <a:lnTo>
                  <a:pt x="2010071" y="588206"/>
                </a:lnTo>
                <a:lnTo>
                  <a:pt x="2030752" y="632297"/>
                </a:lnTo>
                <a:lnTo>
                  <a:pt x="2049385" y="677279"/>
                </a:lnTo>
                <a:lnTo>
                  <a:pt x="2065937" y="723079"/>
                </a:lnTo>
                <a:lnTo>
                  <a:pt x="2080380" y="769626"/>
                </a:lnTo>
                <a:lnTo>
                  <a:pt x="2092683" y="816848"/>
                </a:lnTo>
                <a:lnTo>
                  <a:pt x="2102817" y="864670"/>
                </a:lnTo>
                <a:lnTo>
                  <a:pt x="2110751" y="913022"/>
                </a:lnTo>
                <a:lnTo>
                  <a:pt x="2116455" y="961830"/>
                </a:lnTo>
                <a:lnTo>
                  <a:pt x="2119900" y="1011023"/>
                </a:lnTo>
                <a:lnTo>
                  <a:pt x="2121054" y="1060527"/>
                </a:lnTo>
                <a:lnTo>
                  <a:pt x="2119963" y="1109072"/>
                </a:lnTo>
                <a:lnTo>
                  <a:pt x="2116720" y="1157057"/>
                </a:lnTo>
                <a:lnTo>
                  <a:pt x="2111373" y="1204434"/>
                </a:lnTo>
                <a:lnTo>
                  <a:pt x="2103968" y="1251158"/>
                </a:lnTo>
                <a:lnTo>
                  <a:pt x="2094552" y="1297181"/>
                </a:lnTo>
                <a:lnTo>
                  <a:pt x="2083171" y="1342457"/>
                </a:lnTo>
                <a:lnTo>
                  <a:pt x="2069874" y="1386939"/>
                </a:lnTo>
                <a:lnTo>
                  <a:pt x="2054705" y="1430579"/>
                </a:lnTo>
                <a:lnTo>
                  <a:pt x="2037713" y="1473332"/>
                </a:lnTo>
                <a:lnTo>
                  <a:pt x="2018944" y="1515150"/>
                </a:lnTo>
                <a:lnTo>
                  <a:pt x="1998444" y="1555987"/>
                </a:lnTo>
                <a:lnTo>
                  <a:pt x="1976261" y="1595796"/>
                </a:lnTo>
                <a:lnTo>
                  <a:pt x="1952442" y="1634529"/>
                </a:lnTo>
                <a:lnTo>
                  <a:pt x="1927033" y="1672141"/>
                </a:lnTo>
                <a:lnTo>
                  <a:pt x="1900080" y="1708584"/>
                </a:lnTo>
                <a:lnTo>
                  <a:pt x="1871632" y="1743811"/>
                </a:lnTo>
                <a:lnTo>
                  <a:pt x="1841734" y="1777777"/>
                </a:lnTo>
                <a:lnTo>
                  <a:pt x="1810433" y="1810433"/>
                </a:lnTo>
                <a:lnTo>
                  <a:pt x="1777777" y="1841734"/>
                </a:lnTo>
                <a:lnTo>
                  <a:pt x="1743811" y="1871632"/>
                </a:lnTo>
                <a:lnTo>
                  <a:pt x="1708584" y="1900080"/>
                </a:lnTo>
                <a:lnTo>
                  <a:pt x="1672141" y="1927033"/>
                </a:lnTo>
                <a:lnTo>
                  <a:pt x="1634529" y="1952442"/>
                </a:lnTo>
                <a:lnTo>
                  <a:pt x="1595795" y="1976261"/>
                </a:lnTo>
                <a:lnTo>
                  <a:pt x="1555987" y="1998444"/>
                </a:lnTo>
                <a:lnTo>
                  <a:pt x="1515150" y="2018944"/>
                </a:lnTo>
                <a:lnTo>
                  <a:pt x="1473332" y="2037713"/>
                </a:lnTo>
                <a:lnTo>
                  <a:pt x="1430579" y="2054705"/>
                </a:lnTo>
                <a:lnTo>
                  <a:pt x="1386939" y="2069874"/>
                </a:lnTo>
                <a:lnTo>
                  <a:pt x="1342457" y="2083171"/>
                </a:lnTo>
                <a:lnTo>
                  <a:pt x="1297181" y="2094552"/>
                </a:lnTo>
                <a:lnTo>
                  <a:pt x="1251158" y="2103968"/>
                </a:lnTo>
                <a:lnTo>
                  <a:pt x="1204434" y="2111373"/>
                </a:lnTo>
                <a:lnTo>
                  <a:pt x="1157056" y="2116720"/>
                </a:lnTo>
                <a:lnTo>
                  <a:pt x="1109072" y="2119963"/>
                </a:lnTo>
                <a:lnTo>
                  <a:pt x="1060527" y="2121054"/>
                </a:lnTo>
                <a:lnTo>
                  <a:pt x="1011982" y="2119963"/>
                </a:lnTo>
                <a:lnTo>
                  <a:pt x="963997" y="2116720"/>
                </a:lnTo>
                <a:lnTo>
                  <a:pt x="916620" y="2111373"/>
                </a:lnTo>
                <a:lnTo>
                  <a:pt x="869896" y="2103968"/>
                </a:lnTo>
                <a:lnTo>
                  <a:pt x="823872" y="2094552"/>
                </a:lnTo>
                <a:lnTo>
                  <a:pt x="778597" y="2083171"/>
                </a:lnTo>
                <a:lnTo>
                  <a:pt x="734115" y="2069874"/>
                </a:lnTo>
                <a:lnTo>
                  <a:pt x="690475" y="2054705"/>
                </a:lnTo>
                <a:lnTo>
                  <a:pt x="647722" y="2037713"/>
                </a:lnTo>
                <a:lnTo>
                  <a:pt x="605904" y="2018944"/>
                </a:lnTo>
                <a:lnTo>
                  <a:pt x="565067" y="1998444"/>
                </a:lnTo>
                <a:lnTo>
                  <a:pt x="525258" y="1976261"/>
                </a:lnTo>
                <a:lnTo>
                  <a:pt x="486525" y="1952442"/>
                </a:lnTo>
                <a:lnTo>
                  <a:pt x="448913" y="1927033"/>
                </a:lnTo>
                <a:lnTo>
                  <a:pt x="412470" y="1900080"/>
                </a:lnTo>
                <a:lnTo>
                  <a:pt x="377243" y="1871632"/>
                </a:lnTo>
                <a:lnTo>
                  <a:pt x="343277" y="1841734"/>
                </a:lnTo>
                <a:lnTo>
                  <a:pt x="310621" y="1810433"/>
                </a:lnTo>
                <a:lnTo>
                  <a:pt x="279320" y="1777777"/>
                </a:lnTo>
                <a:lnTo>
                  <a:pt x="249422" y="1743811"/>
                </a:lnTo>
                <a:lnTo>
                  <a:pt x="220974" y="1708584"/>
                </a:lnTo>
                <a:lnTo>
                  <a:pt x="194021" y="1672141"/>
                </a:lnTo>
                <a:lnTo>
                  <a:pt x="168612" y="1634529"/>
                </a:lnTo>
                <a:lnTo>
                  <a:pt x="144793" y="1595796"/>
                </a:lnTo>
                <a:lnTo>
                  <a:pt x="122610" y="1555987"/>
                </a:lnTo>
                <a:lnTo>
                  <a:pt x="102110" y="1515150"/>
                </a:lnTo>
                <a:lnTo>
                  <a:pt x="83341" y="1473332"/>
                </a:lnTo>
                <a:lnTo>
                  <a:pt x="66349" y="1430579"/>
                </a:lnTo>
                <a:lnTo>
                  <a:pt x="51180" y="1386939"/>
                </a:lnTo>
                <a:lnTo>
                  <a:pt x="37883" y="1342457"/>
                </a:lnTo>
                <a:lnTo>
                  <a:pt x="26502" y="1297181"/>
                </a:lnTo>
                <a:lnTo>
                  <a:pt x="17086" y="1251158"/>
                </a:lnTo>
                <a:lnTo>
                  <a:pt x="9681" y="1204434"/>
                </a:lnTo>
                <a:lnTo>
                  <a:pt x="4334" y="1157057"/>
                </a:lnTo>
                <a:lnTo>
                  <a:pt x="1091" y="1109072"/>
                </a:lnTo>
                <a:lnTo>
                  <a:pt x="0" y="1060527"/>
                </a:lnTo>
                <a:close/>
              </a:path>
            </a:pathLst>
          </a:custGeom>
          <a:solidFill>
            <a:schemeClr val="accent2">
              <a:lumMod val="40000"/>
              <a:lumOff val="60000"/>
            </a:schemeClr>
          </a:solidFill>
          <a:ln w="57149">
            <a:solidFill>
              <a:srgbClr val="BE2127"/>
            </a:solidFill>
          </a:ln>
        </p:spPr>
        <p:txBody>
          <a:bodyPr wrap="square" lIns="0" tIns="0" rIns="0" bIns="0" rtlCol="0"/>
          <a:lstStyle/>
          <a:p>
            <a:endParaRPr dirty="0"/>
          </a:p>
        </p:txBody>
      </p:sp>
      <p:sp>
        <p:nvSpPr>
          <p:cNvPr id="19" name="object 19"/>
          <p:cNvSpPr/>
          <p:nvPr/>
        </p:nvSpPr>
        <p:spPr>
          <a:xfrm>
            <a:off x="4462259" y="856069"/>
            <a:ext cx="3135103" cy="3013818"/>
          </a:xfrm>
          <a:custGeom>
            <a:avLst/>
            <a:gdLst/>
            <a:ahLst/>
            <a:cxnLst/>
            <a:rect l="l" t="t" r="r" b="b"/>
            <a:pathLst>
              <a:path w="3398520" h="3398520">
                <a:moveTo>
                  <a:pt x="0" y="1699067"/>
                </a:moveTo>
                <a:lnTo>
                  <a:pt x="675" y="1650692"/>
                </a:lnTo>
                <a:lnTo>
                  <a:pt x="2689" y="1602652"/>
                </a:lnTo>
                <a:lnTo>
                  <a:pt x="6024" y="1554965"/>
                </a:lnTo>
                <a:lnTo>
                  <a:pt x="10662" y="1507648"/>
                </a:lnTo>
                <a:lnTo>
                  <a:pt x="16586" y="1460720"/>
                </a:lnTo>
                <a:lnTo>
                  <a:pt x="23776" y="1414198"/>
                </a:lnTo>
                <a:lnTo>
                  <a:pt x="32216" y="1368101"/>
                </a:lnTo>
                <a:lnTo>
                  <a:pt x="41886" y="1322447"/>
                </a:lnTo>
                <a:lnTo>
                  <a:pt x="52771" y="1277252"/>
                </a:lnTo>
                <a:lnTo>
                  <a:pt x="64850" y="1232536"/>
                </a:lnTo>
                <a:lnTo>
                  <a:pt x="78107" y="1188316"/>
                </a:lnTo>
                <a:lnTo>
                  <a:pt x="92524" y="1144611"/>
                </a:lnTo>
                <a:lnTo>
                  <a:pt x="108082" y="1101437"/>
                </a:lnTo>
                <a:lnTo>
                  <a:pt x="124764" y="1058813"/>
                </a:lnTo>
                <a:lnTo>
                  <a:pt x="142552" y="1016757"/>
                </a:lnTo>
                <a:lnTo>
                  <a:pt x="161427" y="975287"/>
                </a:lnTo>
                <a:lnTo>
                  <a:pt x="181373" y="934421"/>
                </a:lnTo>
                <a:lnTo>
                  <a:pt x="202370" y="894176"/>
                </a:lnTo>
                <a:lnTo>
                  <a:pt x="224402" y="854571"/>
                </a:lnTo>
                <a:lnTo>
                  <a:pt x="247449" y="815624"/>
                </a:lnTo>
                <a:lnTo>
                  <a:pt x="271495" y="777352"/>
                </a:lnTo>
                <a:lnTo>
                  <a:pt x="296521" y="739773"/>
                </a:lnTo>
                <a:lnTo>
                  <a:pt x="322509" y="702906"/>
                </a:lnTo>
                <a:lnTo>
                  <a:pt x="349442" y="666768"/>
                </a:lnTo>
                <a:lnTo>
                  <a:pt x="377302" y="631377"/>
                </a:lnTo>
                <a:lnTo>
                  <a:pt x="406069" y="596752"/>
                </a:lnTo>
                <a:lnTo>
                  <a:pt x="435728" y="562909"/>
                </a:lnTo>
                <a:lnTo>
                  <a:pt x="466259" y="529868"/>
                </a:lnTo>
                <a:lnTo>
                  <a:pt x="497645" y="497645"/>
                </a:lnTo>
                <a:lnTo>
                  <a:pt x="529868" y="466259"/>
                </a:lnTo>
                <a:lnTo>
                  <a:pt x="562909" y="435728"/>
                </a:lnTo>
                <a:lnTo>
                  <a:pt x="596752" y="406069"/>
                </a:lnTo>
                <a:lnTo>
                  <a:pt x="631378" y="377301"/>
                </a:lnTo>
                <a:lnTo>
                  <a:pt x="666768" y="349442"/>
                </a:lnTo>
                <a:lnTo>
                  <a:pt x="702906" y="322509"/>
                </a:lnTo>
                <a:lnTo>
                  <a:pt x="739774" y="296521"/>
                </a:lnTo>
                <a:lnTo>
                  <a:pt x="777352" y="271495"/>
                </a:lnTo>
                <a:lnTo>
                  <a:pt x="815624" y="247449"/>
                </a:lnTo>
                <a:lnTo>
                  <a:pt x="854572" y="224401"/>
                </a:lnTo>
                <a:lnTo>
                  <a:pt x="894177" y="202370"/>
                </a:lnTo>
                <a:lnTo>
                  <a:pt x="934421" y="181373"/>
                </a:lnTo>
                <a:lnTo>
                  <a:pt x="975287" y="161427"/>
                </a:lnTo>
                <a:lnTo>
                  <a:pt x="1016757" y="142552"/>
                </a:lnTo>
                <a:lnTo>
                  <a:pt x="1058813" y="124764"/>
                </a:lnTo>
                <a:lnTo>
                  <a:pt x="1101437" y="108082"/>
                </a:lnTo>
                <a:lnTo>
                  <a:pt x="1144611" y="92524"/>
                </a:lnTo>
                <a:lnTo>
                  <a:pt x="1188317" y="78107"/>
                </a:lnTo>
                <a:lnTo>
                  <a:pt x="1232536" y="64850"/>
                </a:lnTo>
                <a:lnTo>
                  <a:pt x="1277253" y="52770"/>
                </a:lnTo>
                <a:lnTo>
                  <a:pt x="1322447" y="41886"/>
                </a:lnTo>
                <a:lnTo>
                  <a:pt x="1368101" y="32216"/>
                </a:lnTo>
                <a:lnTo>
                  <a:pt x="1414199" y="23776"/>
                </a:lnTo>
                <a:lnTo>
                  <a:pt x="1460720" y="16586"/>
                </a:lnTo>
                <a:lnTo>
                  <a:pt x="1507648" y="10662"/>
                </a:lnTo>
                <a:lnTo>
                  <a:pt x="1554965" y="6024"/>
                </a:lnTo>
                <a:lnTo>
                  <a:pt x="1602652" y="2689"/>
                </a:lnTo>
                <a:lnTo>
                  <a:pt x="1650692" y="675"/>
                </a:lnTo>
                <a:lnTo>
                  <a:pt x="1699067" y="0"/>
                </a:lnTo>
                <a:lnTo>
                  <a:pt x="1749055" y="734"/>
                </a:lnTo>
                <a:lnTo>
                  <a:pt x="1798862" y="2930"/>
                </a:lnTo>
                <a:lnTo>
                  <a:pt x="1848460" y="6575"/>
                </a:lnTo>
                <a:lnTo>
                  <a:pt x="1897819" y="11658"/>
                </a:lnTo>
                <a:lnTo>
                  <a:pt x="1946909" y="18166"/>
                </a:lnTo>
                <a:lnTo>
                  <a:pt x="1995703" y="26087"/>
                </a:lnTo>
                <a:lnTo>
                  <a:pt x="2044171" y="35410"/>
                </a:lnTo>
                <a:lnTo>
                  <a:pt x="2092285" y="46121"/>
                </a:lnTo>
                <a:lnTo>
                  <a:pt x="2140014" y="58210"/>
                </a:lnTo>
                <a:lnTo>
                  <a:pt x="2187331" y="71665"/>
                </a:lnTo>
                <a:lnTo>
                  <a:pt x="2234207" y="86472"/>
                </a:lnTo>
                <a:lnTo>
                  <a:pt x="2280611" y="102621"/>
                </a:lnTo>
                <a:lnTo>
                  <a:pt x="2326516" y="120099"/>
                </a:lnTo>
                <a:lnTo>
                  <a:pt x="2371892" y="138895"/>
                </a:lnTo>
                <a:lnTo>
                  <a:pt x="2416711" y="158996"/>
                </a:lnTo>
                <a:lnTo>
                  <a:pt x="2460943" y="180390"/>
                </a:lnTo>
                <a:lnTo>
                  <a:pt x="2504559" y="203065"/>
                </a:lnTo>
                <a:lnTo>
                  <a:pt x="2547531" y="227009"/>
                </a:lnTo>
                <a:lnTo>
                  <a:pt x="2589829" y="252211"/>
                </a:lnTo>
                <a:lnTo>
                  <a:pt x="2631425" y="278658"/>
                </a:lnTo>
                <a:lnTo>
                  <a:pt x="2672289" y="306338"/>
                </a:lnTo>
                <a:lnTo>
                  <a:pt x="2712393" y="335239"/>
                </a:lnTo>
                <a:lnTo>
                  <a:pt x="2751707" y="365350"/>
                </a:lnTo>
                <a:lnTo>
                  <a:pt x="2790203" y="396658"/>
                </a:lnTo>
                <a:lnTo>
                  <a:pt x="2827851" y="429151"/>
                </a:lnTo>
                <a:lnTo>
                  <a:pt x="2864623" y="462817"/>
                </a:lnTo>
                <a:lnTo>
                  <a:pt x="2900489" y="497645"/>
                </a:lnTo>
                <a:lnTo>
                  <a:pt x="2935317" y="533511"/>
                </a:lnTo>
                <a:lnTo>
                  <a:pt x="2968983" y="570283"/>
                </a:lnTo>
                <a:lnTo>
                  <a:pt x="3001476" y="607931"/>
                </a:lnTo>
                <a:lnTo>
                  <a:pt x="3032784" y="646427"/>
                </a:lnTo>
                <a:lnTo>
                  <a:pt x="3062895" y="685741"/>
                </a:lnTo>
                <a:lnTo>
                  <a:pt x="3091796" y="725845"/>
                </a:lnTo>
                <a:lnTo>
                  <a:pt x="3119476" y="766709"/>
                </a:lnTo>
                <a:lnTo>
                  <a:pt x="3145923" y="808305"/>
                </a:lnTo>
                <a:lnTo>
                  <a:pt x="3171125" y="850603"/>
                </a:lnTo>
                <a:lnTo>
                  <a:pt x="3195069" y="893575"/>
                </a:lnTo>
                <a:lnTo>
                  <a:pt x="3217744" y="937191"/>
                </a:lnTo>
                <a:lnTo>
                  <a:pt x="3239138" y="981423"/>
                </a:lnTo>
                <a:lnTo>
                  <a:pt x="3259239" y="1026242"/>
                </a:lnTo>
                <a:lnTo>
                  <a:pt x="3278035" y="1071618"/>
                </a:lnTo>
                <a:lnTo>
                  <a:pt x="3295513" y="1117523"/>
                </a:lnTo>
                <a:lnTo>
                  <a:pt x="3311662" y="1163927"/>
                </a:lnTo>
                <a:lnTo>
                  <a:pt x="3326469" y="1210803"/>
                </a:lnTo>
                <a:lnTo>
                  <a:pt x="3339924" y="1258119"/>
                </a:lnTo>
                <a:lnTo>
                  <a:pt x="3352013" y="1305849"/>
                </a:lnTo>
                <a:lnTo>
                  <a:pt x="3362724" y="1353963"/>
                </a:lnTo>
                <a:lnTo>
                  <a:pt x="3372047" y="1402431"/>
                </a:lnTo>
                <a:lnTo>
                  <a:pt x="3379968" y="1451225"/>
                </a:lnTo>
                <a:lnTo>
                  <a:pt x="3386476" y="1500315"/>
                </a:lnTo>
                <a:lnTo>
                  <a:pt x="3391559" y="1549674"/>
                </a:lnTo>
                <a:lnTo>
                  <a:pt x="3395204" y="1599271"/>
                </a:lnTo>
                <a:lnTo>
                  <a:pt x="3397400" y="1649079"/>
                </a:lnTo>
                <a:lnTo>
                  <a:pt x="3398134" y="1699067"/>
                </a:lnTo>
                <a:lnTo>
                  <a:pt x="3397459" y="1747442"/>
                </a:lnTo>
                <a:lnTo>
                  <a:pt x="3395445" y="1795482"/>
                </a:lnTo>
                <a:lnTo>
                  <a:pt x="3392110" y="1843169"/>
                </a:lnTo>
                <a:lnTo>
                  <a:pt x="3387472" y="1890486"/>
                </a:lnTo>
                <a:lnTo>
                  <a:pt x="3381548" y="1937414"/>
                </a:lnTo>
                <a:lnTo>
                  <a:pt x="3374358" y="1983935"/>
                </a:lnTo>
                <a:lnTo>
                  <a:pt x="3365918" y="2030032"/>
                </a:lnTo>
                <a:lnTo>
                  <a:pt x="3356248" y="2075687"/>
                </a:lnTo>
                <a:lnTo>
                  <a:pt x="3345363" y="2120881"/>
                </a:lnTo>
                <a:lnTo>
                  <a:pt x="3333284" y="2165598"/>
                </a:lnTo>
                <a:lnTo>
                  <a:pt x="3320027" y="2209817"/>
                </a:lnTo>
                <a:lnTo>
                  <a:pt x="3305610" y="2253523"/>
                </a:lnTo>
                <a:lnTo>
                  <a:pt x="3290052" y="2296697"/>
                </a:lnTo>
                <a:lnTo>
                  <a:pt x="3273370" y="2339321"/>
                </a:lnTo>
                <a:lnTo>
                  <a:pt x="3255582" y="2381376"/>
                </a:lnTo>
                <a:lnTo>
                  <a:pt x="3236707" y="2422847"/>
                </a:lnTo>
                <a:lnTo>
                  <a:pt x="3216761" y="2463713"/>
                </a:lnTo>
                <a:lnTo>
                  <a:pt x="3195764" y="2503957"/>
                </a:lnTo>
                <a:lnTo>
                  <a:pt x="3173732" y="2543562"/>
                </a:lnTo>
                <a:lnTo>
                  <a:pt x="3150685" y="2582510"/>
                </a:lnTo>
                <a:lnTo>
                  <a:pt x="3126639" y="2620782"/>
                </a:lnTo>
                <a:lnTo>
                  <a:pt x="3101613" y="2658360"/>
                </a:lnTo>
                <a:lnTo>
                  <a:pt x="3075625" y="2695228"/>
                </a:lnTo>
                <a:lnTo>
                  <a:pt x="3048692" y="2731366"/>
                </a:lnTo>
                <a:lnTo>
                  <a:pt x="3020832" y="2766756"/>
                </a:lnTo>
                <a:lnTo>
                  <a:pt x="2992065" y="2801382"/>
                </a:lnTo>
                <a:lnTo>
                  <a:pt x="2962406" y="2835225"/>
                </a:lnTo>
                <a:lnTo>
                  <a:pt x="2931875" y="2868266"/>
                </a:lnTo>
                <a:lnTo>
                  <a:pt x="2900489" y="2900489"/>
                </a:lnTo>
                <a:lnTo>
                  <a:pt x="2868266" y="2931875"/>
                </a:lnTo>
                <a:lnTo>
                  <a:pt x="2835225" y="2962406"/>
                </a:lnTo>
                <a:lnTo>
                  <a:pt x="2801382" y="2992064"/>
                </a:lnTo>
                <a:lnTo>
                  <a:pt x="2766756" y="3020832"/>
                </a:lnTo>
                <a:lnTo>
                  <a:pt x="2731366" y="3048692"/>
                </a:lnTo>
                <a:lnTo>
                  <a:pt x="2695228" y="3075624"/>
                </a:lnTo>
                <a:lnTo>
                  <a:pt x="2658360" y="3101613"/>
                </a:lnTo>
                <a:lnTo>
                  <a:pt x="2620782" y="3126639"/>
                </a:lnTo>
                <a:lnTo>
                  <a:pt x="2582510" y="3150685"/>
                </a:lnTo>
                <a:lnTo>
                  <a:pt x="2543562" y="3173732"/>
                </a:lnTo>
                <a:lnTo>
                  <a:pt x="2503957" y="3195764"/>
                </a:lnTo>
                <a:lnTo>
                  <a:pt x="2463713" y="3216761"/>
                </a:lnTo>
                <a:lnTo>
                  <a:pt x="2422847" y="3236707"/>
                </a:lnTo>
                <a:lnTo>
                  <a:pt x="2381377" y="3255582"/>
                </a:lnTo>
                <a:lnTo>
                  <a:pt x="2339321" y="3273370"/>
                </a:lnTo>
                <a:lnTo>
                  <a:pt x="2296697" y="3290052"/>
                </a:lnTo>
                <a:lnTo>
                  <a:pt x="2253523" y="3305610"/>
                </a:lnTo>
                <a:lnTo>
                  <a:pt x="2209817" y="3320027"/>
                </a:lnTo>
                <a:lnTo>
                  <a:pt x="2165598" y="3333284"/>
                </a:lnTo>
                <a:lnTo>
                  <a:pt x="2120881" y="3345363"/>
                </a:lnTo>
                <a:lnTo>
                  <a:pt x="2075687" y="3356247"/>
                </a:lnTo>
                <a:lnTo>
                  <a:pt x="2030033" y="3365918"/>
                </a:lnTo>
                <a:lnTo>
                  <a:pt x="1983935" y="3374358"/>
                </a:lnTo>
                <a:lnTo>
                  <a:pt x="1937414" y="3381548"/>
                </a:lnTo>
                <a:lnTo>
                  <a:pt x="1890486" y="3387471"/>
                </a:lnTo>
                <a:lnTo>
                  <a:pt x="1843169" y="3392109"/>
                </a:lnTo>
                <a:lnTo>
                  <a:pt x="1795482" y="3395445"/>
                </a:lnTo>
                <a:lnTo>
                  <a:pt x="1747442" y="3397459"/>
                </a:lnTo>
                <a:lnTo>
                  <a:pt x="1699067" y="3398134"/>
                </a:lnTo>
                <a:lnTo>
                  <a:pt x="1650692" y="3397459"/>
                </a:lnTo>
                <a:lnTo>
                  <a:pt x="1602652" y="3395445"/>
                </a:lnTo>
                <a:lnTo>
                  <a:pt x="1554965" y="3392109"/>
                </a:lnTo>
                <a:lnTo>
                  <a:pt x="1507648" y="3387471"/>
                </a:lnTo>
                <a:lnTo>
                  <a:pt x="1460720" y="3381548"/>
                </a:lnTo>
                <a:lnTo>
                  <a:pt x="1414199" y="3374358"/>
                </a:lnTo>
                <a:lnTo>
                  <a:pt x="1368101" y="3365918"/>
                </a:lnTo>
                <a:lnTo>
                  <a:pt x="1322447" y="3356247"/>
                </a:lnTo>
                <a:lnTo>
                  <a:pt x="1277253" y="3345363"/>
                </a:lnTo>
                <a:lnTo>
                  <a:pt x="1232536" y="3333284"/>
                </a:lnTo>
                <a:lnTo>
                  <a:pt x="1188317" y="3320027"/>
                </a:lnTo>
                <a:lnTo>
                  <a:pt x="1144611" y="3305610"/>
                </a:lnTo>
                <a:lnTo>
                  <a:pt x="1101437" y="3290052"/>
                </a:lnTo>
                <a:lnTo>
                  <a:pt x="1058813" y="3273370"/>
                </a:lnTo>
                <a:lnTo>
                  <a:pt x="1016757" y="3255582"/>
                </a:lnTo>
                <a:lnTo>
                  <a:pt x="975287" y="3236707"/>
                </a:lnTo>
                <a:lnTo>
                  <a:pt x="934421" y="3216761"/>
                </a:lnTo>
                <a:lnTo>
                  <a:pt x="894177" y="3195764"/>
                </a:lnTo>
                <a:lnTo>
                  <a:pt x="854572" y="3173732"/>
                </a:lnTo>
                <a:lnTo>
                  <a:pt x="815624" y="3150685"/>
                </a:lnTo>
                <a:lnTo>
                  <a:pt x="777352" y="3126639"/>
                </a:lnTo>
                <a:lnTo>
                  <a:pt x="739774" y="3101613"/>
                </a:lnTo>
                <a:lnTo>
                  <a:pt x="702906" y="3075624"/>
                </a:lnTo>
                <a:lnTo>
                  <a:pt x="666768" y="3048692"/>
                </a:lnTo>
                <a:lnTo>
                  <a:pt x="631378" y="3020832"/>
                </a:lnTo>
                <a:lnTo>
                  <a:pt x="596752" y="2992064"/>
                </a:lnTo>
                <a:lnTo>
                  <a:pt x="562909" y="2962406"/>
                </a:lnTo>
                <a:lnTo>
                  <a:pt x="529868" y="2931875"/>
                </a:lnTo>
                <a:lnTo>
                  <a:pt x="497645" y="2900489"/>
                </a:lnTo>
                <a:lnTo>
                  <a:pt x="466259" y="2868266"/>
                </a:lnTo>
                <a:lnTo>
                  <a:pt x="435728" y="2835225"/>
                </a:lnTo>
                <a:lnTo>
                  <a:pt x="406069" y="2801382"/>
                </a:lnTo>
                <a:lnTo>
                  <a:pt x="377302" y="2766756"/>
                </a:lnTo>
                <a:lnTo>
                  <a:pt x="349442" y="2731366"/>
                </a:lnTo>
                <a:lnTo>
                  <a:pt x="322509" y="2695228"/>
                </a:lnTo>
                <a:lnTo>
                  <a:pt x="296521" y="2658360"/>
                </a:lnTo>
                <a:lnTo>
                  <a:pt x="271495" y="2620782"/>
                </a:lnTo>
                <a:lnTo>
                  <a:pt x="247449" y="2582510"/>
                </a:lnTo>
                <a:lnTo>
                  <a:pt x="224402" y="2543562"/>
                </a:lnTo>
                <a:lnTo>
                  <a:pt x="202370" y="2503957"/>
                </a:lnTo>
                <a:lnTo>
                  <a:pt x="181373" y="2463713"/>
                </a:lnTo>
                <a:lnTo>
                  <a:pt x="161427" y="2422847"/>
                </a:lnTo>
                <a:lnTo>
                  <a:pt x="142552" y="2381376"/>
                </a:lnTo>
                <a:lnTo>
                  <a:pt x="124764" y="2339321"/>
                </a:lnTo>
                <a:lnTo>
                  <a:pt x="108082" y="2296697"/>
                </a:lnTo>
                <a:lnTo>
                  <a:pt x="92524" y="2253523"/>
                </a:lnTo>
                <a:lnTo>
                  <a:pt x="78107" y="2209817"/>
                </a:lnTo>
                <a:lnTo>
                  <a:pt x="64850" y="2165598"/>
                </a:lnTo>
                <a:lnTo>
                  <a:pt x="52771" y="2120881"/>
                </a:lnTo>
                <a:lnTo>
                  <a:pt x="41886" y="2075687"/>
                </a:lnTo>
                <a:lnTo>
                  <a:pt x="32216" y="2030032"/>
                </a:lnTo>
                <a:lnTo>
                  <a:pt x="23776" y="1983935"/>
                </a:lnTo>
                <a:lnTo>
                  <a:pt x="16586" y="1937414"/>
                </a:lnTo>
                <a:lnTo>
                  <a:pt x="10662" y="1890486"/>
                </a:lnTo>
                <a:lnTo>
                  <a:pt x="6024" y="1843169"/>
                </a:lnTo>
                <a:lnTo>
                  <a:pt x="2689" y="1795482"/>
                </a:lnTo>
                <a:lnTo>
                  <a:pt x="675" y="1747442"/>
                </a:lnTo>
                <a:lnTo>
                  <a:pt x="0" y="1699067"/>
                </a:lnTo>
                <a:close/>
              </a:path>
            </a:pathLst>
          </a:custGeom>
          <a:solidFill>
            <a:srgbClr val="F8E292"/>
          </a:solidFill>
          <a:ln w="57149">
            <a:solidFill>
              <a:srgbClr val="FFC80D"/>
            </a:solidFill>
          </a:ln>
        </p:spPr>
        <p:txBody>
          <a:bodyPr wrap="square" lIns="0" tIns="0" rIns="0" bIns="0" rtlCol="0"/>
          <a:lstStyle/>
          <a:p>
            <a:endParaRPr/>
          </a:p>
        </p:txBody>
      </p:sp>
      <p:sp>
        <p:nvSpPr>
          <p:cNvPr id="20" name="object 20"/>
          <p:cNvSpPr/>
          <p:nvPr/>
        </p:nvSpPr>
        <p:spPr>
          <a:xfrm>
            <a:off x="5935626" y="4362068"/>
            <a:ext cx="1949822" cy="1854578"/>
          </a:xfrm>
          <a:custGeom>
            <a:avLst/>
            <a:gdLst/>
            <a:ahLst/>
            <a:cxnLst/>
            <a:rect l="l" t="t" r="r" b="b"/>
            <a:pathLst>
              <a:path w="1854200" h="1854200">
                <a:moveTo>
                  <a:pt x="0" y="926938"/>
                </a:moveTo>
                <a:lnTo>
                  <a:pt x="1206" y="879238"/>
                </a:lnTo>
                <a:lnTo>
                  <a:pt x="4785" y="832164"/>
                </a:lnTo>
                <a:lnTo>
                  <a:pt x="10680" y="785775"/>
                </a:lnTo>
                <a:lnTo>
                  <a:pt x="18832" y="740128"/>
                </a:lnTo>
                <a:lnTo>
                  <a:pt x="29182" y="695282"/>
                </a:lnTo>
                <a:lnTo>
                  <a:pt x="41673" y="651295"/>
                </a:lnTo>
                <a:lnTo>
                  <a:pt x="56246" y="608226"/>
                </a:lnTo>
                <a:lnTo>
                  <a:pt x="72843" y="566132"/>
                </a:lnTo>
                <a:lnTo>
                  <a:pt x="91406" y="525072"/>
                </a:lnTo>
                <a:lnTo>
                  <a:pt x="111876" y="485104"/>
                </a:lnTo>
                <a:lnTo>
                  <a:pt x="134196" y="446287"/>
                </a:lnTo>
                <a:lnTo>
                  <a:pt x="158306" y="408678"/>
                </a:lnTo>
                <a:lnTo>
                  <a:pt x="184150" y="372336"/>
                </a:lnTo>
                <a:lnTo>
                  <a:pt x="211667" y="337319"/>
                </a:lnTo>
                <a:lnTo>
                  <a:pt x="240802" y="303686"/>
                </a:lnTo>
                <a:lnTo>
                  <a:pt x="271494" y="271494"/>
                </a:lnTo>
                <a:lnTo>
                  <a:pt x="303686" y="240801"/>
                </a:lnTo>
                <a:lnTo>
                  <a:pt x="337319" y="211667"/>
                </a:lnTo>
                <a:lnTo>
                  <a:pt x="372336" y="184149"/>
                </a:lnTo>
                <a:lnTo>
                  <a:pt x="408678" y="158306"/>
                </a:lnTo>
                <a:lnTo>
                  <a:pt x="446287" y="134196"/>
                </a:lnTo>
                <a:lnTo>
                  <a:pt x="485104" y="111876"/>
                </a:lnTo>
                <a:lnTo>
                  <a:pt x="525072" y="91406"/>
                </a:lnTo>
                <a:lnTo>
                  <a:pt x="566132" y="72843"/>
                </a:lnTo>
                <a:lnTo>
                  <a:pt x="608226" y="56246"/>
                </a:lnTo>
                <a:lnTo>
                  <a:pt x="651295" y="41673"/>
                </a:lnTo>
                <a:lnTo>
                  <a:pt x="695282" y="29182"/>
                </a:lnTo>
                <a:lnTo>
                  <a:pt x="740128" y="18832"/>
                </a:lnTo>
                <a:lnTo>
                  <a:pt x="785775" y="10680"/>
                </a:lnTo>
                <a:lnTo>
                  <a:pt x="832164" y="4785"/>
                </a:lnTo>
                <a:lnTo>
                  <a:pt x="879238" y="1206"/>
                </a:lnTo>
                <a:lnTo>
                  <a:pt x="926938" y="0"/>
                </a:lnTo>
                <a:lnTo>
                  <a:pt x="975957" y="1295"/>
                </a:lnTo>
                <a:lnTo>
                  <a:pt x="1024614" y="5157"/>
                </a:lnTo>
                <a:lnTo>
                  <a:pt x="1072819" y="11547"/>
                </a:lnTo>
                <a:lnTo>
                  <a:pt x="1120478" y="20426"/>
                </a:lnTo>
                <a:lnTo>
                  <a:pt x="1167500" y="31757"/>
                </a:lnTo>
                <a:lnTo>
                  <a:pt x="1213793" y="45501"/>
                </a:lnTo>
                <a:lnTo>
                  <a:pt x="1259264" y="61620"/>
                </a:lnTo>
                <a:lnTo>
                  <a:pt x="1303821" y="80076"/>
                </a:lnTo>
                <a:lnTo>
                  <a:pt x="1347372" y="100831"/>
                </a:lnTo>
                <a:lnTo>
                  <a:pt x="1389824" y="123846"/>
                </a:lnTo>
                <a:lnTo>
                  <a:pt x="1431086" y="149084"/>
                </a:lnTo>
                <a:lnTo>
                  <a:pt x="1471065" y="176506"/>
                </a:lnTo>
                <a:lnTo>
                  <a:pt x="1509669" y="206073"/>
                </a:lnTo>
                <a:lnTo>
                  <a:pt x="1546806" y="237749"/>
                </a:lnTo>
                <a:lnTo>
                  <a:pt x="1582383" y="271493"/>
                </a:lnTo>
                <a:lnTo>
                  <a:pt x="1616128" y="307071"/>
                </a:lnTo>
                <a:lnTo>
                  <a:pt x="1647804" y="344208"/>
                </a:lnTo>
                <a:lnTo>
                  <a:pt x="1677371" y="382812"/>
                </a:lnTo>
                <a:lnTo>
                  <a:pt x="1704793" y="422791"/>
                </a:lnTo>
                <a:lnTo>
                  <a:pt x="1730031" y="464053"/>
                </a:lnTo>
                <a:lnTo>
                  <a:pt x="1753046" y="506505"/>
                </a:lnTo>
                <a:lnTo>
                  <a:pt x="1773801" y="550056"/>
                </a:lnTo>
                <a:lnTo>
                  <a:pt x="1792257" y="594613"/>
                </a:lnTo>
                <a:lnTo>
                  <a:pt x="1808376" y="640084"/>
                </a:lnTo>
                <a:lnTo>
                  <a:pt x="1822120" y="686376"/>
                </a:lnTo>
                <a:lnTo>
                  <a:pt x="1833451" y="733398"/>
                </a:lnTo>
                <a:lnTo>
                  <a:pt x="1842330" y="781058"/>
                </a:lnTo>
                <a:lnTo>
                  <a:pt x="1848720" y="829263"/>
                </a:lnTo>
                <a:lnTo>
                  <a:pt x="1852582" y="877920"/>
                </a:lnTo>
                <a:lnTo>
                  <a:pt x="1853877" y="926938"/>
                </a:lnTo>
                <a:lnTo>
                  <a:pt x="1852671" y="974639"/>
                </a:lnTo>
                <a:lnTo>
                  <a:pt x="1849092" y="1021713"/>
                </a:lnTo>
                <a:lnTo>
                  <a:pt x="1843197" y="1068102"/>
                </a:lnTo>
                <a:lnTo>
                  <a:pt x="1835045" y="1113749"/>
                </a:lnTo>
                <a:lnTo>
                  <a:pt x="1824695" y="1158595"/>
                </a:lnTo>
                <a:lnTo>
                  <a:pt x="1812204" y="1202582"/>
                </a:lnTo>
                <a:lnTo>
                  <a:pt x="1797631" y="1245651"/>
                </a:lnTo>
                <a:lnTo>
                  <a:pt x="1781034" y="1287745"/>
                </a:lnTo>
                <a:lnTo>
                  <a:pt x="1762471" y="1328805"/>
                </a:lnTo>
                <a:lnTo>
                  <a:pt x="1742001" y="1368773"/>
                </a:lnTo>
                <a:lnTo>
                  <a:pt x="1719681" y="1407590"/>
                </a:lnTo>
                <a:lnTo>
                  <a:pt x="1695571" y="1445199"/>
                </a:lnTo>
                <a:lnTo>
                  <a:pt x="1669728" y="1481541"/>
                </a:lnTo>
                <a:lnTo>
                  <a:pt x="1642210" y="1516558"/>
                </a:lnTo>
                <a:lnTo>
                  <a:pt x="1613076" y="1550191"/>
                </a:lnTo>
                <a:lnTo>
                  <a:pt x="1582383" y="1582383"/>
                </a:lnTo>
                <a:lnTo>
                  <a:pt x="1550191" y="1613076"/>
                </a:lnTo>
                <a:lnTo>
                  <a:pt x="1516558" y="1642210"/>
                </a:lnTo>
                <a:lnTo>
                  <a:pt x="1481541" y="1669728"/>
                </a:lnTo>
                <a:lnTo>
                  <a:pt x="1445199" y="1695571"/>
                </a:lnTo>
                <a:lnTo>
                  <a:pt x="1407590" y="1719681"/>
                </a:lnTo>
                <a:lnTo>
                  <a:pt x="1368773" y="1742001"/>
                </a:lnTo>
                <a:lnTo>
                  <a:pt x="1328805" y="1762471"/>
                </a:lnTo>
                <a:lnTo>
                  <a:pt x="1287745" y="1781034"/>
                </a:lnTo>
                <a:lnTo>
                  <a:pt x="1245651" y="1797631"/>
                </a:lnTo>
                <a:lnTo>
                  <a:pt x="1202582" y="1812204"/>
                </a:lnTo>
                <a:lnTo>
                  <a:pt x="1158595" y="1824695"/>
                </a:lnTo>
                <a:lnTo>
                  <a:pt x="1113749" y="1835045"/>
                </a:lnTo>
                <a:lnTo>
                  <a:pt x="1068102" y="1843197"/>
                </a:lnTo>
                <a:lnTo>
                  <a:pt x="1021712" y="1849092"/>
                </a:lnTo>
                <a:lnTo>
                  <a:pt x="974638" y="1852671"/>
                </a:lnTo>
                <a:lnTo>
                  <a:pt x="926938" y="1853877"/>
                </a:lnTo>
                <a:lnTo>
                  <a:pt x="879238" y="1852671"/>
                </a:lnTo>
                <a:lnTo>
                  <a:pt x="832164" y="1849092"/>
                </a:lnTo>
                <a:lnTo>
                  <a:pt x="785775" y="1843197"/>
                </a:lnTo>
                <a:lnTo>
                  <a:pt x="740128" y="1835045"/>
                </a:lnTo>
                <a:lnTo>
                  <a:pt x="695282" y="1824695"/>
                </a:lnTo>
                <a:lnTo>
                  <a:pt x="651295" y="1812204"/>
                </a:lnTo>
                <a:lnTo>
                  <a:pt x="608226" y="1797631"/>
                </a:lnTo>
                <a:lnTo>
                  <a:pt x="566132" y="1781034"/>
                </a:lnTo>
                <a:lnTo>
                  <a:pt x="525072" y="1762471"/>
                </a:lnTo>
                <a:lnTo>
                  <a:pt x="485104" y="1742001"/>
                </a:lnTo>
                <a:lnTo>
                  <a:pt x="446287" y="1719681"/>
                </a:lnTo>
                <a:lnTo>
                  <a:pt x="408678" y="1695571"/>
                </a:lnTo>
                <a:lnTo>
                  <a:pt x="372336" y="1669728"/>
                </a:lnTo>
                <a:lnTo>
                  <a:pt x="337319" y="1642210"/>
                </a:lnTo>
                <a:lnTo>
                  <a:pt x="303686" y="1613076"/>
                </a:lnTo>
                <a:lnTo>
                  <a:pt x="271494" y="1582383"/>
                </a:lnTo>
                <a:lnTo>
                  <a:pt x="240802" y="1550191"/>
                </a:lnTo>
                <a:lnTo>
                  <a:pt x="211667" y="1516558"/>
                </a:lnTo>
                <a:lnTo>
                  <a:pt x="184150" y="1481541"/>
                </a:lnTo>
                <a:lnTo>
                  <a:pt x="158306" y="1445199"/>
                </a:lnTo>
                <a:lnTo>
                  <a:pt x="134196" y="1407590"/>
                </a:lnTo>
                <a:lnTo>
                  <a:pt x="111876" y="1368773"/>
                </a:lnTo>
                <a:lnTo>
                  <a:pt x="91406" y="1328805"/>
                </a:lnTo>
                <a:lnTo>
                  <a:pt x="72843" y="1287745"/>
                </a:lnTo>
                <a:lnTo>
                  <a:pt x="56246" y="1245651"/>
                </a:lnTo>
                <a:lnTo>
                  <a:pt x="41673" y="1202582"/>
                </a:lnTo>
                <a:lnTo>
                  <a:pt x="29182" y="1158595"/>
                </a:lnTo>
                <a:lnTo>
                  <a:pt x="18832" y="1113749"/>
                </a:lnTo>
                <a:lnTo>
                  <a:pt x="10680" y="1068102"/>
                </a:lnTo>
                <a:lnTo>
                  <a:pt x="4785" y="1021713"/>
                </a:lnTo>
                <a:lnTo>
                  <a:pt x="1206" y="974639"/>
                </a:lnTo>
                <a:lnTo>
                  <a:pt x="0" y="926938"/>
                </a:lnTo>
                <a:close/>
              </a:path>
            </a:pathLst>
          </a:custGeom>
          <a:solidFill>
            <a:schemeClr val="accent6">
              <a:lumMod val="40000"/>
              <a:lumOff val="60000"/>
            </a:schemeClr>
          </a:solidFill>
          <a:ln w="57149">
            <a:solidFill>
              <a:srgbClr val="F49120"/>
            </a:solidFill>
          </a:ln>
        </p:spPr>
        <p:txBody>
          <a:bodyPr wrap="square" lIns="0" tIns="0" rIns="0" bIns="0" rtlCol="0"/>
          <a:lstStyle/>
          <a:p>
            <a:endParaRPr/>
          </a:p>
        </p:txBody>
      </p:sp>
      <p:sp>
        <p:nvSpPr>
          <p:cNvPr id="21" name="object 21"/>
          <p:cNvSpPr/>
          <p:nvPr/>
        </p:nvSpPr>
        <p:spPr>
          <a:xfrm>
            <a:off x="7958526" y="2124530"/>
            <a:ext cx="2011962" cy="1940363"/>
          </a:xfrm>
          <a:custGeom>
            <a:avLst/>
            <a:gdLst/>
            <a:ahLst/>
            <a:cxnLst/>
            <a:rect l="l" t="t" r="r" b="b"/>
            <a:pathLst>
              <a:path w="1466850" h="1466850">
                <a:moveTo>
                  <a:pt x="0" y="733239"/>
                </a:moveTo>
                <a:lnTo>
                  <a:pt x="1559" y="685028"/>
                </a:lnTo>
                <a:lnTo>
                  <a:pt x="6174" y="637650"/>
                </a:lnTo>
                <a:lnTo>
                  <a:pt x="13747" y="591201"/>
                </a:lnTo>
                <a:lnTo>
                  <a:pt x="24181" y="545779"/>
                </a:lnTo>
                <a:lnTo>
                  <a:pt x="37381" y="501478"/>
                </a:lnTo>
                <a:lnTo>
                  <a:pt x="53248" y="458397"/>
                </a:lnTo>
                <a:lnTo>
                  <a:pt x="71688" y="416632"/>
                </a:lnTo>
                <a:lnTo>
                  <a:pt x="92603" y="376279"/>
                </a:lnTo>
                <a:lnTo>
                  <a:pt x="115897" y="337435"/>
                </a:lnTo>
                <a:lnTo>
                  <a:pt x="141472" y="300197"/>
                </a:lnTo>
                <a:lnTo>
                  <a:pt x="169233" y="264661"/>
                </a:lnTo>
                <a:lnTo>
                  <a:pt x="199082" y="230924"/>
                </a:lnTo>
                <a:lnTo>
                  <a:pt x="230924" y="199082"/>
                </a:lnTo>
                <a:lnTo>
                  <a:pt x="264661" y="169233"/>
                </a:lnTo>
                <a:lnTo>
                  <a:pt x="300197" y="141472"/>
                </a:lnTo>
                <a:lnTo>
                  <a:pt x="337435" y="115897"/>
                </a:lnTo>
                <a:lnTo>
                  <a:pt x="376279" y="92603"/>
                </a:lnTo>
                <a:lnTo>
                  <a:pt x="416632" y="71688"/>
                </a:lnTo>
                <a:lnTo>
                  <a:pt x="458397" y="53248"/>
                </a:lnTo>
                <a:lnTo>
                  <a:pt x="501478" y="37381"/>
                </a:lnTo>
                <a:lnTo>
                  <a:pt x="545779" y="24181"/>
                </a:lnTo>
                <a:lnTo>
                  <a:pt x="591201" y="13747"/>
                </a:lnTo>
                <a:lnTo>
                  <a:pt x="637650" y="6174"/>
                </a:lnTo>
                <a:lnTo>
                  <a:pt x="685028" y="1559"/>
                </a:lnTo>
                <a:lnTo>
                  <a:pt x="733238" y="0"/>
                </a:lnTo>
                <a:lnTo>
                  <a:pt x="781666" y="1599"/>
                </a:lnTo>
                <a:lnTo>
                  <a:pt x="829618" y="6358"/>
                </a:lnTo>
                <a:lnTo>
                  <a:pt x="876954" y="14219"/>
                </a:lnTo>
                <a:lnTo>
                  <a:pt x="923531" y="25121"/>
                </a:lnTo>
                <a:lnTo>
                  <a:pt x="969206" y="39005"/>
                </a:lnTo>
                <a:lnTo>
                  <a:pt x="1013837" y="55814"/>
                </a:lnTo>
                <a:lnTo>
                  <a:pt x="1057281" y="75487"/>
                </a:lnTo>
                <a:lnTo>
                  <a:pt x="1099396" y="97966"/>
                </a:lnTo>
                <a:lnTo>
                  <a:pt x="1140040" y="123192"/>
                </a:lnTo>
                <a:lnTo>
                  <a:pt x="1179069" y="151106"/>
                </a:lnTo>
                <a:lnTo>
                  <a:pt x="1216342" y="181648"/>
                </a:lnTo>
                <a:lnTo>
                  <a:pt x="1251716" y="214760"/>
                </a:lnTo>
                <a:lnTo>
                  <a:pt x="1284829" y="250134"/>
                </a:lnTo>
                <a:lnTo>
                  <a:pt x="1315371" y="287408"/>
                </a:lnTo>
                <a:lnTo>
                  <a:pt x="1343285" y="326437"/>
                </a:lnTo>
                <a:lnTo>
                  <a:pt x="1368510" y="367081"/>
                </a:lnTo>
                <a:lnTo>
                  <a:pt x="1390990" y="409196"/>
                </a:lnTo>
                <a:lnTo>
                  <a:pt x="1410663" y="452640"/>
                </a:lnTo>
                <a:lnTo>
                  <a:pt x="1427471" y="497271"/>
                </a:lnTo>
                <a:lnTo>
                  <a:pt x="1441356" y="542946"/>
                </a:lnTo>
                <a:lnTo>
                  <a:pt x="1452258" y="589523"/>
                </a:lnTo>
                <a:lnTo>
                  <a:pt x="1460119" y="636859"/>
                </a:lnTo>
                <a:lnTo>
                  <a:pt x="1464878" y="684812"/>
                </a:lnTo>
                <a:lnTo>
                  <a:pt x="1466477" y="733239"/>
                </a:lnTo>
                <a:lnTo>
                  <a:pt x="1464918" y="781449"/>
                </a:lnTo>
                <a:lnTo>
                  <a:pt x="1460303" y="828827"/>
                </a:lnTo>
                <a:lnTo>
                  <a:pt x="1452730" y="875276"/>
                </a:lnTo>
                <a:lnTo>
                  <a:pt x="1442296" y="920699"/>
                </a:lnTo>
                <a:lnTo>
                  <a:pt x="1429096" y="964999"/>
                </a:lnTo>
                <a:lnTo>
                  <a:pt x="1413229" y="1008080"/>
                </a:lnTo>
                <a:lnTo>
                  <a:pt x="1394789" y="1049845"/>
                </a:lnTo>
                <a:lnTo>
                  <a:pt x="1373874" y="1090198"/>
                </a:lnTo>
                <a:lnTo>
                  <a:pt x="1350580" y="1129042"/>
                </a:lnTo>
                <a:lnTo>
                  <a:pt x="1325005" y="1166280"/>
                </a:lnTo>
                <a:lnTo>
                  <a:pt x="1297244" y="1201816"/>
                </a:lnTo>
                <a:lnTo>
                  <a:pt x="1267395" y="1235553"/>
                </a:lnTo>
                <a:lnTo>
                  <a:pt x="1235553" y="1267395"/>
                </a:lnTo>
                <a:lnTo>
                  <a:pt x="1201816" y="1297244"/>
                </a:lnTo>
                <a:lnTo>
                  <a:pt x="1166280" y="1325005"/>
                </a:lnTo>
                <a:lnTo>
                  <a:pt x="1129042" y="1350580"/>
                </a:lnTo>
                <a:lnTo>
                  <a:pt x="1090198" y="1373874"/>
                </a:lnTo>
                <a:lnTo>
                  <a:pt x="1049845" y="1394789"/>
                </a:lnTo>
                <a:lnTo>
                  <a:pt x="1008080" y="1413229"/>
                </a:lnTo>
                <a:lnTo>
                  <a:pt x="964999" y="1429096"/>
                </a:lnTo>
                <a:lnTo>
                  <a:pt x="920698" y="1442296"/>
                </a:lnTo>
                <a:lnTo>
                  <a:pt x="875276" y="1452730"/>
                </a:lnTo>
                <a:lnTo>
                  <a:pt x="828827" y="1460303"/>
                </a:lnTo>
                <a:lnTo>
                  <a:pt x="781449" y="1464918"/>
                </a:lnTo>
                <a:lnTo>
                  <a:pt x="733238" y="1466477"/>
                </a:lnTo>
                <a:lnTo>
                  <a:pt x="685028" y="1464918"/>
                </a:lnTo>
                <a:lnTo>
                  <a:pt x="637650" y="1460303"/>
                </a:lnTo>
                <a:lnTo>
                  <a:pt x="591201" y="1452730"/>
                </a:lnTo>
                <a:lnTo>
                  <a:pt x="545779" y="1442296"/>
                </a:lnTo>
                <a:lnTo>
                  <a:pt x="501478" y="1429096"/>
                </a:lnTo>
                <a:lnTo>
                  <a:pt x="458397" y="1413229"/>
                </a:lnTo>
                <a:lnTo>
                  <a:pt x="416632" y="1394789"/>
                </a:lnTo>
                <a:lnTo>
                  <a:pt x="376279" y="1373874"/>
                </a:lnTo>
                <a:lnTo>
                  <a:pt x="337435" y="1350580"/>
                </a:lnTo>
                <a:lnTo>
                  <a:pt x="300197" y="1325005"/>
                </a:lnTo>
                <a:lnTo>
                  <a:pt x="264661" y="1297244"/>
                </a:lnTo>
                <a:lnTo>
                  <a:pt x="230924" y="1267395"/>
                </a:lnTo>
                <a:lnTo>
                  <a:pt x="199082" y="1235553"/>
                </a:lnTo>
                <a:lnTo>
                  <a:pt x="169233" y="1201816"/>
                </a:lnTo>
                <a:lnTo>
                  <a:pt x="141472" y="1166280"/>
                </a:lnTo>
                <a:lnTo>
                  <a:pt x="115897" y="1129042"/>
                </a:lnTo>
                <a:lnTo>
                  <a:pt x="92603" y="1090198"/>
                </a:lnTo>
                <a:lnTo>
                  <a:pt x="71688" y="1049845"/>
                </a:lnTo>
                <a:lnTo>
                  <a:pt x="53248" y="1008080"/>
                </a:lnTo>
                <a:lnTo>
                  <a:pt x="37381" y="964999"/>
                </a:lnTo>
                <a:lnTo>
                  <a:pt x="24181" y="920699"/>
                </a:lnTo>
                <a:lnTo>
                  <a:pt x="13747" y="875276"/>
                </a:lnTo>
                <a:lnTo>
                  <a:pt x="6174" y="828827"/>
                </a:lnTo>
                <a:lnTo>
                  <a:pt x="1559" y="781449"/>
                </a:lnTo>
                <a:lnTo>
                  <a:pt x="0" y="733239"/>
                </a:lnTo>
                <a:close/>
              </a:path>
            </a:pathLst>
          </a:custGeom>
          <a:solidFill>
            <a:schemeClr val="accent1">
              <a:lumMod val="20000"/>
              <a:lumOff val="80000"/>
            </a:schemeClr>
          </a:solidFill>
          <a:ln w="57149">
            <a:solidFill>
              <a:srgbClr val="2CA8DE"/>
            </a:solidFill>
          </a:ln>
        </p:spPr>
        <p:txBody>
          <a:bodyPr wrap="square" lIns="0" tIns="0" rIns="0" bIns="0" rtlCol="0"/>
          <a:lstStyle/>
          <a:p>
            <a:endParaRPr/>
          </a:p>
        </p:txBody>
      </p:sp>
      <p:sp>
        <p:nvSpPr>
          <p:cNvPr id="24" name="CasellaDiTesto 23">
            <a:extLst>
              <a:ext uri="{FF2B5EF4-FFF2-40B4-BE49-F238E27FC236}">
                <a16:creationId xmlns:a16="http://schemas.microsoft.com/office/drawing/2014/main" id="{6E735314-3A14-4A23-BCB1-9C931B75C860}"/>
              </a:ext>
            </a:extLst>
          </p:cNvPr>
          <p:cNvSpPr txBox="1"/>
          <p:nvPr/>
        </p:nvSpPr>
        <p:spPr>
          <a:xfrm>
            <a:off x="2719181" y="4637032"/>
            <a:ext cx="2184347" cy="461665"/>
          </a:xfrm>
          <a:prstGeom prst="rect">
            <a:avLst/>
          </a:prstGeom>
          <a:noFill/>
        </p:spPr>
        <p:txBody>
          <a:bodyPr wrap="square" rtlCol="0">
            <a:spAutoFit/>
          </a:bodyPr>
          <a:lstStyle/>
          <a:p>
            <a:r>
              <a:rPr lang="en-GB" sz="2400" b="1" dirty="0"/>
              <a:t>Amministratore</a:t>
            </a:r>
          </a:p>
        </p:txBody>
      </p:sp>
      <p:sp>
        <p:nvSpPr>
          <p:cNvPr id="25" name="CasellaDiTesto 24">
            <a:extLst>
              <a:ext uri="{FF2B5EF4-FFF2-40B4-BE49-F238E27FC236}">
                <a16:creationId xmlns:a16="http://schemas.microsoft.com/office/drawing/2014/main" id="{79329A1E-5100-4BCA-9DF4-91E084EF6B11}"/>
              </a:ext>
            </a:extLst>
          </p:cNvPr>
          <p:cNvSpPr txBox="1"/>
          <p:nvPr/>
        </p:nvSpPr>
        <p:spPr>
          <a:xfrm>
            <a:off x="8100477" y="2679212"/>
            <a:ext cx="1728060" cy="830997"/>
          </a:xfrm>
          <a:prstGeom prst="rect">
            <a:avLst/>
          </a:prstGeom>
          <a:noFill/>
        </p:spPr>
        <p:txBody>
          <a:bodyPr wrap="square" rtlCol="0">
            <a:spAutoFit/>
          </a:bodyPr>
          <a:lstStyle/>
          <a:p>
            <a:pPr algn="ctr"/>
            <a:r>
              <a:rPr lang="en-GB" sz="2400" b="1" dirty="0" err="1"/>
              <a:t>Utente</a:t>
            </a:r>
            <a:r>
              <a:rPr lang="en-GB" sz="2400" b="1" dirty="0"/>
              <a:t> non</a:t>
            </a:r>
            <a:br>
              <a:rPr lang="en-GB" sz="2400" b="1" dirty="0"/>
            </a:br>
            <a:r>
              <a:rPr lang="en-GB" sz="2400" b="1" dirty="0" err="1"/>
              <a:t>registrato</a:t>
            </a:r>
            <a:endParaRPr lang="en-GB" sz="2400" b="1" dirty="0"/>
          </a:p>
        </p:txBody>
      </p:sp>
      <p:sp>
        <p:nvSpPr>
          <p:cNvPr id="26" name="CasellaDiTesto 25">
            <a:extLst>
              <a:ext uri="{FF2B5EF4-FFF2-40B4-BE49-F238E27FC236}">
                <a16:creationId xmlns:a16="http://schemas.microsoft.com/office/drawing/2014/main" id="{146D4B73-68F6-444B-A9EB-1EC8F0463711}"/>
              </a:ext>
            </a:extLst>
          </p:cNvPr>
          <p:cNvSpPr txBox="1"/>
          <p:nvPr/>
        </p:nvSpPr>
        <p:spPr>
          <a:xfrm>
            <a:off x="6150017" y="4815886"/>
            <a:ext cx="1588244" cy="830997"/>
          </a:xfrm>
          <a:prstGeom prst="rect">
            <a:avLst/>
          </a:prstGeom>
          <a:noFill/>
        </p:spPr>
        <p:txBody>
          <a:bodyPr wrap="square" rtlCol="0">
            <a:spAutoFit/>
          </a:bodyPr>
          <a:lstStyle/>
          <a:p>
            <a:pPr algn="ctr"/>
            <a:r>
              <a:rPr lang="en-GB" sz="2400" b="1" dirty="0" err="1"/>
              <a:t>Utente</a:t>
            </a:r>
            <a:r>
              <a:rPr lang="en-GB" sz="2400" b="1" dirty="0"/>
              <a:t> </a:t>
            </a:r>
            <a:r>
              <a:rPr lang="en-GB" sz="2400" b="1" dirty="0" err="1"/>
              <a:t>registrato</a:t>
            </a:r>
            <a:endParaRPr lang="en-GB" sz="2400" b="1" dirty="0"/>
          </a:p>
        </p:txBody>
      </p:sp>
      <p:sp>
        <p:nvSpPr>
          <p:cNvPr id="27" name="CasellaDiTesto 26">
            <a:extLst>
              <a:ext uri="{FF2B5EF4-FFF2-40B4-BE49-F238E27FC236}">
                <a16:creationId xmlns:a16="http://schemas.microsoft.com/office/drawing/2014/main" id="{00DA8B4D-66B2-4EEB-BE17-32888D5B8165}"/>
              </a:ext>
            </a:extLst>
          </p:cNvPr>
          <p:cNvSpPr txBox="1"/>
          <p:nvPr/>
        </p:nvSpPr>
        <p:spPr>
          <a:xfrm>
            <a:off x="5230975" y="1802068"/>
            <a:ext cx="2259272" cy="830997"/>
          </a:xfrm>
          <a:prstGeom prst="rect">
            <a:avLst/>
          </a:prstGeom>
          <a:noFill/>
        </p:spPr>
        <p:txBody>
          <a:bodyPr wrap="square" rtlCol="0">
            <a:spAutoFit/>
          </a:bodyPr>
          <a:lstStyle/>
          <a:p>
            <a:r>
              <a:rPr lang="en-GB" sz="4800" spc="-10" dirty="0">
                <a:solidFill>
                  <a:srgbClr val="464646"/>
                </a:solidFill>
                <a:latin typeface="Arial"/>
                <a:ea typeface="+mj-ea"/>
                <a:cs typeface="Arial"/>
              </a:rPr>
              <a:t>Attori</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42"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C3571A7-BF3B-4138-A725-A2B872BB3DCD}"/>
              </a:ext>
            </a:extLst>
          </p:cNvPr>
          <p:cNvPicPr>
            <a:picLocks noChangeAspect="1"/>
          </p:cNvPicPr>
          <p:nvPr/>
        </p:nvPicPr>
        <p:blipFill>
          <a:blip r:embed="rId2"/>
          <a:stretch>
            <a:fillRect/>
          </a:stretch>
        </p:blipFill>
        <p:spPr>
          <a:xfrm>
            <a:off x="685800" y="5502"/>
            <a:ext cx="11711431" cy="6852498"/>
          </a:xfrm>
          <a:prstGeom prst="rect">
            <a:avLst/>
          </a:prstGeom>
        </p:spPr>
      </p:pic>
      <p:sp>
        <p:nvSpPr>
          <p:cNvPr id="5" name="Rettangolo 4">
            <a:extLst>
              <a:ext uri="{FF2B5EF4-FFF2-40B4-BE49-F238E27FC236}">
                <a16:creationId xmlns:a16="http://schemas.microsoft.com/office/drawing/2014/main" id="{AF18B6BF-FFC7-45CB-9419-1D6946BAD765}"/>
              </a:ext>
            </a:extLst>
          </p:cNvPr>
          <p:cNvSpPr/>
          <p:nvPr/>
        </p:nvSpPr>
        <p:spPr>
          <a:xfrm>
            <a:off x="1066800" y="2590800"/>
            <a:ext cx="601980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a:extLst>
              <a:ext uri="{FF2B5EF4-FFF2-40B4-BE49-F238E27FC236}">
                <a16:creationId xmlns:a16="http://schemas.microsoft.com/office/drawing/2014/main" id="{4997DF3F-E4C9-49ED-ABCD-C0BFBDB21A3D}"/>
              </a:ext>
            </a:extLst>
          </p:cNvPr>
          <p:cNvSpPr txBox="1"/>
          <p:nvPr/>
        </p:nvSpPr>
        <p:spPr>
          <a:xfrm>
            <a:off x="457200" y="1676665"/>
            <a:ext cx="6629400" cy="3416320"/>
          </a:xfrm>
          <a:prstGeom prst="rect">
            <a:avLst/>
          </a:prstGeom>
          <a:noFill/>
        </p:spPr>
        <p:txBody>
          <a:bodyPr wrap="square" rtlCol="0">
            <a:spAutoFit/>
          </a:bodyPr>
          <a:lstStyle/>
          <a:p>
            <a:pPr marL="285750" indent="-285750">
              <a:buFont typeface="Wingdings" panose="05000000000000000000" pitchFamily="2" charset="2"/>
              <a:buChar char="ü"/>
            </a:pPr>
            <a:r>
              <a:rPr lang="en-GB" sz="3600" dirty="0"/>
              <a:t>Log-in</a:t>
            </a:r>
          </a:p>
          <a:p>
            <a:pPr marL="285750" indent="-285750">
              <a:buFont typeface="Wingdings" panose="05000000000000000000" pitchFamily="2" charset="2"/>
              <a:buChar char="ü"/>
            </a:pPr>
            <a:r>
              <a:rPr lang="en-GB" sz="3600" dirty="0"/>
              <a:t>Log-out</a:t>
            </a:r>
          </a:p>
          <a:p>
            <a:pPr marL="285750" indent="-285750">
              <a:buFont typeface="Wingdings" panose="05000000000000000000" pitchFamily="2" charset="2"/>
              <a:buChar char="ü"/>
            </a:pPr>
            <a:r>
              <a:rPr lang="en-GB" sz="3600" dirty="0"/>
              <a:t>Registrazione</a:t>
            </a:r>
          </a:p>
          <a:p>
            <a:pPr marL="285750" indent="-285750">
              <a:buFont typeface="Wingdings" panose="05000000000000000000" pitchFamily="2" charset="2"/>
              <a:buChar char="ü"/>
            </a:pPr>
            <a:r>
              <a:rPr lang="en-GB" sz="3600" dirty="0"/>
              <a:t>Visualizzazione profilo</a:t>
            </a:r>
          </a:p>
          <a:p>
            <a:pPr marL="285750" indent="-285750">
              <a:buFont typeface="Wingdings" panose="05000000000000000000" pitchFamily="2" charset="2"/>
              <a:buChar char="ü"/>
            </a:pPr>
            <a:r>
              <a:rPr lang="en-GB" sz="3600" dirty="0"/>
              <a:t>Modifica profilo</a:t>
            </a:r>
          </a:p>
          <a:p>
            <a:pPr marL="285750" indent="-285750">
              <a:buFont typeface="Wingdings" panose="05000000000000000000" pitchFamily="2" charset="2"/>
              <a:buChar char="ü"/>
            </a:pPr>
            <a:r>
              <a:rPr lang="en-GB" sz="3600" dirty="0" err="1"/>
              <a:t>Recupero</a:t>
            </a:r>
            <a:r>
              <a:rPr lang="en-GB" sz="3600" dirty="0"/>
              <a:t> password</a:t>
            </a:r>
            <a:endParaRPr lang="en-GB" dirty="0"/>
          </a:p>
        </p:txBody>
      </p:sp>
      <p:sp>
        <p:nvSpPr>
          <p:cNvPr id="7" name="CasellaDiTesto 6">
            <a:extLst>
              <a:ext uri="{FF2B5EF4-FFF2-40B4-BE49-F238E27FC236}">
                <a16:creationId xmlns:a16="http://schemas.microsoft.com/office/drawing/2014/main" id="{E15670FB-00DD-4C0A-9119-A4239A025381}"/>
              </a:ext>
            </a:extLst>
          </p:cNvPr>
          <p:cNvSpPr txBox="1"/>
          <p:nvPr/>
        </p:nvSpPr>
        <p:spPr>
          <a:xfrm>
            <a:off x="228600" y="304800"/>
            <a:ext cx="7543800" cy="769441"/>
          </a:xfrm>
          <a:prstGeom prst="rect">
            <a:avLst/>
          </a:prstGeom>
          <a:noFill/>
        </p:spPr>
        <p:txBody>
          <a:bodyPr wrap="square" rtlCol="0">
            <a:spAutoFit/>
          </a:bodyPr>
          <a:lstStyle/>
          <a:p>
            <a:r>
              <a:rPr lang="en-GB" sz="4400" spc="65" dirty="0">
                <a:solidFill>
                  <a:srgbClr val="FFC80D"/>
                </a:solidFill>
                <a:latin typeface="Microsoft Sans Serif"/>
                <a:cs typeface="Microsoft Sans Serif"/>
              </a:rPr>
              <a:t>Requisiti funzionali</a:t>
            </a:r>
          </a:p>
        </p:txBody>
      </p:sp>
    </p:spTree>
    <p:extLst>
      <p:ext uri="{BB962C8B-B14F-4D97-AF65-F5344CB8AC3E}">
        <p14:creationId xmlns:p14="http://schemas.microsoft.com/office/powerpoint/2010/main" val="3328234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9EB021AB-9BF8-467B-A6CF-CFB5BB57DE61}"/>
              </a:ext>
            </a:extLst>
          </p:cNvPr>
          <p:cNvPicPr>
            <a:picLocks noChangeAspect="1"/>
          </p:cNvPicPr>
          <p:nvPr/>
        </p:nvPicPr>
        <p:blipFill>
          <a:blip r:embed="rId2"/>
          <a:stretch>
            <a:fillRect/>
          </a:stretch>
        </p:blipFill>
        <p:spPr>
          <a:xfrm>
            <a:off x="240284" y="0"/>
            <a:ext cx="11711431" cy="6852498"/>
          </a:xfrm>
          <a:prstGeom prst="rect">
            <a:avLst/>
          </a:prstGeom>
        </p:spPr>
      </p:pic>
      <p:sp>
        <p:nvSpPr>
          <p:cNvPr id="4" name="CasellaDiTesto 3">
            <a:extLst>
              <a:ext uri="{FF2B5EF4-FFF2-40B4-BE49-F238E27FC236}">
                <a16:creationId xmlns:a16="http://schemas.microsoft.com/office/drawing/2014/main" id="{E4F4F0F4-3338-40FF-A4EE-FFD8CB22C8E3}"/>
              </a:ext>
            </a:extLst>
          </p:cNvPr>
          <p:cNvSpPr txBox="1"/>
          <p:nvPr/>
        </p:nvSpPr>
        <p:spPr>
          <a:xfrm>
            <a:off x="228600" y="310302"/>
            <a:ext cx="6705600" cy="769441"/>
          </a:xfrm>
          <a:prstGeom prst="rect">
            <a:avLst/>
          </a:prstGeom>
          <a:noFill/>
        </p:spPr>
        <p:txBody>
          <a:bodyPr wrap="square" rtlCol="0">
            <a:spAutoFit/>
          </a:bodyPr>
          <a:lstStyle/>
          <a:p>
            <a:r>
              <a:rPr lang="en-GB" sz="4400" spc="65" dirty="0">
                <a:solidFill>
                  <a:srgbClr val="FFC80D"/>
                </a:solidFill>
                <a:latin typeface="Microsoft Sans Serif"/>
                <a:cs typeface="Microsoft Sans Serif"/>
              </a:rPr>
              <a:t>Requisiti funzionali (2)</a:t>
            </a:r>
          </a:p>
        </p:txBody>
      </p:sp>
      <p:sp>
        <p:nvSpPr>
          <p:cNvPr id="5" name="Rettangolo 4">
            <a:extLst>
              <a:ext uri="{FF2B5EF4-FFF2-40B4-BE49-F238E27FC236}">
                <a16:creationId xmlns:a16="http://schemas.microsoft.com/office/drawing/2014/main" id="{618637A1-3D0F-4E47-BA8D-E71141B481C3}"/>
              </a:ext>
            </a:extLst>
          </p:cNvPr>
          <p:cNvSpPr/>
          <p:nvPr/>
        </p:nvSpPr>
        <p:spPr>
          <a:xfrm>
            <a:off x="457200" y="2514600"/>
            <a:ext cx="6248400" cy="213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a:extLst>
              <a:ext uri="{FF2B5EF4-FFF2-40B4-BE49-F238E27FC236}">
                <a16:creationId xmlns:a16="http://schemas.microsoft.com/office/drawing/2014/main" id="{2B5500E6-D658-48A0-A0D0-63AE4FE6A8BF}"/>
              </a:ext>
            </a:extLst>
          </p:cNvPr>
          <p:cNvSpPr txBox="1"/>
          <p:nvPr/>
        </p:nvSpPr>
        <p:spPr>
          <a:xfrm>
            <a:off x="434926" y="1752600"/>
            <a:ext cx="6084316" cy="3970318"/>
          </a:xfrm>
          <a:prstGeom prst="rect">
            <a:avLst/>
          </a:prstGeom>
          <a:noFill/>
        </p:spPr>
        <p:txBody>
          <a:bodyPr wrap="square" rtlCol="0">
            <a:spAutoFit/>
          </a:bodyPr>
          <a:lstStyle/>
          <a:p>
            <a:pPr marL="285750" indent="-285750">
              <a:buFont typeface="Wingdings" panose="05000000000000000000" pitchFamily="2" charset="2"/>
              <a:buChar char="ü"/>
            </a:pPr>
            <a:r>
              <a:rPr lang="en-GB" sz="3600" dirty="0" err="1"/>
              <a:t>Ricerca</a:t>
            </a:r>
            <a:r>
              <a:rPr lang="en-GB" sz="3600" dirty="0"/>
              <a:t> </a:t>
            </a:r>
            <a:r>
              <a:rPr lang="en-GB" sz="3600" dirty="0" err="1"/>
              <a:t>Ricetta</a:t>
            </a:r>
            <a:endParaRPr lang="en-GB" sz="3600" dirty="0"/>
          </a:p>
          <a:p>
            <a:pPr marL="285750" indent="-285750">
              <a:buFont typeface="Wingdings" panose="05000000000000000000" pitchFamily="2" charset="2"/>
              <a:buChar char="ü"/>
            </a:pPr>
            <a:r>
              <a:rPr lang="en-GB" sz="3600" dirty="0" err="1"/>
              <a:t>Visualizzazzione</a:t>
            </a:r>
            <a:r>
              <a:rPr lang="en-GB" sz="3600" dirty="0"/>
              <a:t> </a:t>
            </a:r>
            <a:r>
              <a:rPr lang="en-GB" sz="3600" dirty="0" err="1"/>
              <a:t>Ricetta</a:t>
            </a:r>
            <a:endParaRPr lang="en-GB" sz="3600" dirty="0"/>
          </a:p>
          <a:p>
            <a:pPr marL="285750" indent="-285750">
              <a:buFont typeface="Wingdings" panose="05000000000000000000" pitchFamily="2" charset="2"/>
              <a:buChar char="ü"/>
            </a:pPr>
            <a:r>
              <a:rPr lang="en-GB" sz="3600" dirty="0" err="1"/>
              <a:t>Aggiunta</a:t>
            </a:r>
            <a:r>
              <a:rPr lang="en-GB" sz="3600" dirty="0"/>
              <a:t> </a:t>
            </a:r>
            <a:r>
              <a:rPr lang="en-GB" sz="3600" dirty="0" err="1"/>
              <a:t>Ricetta</a:t>
            </a:r>
            <a:endParaRPr lang="en-GB" sz="3600" dirty="0"/>
          </a:p>
          <a:p>
            <a:pPr marL="285750" indent="-285750">
              <a:buFont typeface="Wingdings" panose="05000000000000000000" pitchFamily="2" charset="2"/>
              <a:buChar char="ü"/>
            </a:pPr>
            <a:r>
              <a:rPr lang="en-GB" sz="3600" dirty="0" err="1"/>
              <a:t>Rimozione</a:t>
            </a:r>
            <a:r>
              <a:rPr lang="en-GB" sz="3600" dirty="0"/>
              <a:t> </a:t>
            </a:r>
            <a:r>
              <a:rPr lang="en-GB" sz="3600" dirty="0" err="1"/>
              <a:t>Ricetta</a:t>
            </a:r>
            <a:endParaRPr lang="en-GB" sz="3600" dirty="0"/>
          </a:p>
          <a:p>
            <a:pPr marL="285750" indent="-285750">
              <a:buFont typeface="Wingdings" panose="05000000000000000000" pitchFamily="2" charset="2"/>
              <a:buChar char="ü"/>
            </a:pPr>
            <a:r>
              <a:rPr lang="en-GB" sz="3600" dirty="0"/>
              <a:t>Visualizzazzione dei dettagli relativi ad una </a:t>
            </a:r>
            <a:r>
              <a:rPr lang="en-GB" sz="3600" dirty="0" err="1"/>
              <a:t>ricetta</a:t>
            </a:r>
            <a:endParaRPr lang="en-GB" sz="3600" dirty="0"/>
          </a:p>
          <a:p>
            <a:pPr marL="285750" indent="-285750">
              <a:buFont typeface="Wingdings" panose="05000000000000000000" pitchFamily="2" charset="2"/>
              <a:buChar char="ü"/>
            </a:pPr>
            <a:endParaRPr lang="en-GB" sz="3600" dirty="0"/>
          </a:p>
        </p:txBody>
      </p:sp>
    </p:spTree>
    <p:extLst>
      <p:ext uri="{BB962C8B-B14F-4D97-AF65-F5344CB8AC3E}">
        <p14:creationId xmlns:p14="http://schemas.microsoft.com/office/powerpoint/2010/main" val="17242577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8CF0812-EDA3-4B23-B01D-28D384250BBF}"/>
              </a:ext>
            </a:extLst>
          </p:cNvPr>
          <p:cNvPicPr>
            <a:picLocks noChangeAspect="1"/>
          </p:cNvPicPr>
          <p:nvPr/>
        </p:nvPicPr>
        <p:blipFill>
          <a:blip r:embed="rId2"/>
          <a:stretch>
            <a:fillRect/>
          </a:stretch>
        </p:blipFill>
        <p:spPr>
          <a:xfrm>
            <a:off x="240284" y="0"/>
            <a:ext cx="11711431" cy="6852498"/>
          </a:xfrm>
          <a:prstGeom prst="rect">
            <a:avLst/>
          </a:prstGeom>
        </p:spPr>
      </p:pic>
      <p:sp>
        <p:nvSpPr>
          <p:cNvPr id="4" name="Rettangolo 3">
            <a:extLst>
              <a:ext uri="{FF2B5EF4-FFF2-40B4-BE49-F238E27FC236}">
                <a16:creationId xmlns:a16="http://schemas.microsoft.com/office/drawing/2014/main" id="{4BD8A535-BDF5-4435-A620-8F9FB89F090C}"/>
              </a:ext>
            </a:extLst>
          </p:cNvPr>
          <p:cNvSpPr/>
          <p:nvPr/>
        </p:nvSpPr>
        <p:spPr>
          <a:xfrm>
            <a:off x="609600" y="2743200"/>
            <a:ext cx="6096000" cy="1905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 name="CasellaDiTesto 4">
            <a:extLst>
              <a:ext uri="{FF2B5EF4-FFF2-40B4-BE49-F238E27FC236}">
                <a16:creationId xmlns:a16="http://schemas.microsoft.com/office/drawing/2014/main" id="{931BAF41-4406-4545-93BB-BDC281828063}"/>
              </a:ext>
            </a:extLst>
          </p:cNvPr>
          <p:cNvSpPr txBox="1"/>
          <p:nvPr/>
        </p:nvSpPr>
        <p:spPr>
          <a:xfrm>
            <a:off x="240284" y="304800"/>
            <a:ext cx="6693916" cy="769441"/>
          </a:xfrm>
          <a:prstGeom prst="rect">
            <a:avLst/>
          </a:prstGeom>
          <a:noFill/>
        </p:spPr>
        <p:txBody>
          <a:bodyPr wrap="square" rtlCol="0">
            <a:spAutoFit/>
          </a:bodyPr>
          <a:lstStyle/>
          <a:p>
            <a:r>
              <a:rPr lang="en-GB" sz="4400" spc="65" dirty="0">
                <a:solidFill>
                  <a:srgbClr val="FFC80D"/>
                </a:solidFill>
                <a:latin typeface="Microsoft Sans Serif"/>
                <a:cs typeface="Microsoft Sans Serif"/>
              </a:rPr>
              <a:t>Requisiti funzionali (3)</a:t>
            </a:r>
          </a:p>
        </p:txBody>
      </p:sp>
      <p:sp>
        <p:nvSpPr>
          <p:cNvPr id="6" name="CasellaDiTesto 5">
            <a:extLst>
              <a:ext uri="{FF2B5EF4-FFF2-40B4-BE49-F238E27FC236}">
                <a16:creationId xmlns:a16="http://schemas.microsoft.com/office/drawing/2014/main" id="{5079A0AC-D490-4A8A-B25D-F24671159863}"/>
              </a:ext>
            </a:extLst>
          </p:cNvPr>
          <p:cNvSpPr txBox="1"/>
          <p:nvPr/>
        </p:nvSpPr>
        <p:spPr>
          <a:xfrm>
            <a:off x="501142" y="1524000"/>
            <a:ext cx="6312916" cy="2308324"/>
          </a:xfrm>
          <a:prstGeom prst="rect">
            <a:avLst/>
          </a:prstGeom>
          <a:noFill/>
        </p:spPr>
        <p:txBody>
          <a:bodyPr wrap="square" rtlCol="0">
            <a:spAutoFit/>
          </a:bodyPr>
          <a:lstStyle/>
          <a:p>
            <a:pPr marL="285750" indent="-285750">
              <a:buFont typeface="Wingdings" panose="05000000000000000000" pitchFamily="2" charset="2"/>
              <a:buChar char="ü"/>
            </a:pPr>
            <a:r>
              <a:rPr lang="en-GB" sz="3600" dirty="0" err="1"/>
              <a:t>Aggiunta</a:t>
            </a:r>
            <a:r>
              <a:rPr lang="en-GB" sz="3600" dirty="0"/>
              <a:t> </a:t>
            </a:r>
            <a:r>
              <a:rPr lang="en-GB" sz="3600" dirty="0" err="1"/>
              <a:t>voto</a:t>
            </a:r>
            <a:endParaRPr lang="en-GB" sz="3600" dirty="0"/>
          </a:p>
          <a:p>
            <a:pPr marL="285750" indent="-285750">
              <a:buFont typeface="Wingdings" panose="05000000000000000000" pitchFamily="2" charset="2"/>
              <a:buChar char="ü"/>
            </a:pPr>
            <a:r>
              <a:rPr lang="en-GB" sz="3600" dirty="0" err="1"/>
              <a:t>Aggiunta</a:t>
            </a:r>
            <a:r>
              <a:rPr lang="en-GB" sz="3600" dirty="0"/>
              <a:t> </a:t>
            </a:r>
            <a:r>
              <a:rPr lang="en-GB" sz="3600" dirty="0" err="1"/>
              <a:t>commento</a:t>
            </a:r>
            <a:endParaRPr lang="en-GB" sz="3600" dirty="0"/>
          </a:p>
          <a:p>
            <a:pPr marL="285750" indent="-285750">
              <a:buFont typeface="Wingdings" panose="05000000000000000000" pitchFamily="2" charset="2"/>
              <a:buChar char="ü"/>
            </a:pPr>
            <a:r>
              <a:rPr lang="en-GB" sz="3600" dirty="0" err="1"/>
              <a:t>Modifica</a:t>
            </a:r>
            <a:r>
              <a:rPr lang="en-GB" sz="3600" dirty="0"/>
              <a:t> del </a:t>
            </a:r>
            <a:r>
              <a:rPr lang="en-GB" sz="3600" dirty="0" err="1"/>
              <a:t>commento</a:t>
            </a:r>
            <a:endParaRPr lang="en-GB" sz="3600" dirty="0"/>
          </a:p>
          <a:p>
            <a:pPr marL="285750" indent="-285750">
              <a:buFont typeface="Wingdings" panose="05000000000000000000" pitchFamily="2" charset="2"/>
              <a:buChar char="ü"/>
            </a:pPr>
            <a:r>
              <a:rPr lang="en-GB" sz="3600" dirty="0" err="1"/>
              <a:t>Rimozione</a:t>
            </a:r>
            <a:r>
              <a:rPr lang="en-GB" sz="3600" dirty="0"/>
              <a:t> del </a:t>
            </a:r>
            <a:r>
              <a:rPr lang="en-GB" sz="3600" dirty="0" err="1"/>
              <a:t>commento</a:t>
            </a:r>
            <a:endParaRPr lang="en-GB" sz="3600" dirty="0"/>
          </a:p>
        </p:txBody>
      </p:sp>
    </p:spTree>
    <p:extLst>
      <p:ext uri="{BB962C8B-B14F-4D97-AF65-F5344CB8AC3E}">
        <p14:creationId xmlns:p14="http://schemas.microsoft.com/office/powerpoint/2010/main" val="36115665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1582</TotalTime>
  <Words>1139</Words>
  <Application>Microsoft Office PowerPoint</Application>
  <PresentationFormat>Widescreen</PresentationFormat>
  <Paragraphs>149</Paragraphs>
  <Slides>37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37</vt:i4>
      </vt:variant>
    </vt:vector>
  </HeadingPairs>
  <TitlesOfParts>
    <vt:vector size="43" baseType="lpstr">
      <vt:lpstr>Arial</vt:lpstr>
      <vt:lpstr>Calibri</vt:lpstr>
      <vt:lpstr>Lucida Sans</vt:lpstr>
      <vt:lpstr>Microsoft Sans Serif</vt:lpstr>
      <vt:lpstr>Wingdings</vt:lpstr>
      <vt:lpstr>Office Theme</vt:lpstr>
      <vt:lpstr>Presentazione standard di PowerPoint</vt:lpstr>
      <vt:lpstr>I raccoglitori cartacei contengono ricette che il più delle volte mancano del procedimento, si tratta di ricette non idonee ad una buona esecuzione perché incomplete. Il motivo per cui manca una descrizione dettagliata è il contesto in cui tale ricetta si recepisce. Un contesto poco favorevole potrebbe essere per esempio: ci troviamo ad appuntare frettolosamente una ricetta su un pezzo di carta che ci viene trasmessa oralmente da un amico/a. Recipe Manager si prefigge l’obiettivo di rendere più semplice la creazione, conservazione e condivisione delle ricette!</vt:lpstr>
      <vt:lpstr>Scopo del sistema</vt:lpstr>
      <vt:lpstr>Sistema proposto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Requisiti non funzionali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ODD Object Design Document</vt:lpstr>
      <vt:lpstr>Presentazione standard di PowerPoint</vt:lpstr>
      <vt:lpstr>Presentazione standard di PowerPoint</vt:lpstr>
      <vt:lpstr>Package Controller</vt:lpstr>
      <vt:lpstr>Testing</vt:lpstr>
      <vt:lpstr>Pass/Fail Criteria</vt:lpstr>
      <vt:lpstr>Tool utilizzati</vt:lpstr>
      <vt:lpstr>Esempio di Testing</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Mimi</dc:creator>
  <cp:lastModifiedBy>Andrea Tranquillo</cp:lastModifiedBy>
  <cp:revision>85</cp:revision>
  <dcterms:created xsi:type="dcterms:W3CDTF">2018-01-27T09:32:34Z</dcterms:created>
  <dcterms:modified xsi:type="dcterms:W3CDTF">2020-02-18T14:54:15Z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