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Titillium Web SemiBold"/>
      <p:regular r:id="rId18"/>
      <p:bold r:id="rId19"/>
      <p:italic r:id="rId20"/>
      <p:boldItalic r:id="rId21"/>
    </p:embeddedFont>
    <p:embeddedFont>
      <p:font typeface="Titillium Web"/>
      <p:regular r:id="rId22"/>
      <p:bold r:id="rId23"/>
      <p:italic r:id="rId24"/>
      <p:boldItalic r:id="rId25"/>
    </p:embeddedFont>
    <p:embeddedFont>
      <p:font typeface="Montserrat Light"/>
      <p:regular r:id="rId26"/>
      <p:bold r:id="rId27"/>
      <p:italic r:id="rId28"/>
      <p:boldItalic r:id="rId29"/>
    </p:embeddedFont>
    <p:embeddedFont>
      <p:font typeface="Bungee Inline"/>
      <p:regular r:id="rId30"/>
    </p:embeddedFont>
    <p:embeddedFont>
      <p:font typeface="Titillium Web Black"/>
      <p:bold r:id="rId31"/>
    </p:embeddedFont>
    <p:embeddedFont>
      <p:font typeface="Titillium Web Light"/>
      <p:regular r:id="rId32"/>
      <p:bold r:id="rId33"/>
      <p:italic r:id="rId34"/>
      <p:boldItalic r:id="rId35"/>
    </p:embeddedFont>
    <p:embeddedFont>
      <p:font typeface="Titillium Web ExtraLight"/>
      <p:regular r:id="rId36"/>
      <p:bold r:id="rId37"/>
      <p:italic r:id="rId38"/>
      <p:boldItalic r:id="rId39"/>
    </p:embeddedFont>
    <p:embeddedFont>
      <p:font typeface="Bungee Outli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ungeeOutline-regular.fntdata"/><Relationship Id="rId20" Type="http://schemas.openxmlformats.org/officeDocument/2006/relationships/font" Target="fonts/TitilliumWebSemiBold-italic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TitilliumWebSemiBold-boldItalic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regular.fntdata"/><Relationship Id="rId25" Type="http://schemas.openxmlformats.org/officeDocument/2006/relationships/font" Target="fonts/TitilliumWeb-boldItalic.fntdata"/><Relationship Id="rId28" Type="http://schemas.openxmlformats.org/officeDocument/2006/relationships/font" Target="fonts/MontserratLight-italic.fntdata"/><Relationship Id="rId27" Type="http://schemas.openxmlformats.org/officeDocument/2006/relationships/font" Target="fonts/Montserrat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Black-bold.fntdata"/><Relationship Id="rId30" Type="http://schemas.openxmlformats.org/officeDocument/2006/relationships/font" Target="fonts/BungeeInline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Light-bold.fntdata"/><Relationship Id="rId10" Type="http://schemas.openxmlformats.org/officeDocument/2006/relationships/slide" Target="slides/slide6.xml"/><Relationship Id="rId32" Type="http://schemas.openxmlformats.org/officeDocument/2006/relationships/font" Target="fonts/TitilliumWebLight-regular.fntdata"/><Relationship Id="rId13" Type="http://schemas.openxmlformats.org/officeDocument/2006/relationships/slide" Target="slides/slide9.xml"/><Relationship Id="rId35" Type="http://schemas.openxmlformats.org/officeDocument/2006/relationships/font" Target="fonts/TitilliumWeb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Light-italic.fntdata"/><Relationship Id="rId15" Type="http://schemas.openxmlformats.org/officeDocument/2006/relationships/slide" Target="slides/slide11.xml"/><Relationship Id="rId37" Type="http://schemas.openxmlformats.org/officeDocument/2006/relationships/font" Target="fonts/TitilliumWebExtraLight-bold.fntdata"/><Relationship Id="rId14" Type="http://schemas.openxmlformats.org/officeDocument/2006/relationships/slide" Target="slides/slide10.xml"/><Relationship Id="rId36" Type="http://schemas.openxmlformats.org/officeDocument/2006/relationships/font" Target="fonts/TitilliumWebExtraLight-regular.fntdata"/><Relationship Id="rId17" Type="http://schemas.openxmlformats.org/officeDocument/2006/relationships/slide" Target="slides/slide13.xml"/><Relationship Id="rId39" Type="http://schemas.openxmlformats.org/officeDocument/2006/relationships/font" Target="fonts/TitilliumWebExtra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TitilliumWebExtraLight-italic.fntdata"/><Relationship Id="rId19" Type="http://schemas.openxmlformats.org/officeDocument/2006/relationships/font" Target="fonts/TitilliumWebSemiBold-bold.fntdata"/><Relationship Id="rId18" Type="http://schemas.openxmlformats.org/officeDocument/2006/relationships/font" Target="fonts/TitilliumWeb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1a6188035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e1a6188035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f5f55f87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af5f55f87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b171ce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b171ce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f5f55f87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f5f55f87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f5f55f8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f5f55f8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5c01e8ab6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5c01e8ab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1a6188035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1a6188035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'registo_inicial'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'Registo Inicial'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'correcoes'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'Correções'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'proposta_juri'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'Proposta de Júri'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'aguardar_confirmacao_juri'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'Aguardar Confirmação do Júri'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'aguardar_homologacao'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'Aguardar Homologação'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'homologacao'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'Homologação'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'ata_primeira_reuniao'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'Ata da Primeira Reunião'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'declaracao_aluno'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'Declaração do Aluno'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'ata_prova'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'Ata da Prova'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'registo_nota'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'Registo de Nota'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'aguardar_versao_final'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'A Aguardar Versão Final'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'finalizado'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'Finalizado'</a:t>
            </a:r>
            <a:r>
              <a:rPr lang="en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f5f55f87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f5f55f87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1a6188035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1a6188035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5f55f87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5f55f87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a6188035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a6188035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1a6188035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1a6188035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3254400"/>
            <a:ext cx="4031700" cy="188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32544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20000" y="539500"/>
            <a:ext cx="7704000" cy="2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900"/>
              <a:buFont typeface="Titillium Web Black"/>
              <a:buNone/>
              <a:defRPr sz="6900">
                <a:latin typeface="Titillium Web Black"/>
                <a:ea typeface="Titillium Web Black"/>
                <a:cs typeface="Titillium Web Black"/>
                <a:sym typeface="Titillium Web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95525" y="3865775"/>
            <a:ext cx="30285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 Light"/>
              <a:buNone/>
              <a:defRPr sz="25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hasCustomPrompt="1" idx="2" type="title"/>
          </p:nvPr>
        </p:nvSpPr>
        <p:spPr>
          <a:xfrm>
            <a:off x="720000" y="3865775"/>
            <a:ext cx="3028500" cy="539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Font typeface="Titillium Web ExtraLight"/>
              <a:buNone/>
              <a:defRPr sz="54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Bungee Outline"/>
              <a:buNone/>
              <a:defRPr sz="5200">
                <a:latin typeface="Bungee Outline"/>
                <a:ea typeface="Bungee Outline"/>
                <a:cs typeface="Bungee Outline"/>
                <a:sym typeface="Bungee Outline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2"/>
          <p:cNvSpPr/>
          <p:nvPr/>
        </p:nvSpPr>
        <p:spPr>
          <a:xfrm>
            <a:off x="3887550" y="3254400"/>
            <a:ext cx="1368900" cy="188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887550" y="4183900"/>
            <a:ext cx="1368900" cy="9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4412319" y="4315006"/>
            <a:ext cx="319362" cy="587149"/>
          </a:xfrm>
          <a:custGeom>
            <a:rect b="b" l="l" r="r" t="t"/>
            <a:pathLst>
              <a:path extrusionOk="0" h="208764" w="113551">
                <a:moveTo>
                  <a:pt x="8906" y="0"/>
                </a:moveTo>
                <a:cubicBezTo>
                  <a:pt x="6829" y="0"/>
                  <a:pt x="4751" y="791"/>
                  <a:pt x="3165" y="2377"/>
                </a:cubicBezTo>
                <a:cubicBezTo>
                  <a:pt x="34" y="5541"/>
                  <a:pt x="34" y="10663"/>
                  <a:pt x="3198" y="13827"/>
                </a:cubicBezTo>
                <a:lnTo>
                  <a:pt x="94011" y="104380"/>
                </a:lnTo>
                <a:lnTo>
                  <a:pt x="3198" y="194932"/>
                </a:lnTo>
                <a:cubicBezTo>
                  <a:pt x="34" y="198096"/>
                  <a:pt x="1" y="203218"/>
                  <a:pt x="3165" y="206382"/>
                </a:cubicBezTo>
                <a:cubicBezTo>
                  <a:pt x="4763" y="207980"/>
                  <a:pt x="6818" y="208763"/>
                  <a:pt x="8906" y="208763"/>
                </a:cubicBezTo>
                <a:cubicBezTo>
                  <a:pt x="10961" y="208763"/>
                  <a:pt x="13049" y="207980"/>
                  <a:pt x="14615" y="206415"/>
                </a:cubicBezTo>
                <a:lnTo>
                  <a:pt x="111169" y="110121"/>
                </a:lnTo>
                <a:cubicBezTo>
                  <a:pt x="112703" y="108588"/>
                  <a:pt x="113551" y="106532"/>
                  <a:pt x="113551" y="104380"/>
                </a:cubicBezTo>
                <a:cubicBezTo>
                  <a:pt x="113551" y="102227"/>
                  <a:pt x="112703" y="100172"/>
                  <a:pt x="111169" y="98638"/>
                </a:cubicBezTo>
                <a:lnTo>
                  <a:pt x="14615" y="2345"/>
                </a:lnTo>
                <a:cubicBezTo>
                  <a:pt x="13037" y="783"/>
                  <a:pt x="10972" y="0"/>
                  <a:pt x="8906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109688" y="3562425"/>
            <a:ext cx="924600" cy="413700"/>
            <a:chOff x="4109688" y="3562425"/>
            <a:chExt cx="924600" cy="413700"/>
          </a:xfrm>
        </p:grpSpPr>
        <p:cxnSp>
          <p:nvCxnSpPr>
            <p:cNvPr id="19" name="Google Shape;19;p2"/>
            <p:cNvCxnSpPr/>
            <p:nvPr/>
          </p:nvCxnSpPr>
          <p:spPr>
            <a:xfrm flipH="1" rot="10800000">
              <a:off x="4109688" y="3562425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 flipH="1" rot="10800000">
              <a:off x="4338288" y="3562425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 flipH="1" rot="10800000">
              <a:off x="4566888" y="3562425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4795488" y="3562425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6324750" y="1352500"/>
            <a:ext cx="2420400" cy="2579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6324750" y="3928425"/>
            <a:ext cx="2420400" cy="8325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6324750" y="331300"/>
            <a:ext cx="2420400" cy="1021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269250" y="331300"/>
            <a:ext cx="6055500" cy="44298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269250" y="3914775"/>
            <a:ext cx="6055500" cy="8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>
            <a:off x="720000" y="695325"/>
            <a:ext cx="5319000" cy="2991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6640800" y="1352500"/>
            <a:ext cx="1790100" cy="25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3" name="Google Shape;93;p11"/>
          <p:cNvGrpSpPr/>
          <p:nvPr/>
        </p:nvGrpSpPr>
        <p:grpSpPr>
          <a:xfrm>
            <a:off x="4997063" y="4134350"/>
            <a:ext cx="924600" cy="413700"/>
            <a:chOff x="4387463" y="4134350"/>
            <a:chExt cx="924600" cy="413700"/>
          </a:xfrm>
        </p:grpSpPr>
        <p:cxnSp>
          <p:nvCxnSpPr>
            <p:cNvPr id="94" name="Google Shape;94;p11"/>
            <p:cNvCxnSpPr/>
            <p:nvPr/>
          </p:nvCxnSpPr>
          <p:spPr>
            <a:xfrm flipH="1" rot="10800000">
              <a:off x="43874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1"/>
            <p:cNvCxnSpPr/>
            <p:nvPr/>
          </p:nvCxnSpPr>
          <p:spPr>
            <a:xfrm flipH="1" rot="10800000">
              <a:off x="46160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1"/>
            <p:cNvCxnSpPr/>
            <p:nvPr/>
          </p:nvCxnSpPr>
          <p:spPr>
            <a:xfrm flipH="1" rot="10800000">
              <a:off x="48446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1"/>
            <p:cNvCxnSpPr/>
            <p:nvPr/>
          </p:nvCxnSpPr>
          <p:spPr>
            <a:xfrm flipH="1" rot="10800000">
              <a:off x="50732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8" name="Google Shape;98;p11"/>
          <p:cNvCxnSpPr/>
          <p:nvPr/>
        </p:nvCxnSpPr>
        <p:spPr>
          <a:xfrm>
            <a:off x="7527138" y="276425"/>
            <a:ext cx="0" cy="964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9" name="Google Shape;99;p11"/>
          <p:cNvCxnSpPr/>
          <p:nvPr/>
        </p:nvCxnSpPr>
        <p:spPr>
          <a:xfrm>
            <a:off x="7527138" y="442550"/>
            <a:ext cx="0" cy="964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743150" y="2791750"/>
            <a:ext cx="1105500" cy="116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4142675" y="664025"/>
            <a:ext cx="1105500" cy="11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142675" y="2782749"/>
            <a:ext cx="1105500" cy="11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743150" y="666221"/>
            <a:ext cx="1105500" cy="117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>
            <p:ph hasCustomPrompt="1" type="title"/>
          </p:nvPr>
        </p:nvSpPr>
        <p:spPr>
          <a:xfrm>
            <a:off x="742700" y="664121"/>
            <a:ext cx="11064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2" type="title"/>
          </p:nvPr>
        </p:nvSpPr>
        <p:spPr>
          <a:xfrm>
            <a:off x="4142675" y="664025"/>
            <a:ext cx="11055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3" type="title"/>
          </p:nvPr>
        </p:nvSpPr>
        <p:spPr>
          <a:xfrm>
            <a:off x="742700" y="2780728"/>
            <a:ext cx="11064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4" type="title"/>
          </p:nvPr>
        </p:nvSpPr>
        <p:spPr>
          <a:xfrm>
            <a:off x="4142675" y="2782746"/>
            <a:ext cx="1105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Titillium Web Light"/>
              <a:buNone/>
              <a:defRPr sz="56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5" type="title"/>
          </p:nvPr>
        </p:nvSpPr>
        <p:spPr>
          <a:xfrm rot="5400000">
            <a:off x="6296100" y="1771575"/>
            <a:ext cx="4057500" cy="160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3"/>
          <p:cNvSpPr/>
          <p:nvPr/>
        </p:nvSpPr>
        <p:spPr>
          <a:xfrm>
            <a:off x="4142225" y="3942250"/>
            <a:ext cx="1106400" cy="54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4142225" y="1816625"/>
            <a:ext cx="1106400" cy="54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42700" y="3942250"/>
            <a:ext cx="1106400" cy="54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742700" y="1816625"/>
            <a:ext cx="1106400" cy="54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845650" y="2782834"/>
            <a:ext cx="1853700" cy="169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845650" y="666213"/>
            <a:ext cx="1853700" cy="169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 txBox="1"/>
          <p:nvPr>
            <p:ph idx="1" type="subTitle"/>
          </p:nvPr>
        </p:nvSpPr>
        <p:spPr>
          <a:xfrm>
            <a:off x="1845650" y="1585863"/>
            <a:ext cx="18399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6" type="ctrTitle"/>
          </p:nvPr>
        </p:nvSpPr>
        <p:spPr>
          <a:xfrm>
            <a:off x="1845650" y="3049392"/>
            <a:ext cx="18462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7" type="subTitle"/>
          </p:nvPr>
        </p:nvSpPr>
        <p:spPr>
          <a:xfrm>
            <a:off x="1845650" y="3767188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8" type="ctrTitle"/>
          </p:nvPr>
        </p:nvSpPr>
        <p:spPr>
          <a:xfrm>
            <a:off x="1845650" y="868767"/>
            <a:ext cx="18462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>
            <a:off x="5247725" y="666125"/>
            <a:ext cx="1853700" cy="169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idx="9" type="ctrTitle"/>
          </p:nvPr>
        </p:nvSpPr>
        <p:spPr>
          <a:xfrm>
            <a:off x="5251362" y="868680"/>
            <a:ext cx="18462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24" name="Google Shape;124;p13"/>
          <p:cNvSpPr/>
          <p:nvPr/>
        </p:nvSpPr>
        <p:spPr>
          <a:xfrm>
            <a:off x="5254175" y="2782746"/>
            <a:ext cx="1853700" cy="169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 txBox="1"/>
          <p:nvPr>
            <p:ph idx="13" type="subTitle"/>
          </p:nvPr>
        </p:nvSpPr>
        <p:spPr>
          <a:xfrm>
            <a:off x="5254679" y="1585776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4" type="ctrTitle"/>
          </p:nvPr>
        </p:nvSpPr>
        <p:spPr>
          <a:xfrm>
            <a:off x="5251357" y="3049305"/>
            <a:ext cx="18537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b="1" sz="24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5" type="subTitle"/>
          </p:nvPr>
        </p:nvSpPr>
        <p:spPr>
          <a:xfrm>
            <a:off x="5254680" y="3767100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s">
  <p:cSld name="CUSTOM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idx="1" type="subTitle"/>
          </p:nvPr>
        </p:nvSpPr>
        <p:spPr>
          <a:xfrm>
            <a:off x="713225" y="927325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2" type="subTitle"/>
          </p:nvPr>
        </p:nvSpPr>
        <p:spPr>
          <a:xfrm>
            <a:off x="3852946" y="927325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subTitle"/>
          </p:nvPr>
        </p:nvSpPr>
        <p:spPr>
          <a:xfrm>
            <a:off x="713225" y="3983596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713225" y="2371614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5" type="subTitle"/>
          </p:nvPr>
        </p:nvSpPr>
        <p:spPr>
          <a:xfrm>
            <a:off x="3852946" y="2372211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6" type="subTitle"/>
          </p:nvPr>
        </p:nvSpPr>
        <p:spPr>
          <a:xfrm>
            <a:off x="3852946" y="3983596"/>
            <a:ext cx="2679900" cy="59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type="title"/>
          </p:nvPr>
        </p:nvSpPr>
        <p:spPr>
          <a:xfrm rot="5400000">
            <a:off x="6296025" y="1762050"/>
            <a:ext cx="4067100" cy="16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8" name="Google Shape;138;p14"/>
          <p:cNvCxnSpPr/>
          <p:nvPr/>
        </p:nvCxnSpPr>
        <p:spPr>
          <a:xfrm rot="10800000">
            <a:off x="7094400" y="-997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9" name="Google Shape;139;p14"/>
          <p:cNvSpPr txBox="1"/>
          <p:nvPr>
            <p:ph idx="7" type="title"/>
          </p:nvPr>
        </p:nvSpPr>
        <p:spPr>
          <a:xfrm>
            <a:off x="713225" y="507844"/>
            <a:ext cx="2258700" cy="422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8" type="title"/>
          </p:nvPr>
        </p:nvSpPr>
        <p:spPr>
          <a:xfrm>
            <a:off x="3852946" y="507844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9" type="title"/>
          </p:nvPr>
        </p:nvSpPr>
        <p:spPr>
          <a:xfrm>
            <a:off x="713225" y="3566160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3" type="title"/>
          </p:nvPr>
        </p:nvSpPr>
        <p:spPr>
          <a:xfrm>
            <a:off x="713225" y="1947048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4" type="title"/>
          </p:nvPr>
        </p:nvSpPr>
        <p:spPr>
          <a:xfrm>
            <a:off x="3852946" y="1947635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5" type="title"/>
          </p:nvPr>
        </p:nvSpPr>
        <p:spPr>
          <a:xfrm>
            <a:off x="3852946" y="3558360"/>
            <a:ext cx="2258700" cy="430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45" name="Google Shape;145;p14"/>
          <p:cNvSpPr/>
          <p:nvPr/>
        </p:nvSpPr>
        <p:spPr>
          <a:xfrm>
            <a:off x="2972525" y="507825"/>
            <a:ext cx="420600" cy="42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972525" y="194825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2972525" y="356855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6112238" y="50905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6112246" y="194825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6109550" y="3558360"/>
            <a:ext cx="420600" cy="42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" type="subTitle"/>
          </p:nvPr>
        </p:nvSpPr>
        <p:spPr>
          <a:xfrm>
            <a:off x="713225" y="1350200"/>
            <a:ext cx="2679900" cy="90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45720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2" type="subTitle"/>
          </p:nvPr>
        </p:nvSpPr>
        <p:spPr>
          <a:xfrm>
            <a:off x="3852950" y="1350200"/>
            <a:ext cx="2679900" cy="90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45720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3" type="subTitle"/>
          </p:nvPr>
        </p:nvSpPr>
        <p:spPr>
          <a:xfrm>
            <a:off x="713225" y="3327900"/>
            <a:ext cx="2679900" cy="90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45720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4" type="subTitle"/>
          </p:nvPr>
        </p:nvSpPr>
        <p:spPr>
          <a:xfrm>
            <a:off x="3852949" y="3328814"/>
            <a:ext cx="2679900" cy="90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45720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713225" y="931619"/>
            <a:ext cx="2258700" cy="422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5" type="title"/>
          </p:nvPr>
        </p:nvSpPr>
        <p:spPr>
          <a:xfrm>
            <a:off x="3852946" y="930719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6" type="title"/>
          </p:nvPr>
        </p:nvSpPr>
        <p:spPr>
          <a:xfrm>
            <a:off x="713225" y="2903910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7" type="title"/>
          </p:nvPr>
        </p:nvSpPr>
        <p:spPr>
          <a:xfrm>
            <a:off x="3852946" y="2903910"/>
            <a:ext cx="2258700" cy="423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3657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0" name="Google Shape;160;p15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idx="8" type="title"/>
          </p:nvPr>
        </p:nvSpPr>
        <p:spPr>
          <a:xfrm rot="5400000">
            <a:off x="6296025" y="1762050"/>
            <a:ext cx="4067100" cy="16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62" name="Google Shape;162;p15"/>
          <p:cNvCxnSpPr/>
          <p:nvPr/>
        </p:nvCxnSpPr>
        <p:spPr>
          <a:xfrm rot="10800000">
            <a:off x="7094400" y="-280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3" name="Google Shape;163;p15"/>
          <p:cNvSpPr/>
          <p:nvPr/>
        </p:nvSpPr>
        <p:spPr>
          <a:xfrm>
            <a:off x="6112250" y="933119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6112249" y="290631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2972525" y="933119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2972525" y="290631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723550" y="1733550"/>
            <a:ext cx="2295600" cy="287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3425264" y="1733550"/>
            <a:ext cx="2295600" cy="287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6127275" y="1733550"/>
            <a:ext cx="2295600" cy="287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idx="1" type="subTitle"/>
          </p:nvPr>
        </p:nvSpPr>
        <p:spPr>
          <a:xfrm>
            <a:off x="776200" y="3600000"/>
            <a:ext cx="2190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2" type="subTitle"/>
          </p:nvPr>
        </p:nvSpPr>
        <p:spPr>
          <a:xfrm>
            <a:off x="6179925" y="3600000"/>
            <a:ext cx="2190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3" type="subTitle"/>
          </p:nvPr>
        </p:nvSpPr>
        <p:spPr>
          <a:xfrm>
            <a:off x="3477914" y="3600000"/>
            <a:ext cx="2190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/>
          <p:nvPr/>
        </p:nvSpPr>
        <p:spPr>
          <a:xfrm>
            <a:off x="269250" y="331300"/>
            <a:ext cx="8605500" cy="960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>
            <p:ph type="title"/>
          </p:nvPr>
        </p:nvSpPr>
        <p:spPr>
          <a:xfrm>
            <a:off x="720000" y="346450"/>
            <a:ext cx="77109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16"/>
          <p:cNvSpPr/>
          <p:nvPr/>
        </p:nvSpPr>
        <p:spPr>
          <a:xfrm>
            <a:off x="725788" y="2847063"/>
            <a:ext cx="2295600" cy="619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3427502" y="2847063"/>
            <a:ext cx="2295600" cy="619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129512" y="2847063"/>
            <a:ext cx="2295600" cy="619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 txBox="1"/>
          <p:nvPr>
            <p:ph idx="4" type="title"/>
          </p:nvPr>
        </p:nvSpPr>
        <p:spPr>
          <a:xfrm>
            <a:off x="713200" y="2859884"/>
            <a:ext cx="23208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5" type="title"/>
          </p:nvPr>
        </p:nvSpPr>
        <p:spPr>
          <a:xfrm>
            <a:off x="6116900" y="2859875"/>
            <a:ext cx="23208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6" type="title"/>
          </p:nvPr>
        </p:nvSpPr>
        <p:spPr>
          <a:xfrm>
            <a:off x="3414902" y="2859898"/>
            <a:ext cx="23208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None/>
              <a:defRPr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>
            <a:off x="723850" y="1666875"/>
            <a:ext cx="2295000" cy="1180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3427939" y="1666875"/>
            <a:ext cx="2295000" cy="1180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6127575" y="1666875"/>
            <a:ext cx="2295000" cy="1180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269250" y="331300"/>
            <a:ext cx="86055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>
            <p:ph type="title"/>
          </p:nvPr>
        </p:nvSpPr>
        <p:spPr>
          <a:xfrm>
            <a:off x="3691800" y="346450"/>
            <a:ext cx="47760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5858400" y="2057400"/>
            <a:ext cx="2609400" cy="2019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269250" y="331300"/>
            <a:ext cx="86055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720000" y="346450"/>
            <a:ext cx="47760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713225" y="2057400"/>
            <a:ext cx="2609400" cy="2019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7437450" y="3418700"/>
            <a:ext cx="1437300" cy="1371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269250" y="3418700"/>
            <a:ext cx="7155600" cy="13680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6838775" y="-1925625"/>
            <a:ext cx="1138200" cy="1014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 txBox="1"/>
          <p:nvPr>
            <p:ph type="title"/>
          </p:nvPr>
        </p:nvSpPr>
        <p:spPr>
          <a:xfrm>
            <a:off x="720000" y="539500"/>
            <a:ext cx="7710900" cy="28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Titillium Web"/>
              <a:buNone/>
              <a:defRPr sz="36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None/>
              <a:defRPr sz="63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2" type="title"/>
          </p:nvPr>
        </p:nvSpPr>
        <p:spPr>
          <a:xfrm>
            <a:off x="713400" y="3445325"/>
            <a:ext cx="3676500" cy="13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>
            <a:off x="4791075" y="3432950"/>
            <a:ext cx="2633700" cy="13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9"/>
          <p:cNvGrpSpPr/>
          <p:nvPr/>
        </p:nvGrpSpPr>
        <p:grpSpPr>
          <a:xfrm>
            <a:off x="5351313" y="3755675"/>
            <a:ext cx="1513223" cy="694050"/>
            <a:chOff x="4664550" y="3782300"/>
            <a:chExt cx="1917900" cy="694050"/>
          </a:xfrm>
        </p:grpSpPr>
        <p:cxnSp>
          <p:nvCxnSpPr>
            <p:cNvPr id="204" name="Google Shape;204;p19"/>
            <p:cNvCxnSpPr/>
            <p:nvPr/>
          </p:nvCxnSpPr>
          <p:spPr>
            <a:xfrm>
              <a:off x="5623500" y="3170375"/>
              <a:ext cx="0" cy="1917900"/>
            </a:xfrm>
            <a:prstGeom prst="straightConnector1">
              <a:avLst/>
            </a:prstGeom>
            <a:noFill/>
            <a:ln cap="flat" cmpd="sng" w="38100">
              <a:solidFill>
                <a:srgbClr val="F2F2F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9"/>
            <p:cNvCxnSpPr/>
            <p:nvPr/>
          </p:nvCxnSpPr>
          <p:spPr>
            <a:xfrm>
              <a:off x="5623500" y="3517400"/>
              <a:ext cx="0" cy="1917900"/>
            </a:xfrm>
            <a:prstGeom prst="straightConnector1">
              <a:avLst/>
            </a:prstGeom>
            <a:noFill/>
            <a:ln cap="flat" cmpd="sng" w="38100">
              <a:solidFill>
                <a:srgbClr val="F2F2F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5623500" y="2823350"/>
              <a:ext cx="0" cy="1917900"/>
            </a:xfrm>
            <a:prstGeom prst="straightConnector1">
              <a:avLst/>
            </a:prstGeom>
            <a:noFill/>
            <a:ln cap="flat" cmpd="sng" w="38100">
              <a:solidFill>
                <a:srgbClr val="F2F2F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/>
          <p:nvPr/>
        </p:nvSpPr>
        <p:spPr>
          <a:xfrm>
            <a:off x="7913850" y="331300"/>
            <a:ext cx="946800" cy="9609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269250" y="331300"/>
            <a:ext cx="76446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>
            <p:ph type="title"/>
          </p:nvPr>
        </p:nvSpPr>
        <p:spPr>
          <a:xfrm>
            <a:off x="720000" y="346450"/>
            <a:ext cx="47760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13225" y="2736700"/>
            <a:ext cx="7710900" cy="1872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6571050" y="2749675"/>
            <a:ext cx="1872000" cy="18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3793975" y="539500"/>
            <a:ext cx="4630200" cy="2197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13225" y="539500"/>
            <a:ext cx="3073200" cy="219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006400" y="539500"/>
            <a:ext cx="44247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Bungee Inline"/>
              <a:buNone/>
              <a:defRPr sz="5000">
                <a:latin typeface="Bungee Inline"/>
                <a:ea typeface="Bungee Inline"/>
                <a:cs typeface="Bungee Inline"/>
                <a:sym typeface="Bungee Inlin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713214" y="539500"/>
            <a:ext cx="3073200" cy="21972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Titillium Web ExtraLight"/>
              <a:buNone/>
              <a:defRPr sz="12000">
                <a:solidFill>
                  <a:schemeClr val="lt2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1414150" y="2800350"/>
            <a:ext cx="2806200" cy="18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3"/>
          <p:cNvCxnSpPr/>
          <p:nvPr/>
        </p:nvCxnSpPr>
        <p:spPr>
          <a:xfrm>
            <a:off x="1005600" y="3243250"/>
            <a:ext cx="0" cy="96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1171725" y="3243250"/>
            <a:ext cx="0" cy="96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>
            <p:ph type="title"/>
          </p:nvPr>
        </p:nvSpPr>
        <p:spPr>
          <a:xfrm rot="5400000">
            <a:off x="6289050" y="1752600"/>
            <a:ext cx="4071600" cy="163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4" name="Google Shape;214;p21"/>
          <p:cNvCxnSpPr/>
          <p:nvPr/>
        </p:nvCxnSpPr>
        <p:spPr>
          <a:xfrm rot="10800000">
            <a:off x="7170600" y="-280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927950" y="331300"/>
            <a:ext cx="946800" cy="9609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269250" y="331300"/>
            <a:ext cx="76446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720000" y="346450"/>
            <a:ext cx="69192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3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/>
          <p:nvPr/>
        </p:nvSpPr>
        <p:spPr>
          <a:xfrm>
            <a:off x="5907900" y="3461300"/>
            <a:ext cx="2969400" cy="11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6091975" y="1667227"/>
            <a:ext cx="2338800" cy="18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3"/>
          <p:cNvSpPr/>
          <p:nvPr/>
        </p:nvSpPr>
        <p:spPr>
          <a:xfrm>
            <a:off x="5905500" y="531330"/>
            <a:ext cx="2969400" cy="11358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269250" y="3473549"/>
            <a:ext cx="5636400" cy="11340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4743450" y="3472649"/>
            <a:ext cx="1162200" cy="11358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 rot="10800000">
            <a:off x="270300" y="3472677"/>
            <a:ext cx="8604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3"/>
          <p:cNvSpPr/>
          <p:nvPr/>
        </p:nvSpPr>
        <p:spPr>
          <a:xfrm>
            <a:off x="269250" y="531330"/>
            <a:ext cx="5636400" cy="2941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 txBox="1"/>
          <p:nvPr>
            <p:ph type="title"/>
          </p:nvPr>
        </p:nvSpPr>
        <p:spPr>
          <a:xfrm>
            <a:off x="713225" y="455100"/>
            <a:ext cx="4792200" cy="24216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29" name="Google Shape;229;p23"/>
          <p:cNvSpPr txBox="1"/>
          <p:nvPr/>
        </p:nvSpPr>
        <p:spPr>
          <a:xfrm>
            <a:off x="713225" y="2177275"/>
            <a:ext cx="46782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r>
              <a:rPr lang="en" sz="10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</a:t>
            </a:r>
            <a:endParaRPr sz="10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30" name="Google Shape;230;p23"/>
          <p:cNvCxnSpPr/>
          <p:nvPr/>
        </p:nvCxnSpPr>
        <p:spPr>
          <a:xfrm rot="10800000">
            <a:off x="748350" y="2400175"/>
            <a:ext cx="4678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6077400" y="331300"/>
            <a:ext cx="2783400" cy="9600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 rot="2700000">
            <a:off x="8210840" y="591760"/>
            <a:ext cx="439869" cy="439968"/>
          </a:xfrm>
          <a:custGeom>
            <a:rect b="b" l="l" r="r" t="t"/>
            <a:pathLst>
              <a:path extrusionOk="0" h="5490" w="5489">
                <a:moveTo>
                  <a:pt x="2231" y="0"/>
                </a:moveTo>
                <a:lnTo>
                  <a:pt x="2231" y="2206"/>
                </a:lnTo>
                <a:lnTo>
                  <a:pt x="0" y="2206"/>
                </a:lnTo>
                <a:lnTo>
                  <a:pt x="0" y="3258"/>
                </a:lnTo>
                <a:lnTo>
                  <a:pt x="2231" y="3258"/>
                </a:lnTo>
                <a:lnTo>
                  <a:pt x="2231" y="5489"/>
                </a:lnTo>
                <a:lnTo>
                  <a:pt x="3258" y="5489"/>
                </a:lnTo>
                <a:lnTo>
                  <a:pt x="3258" y="3258"/>
                </a:lnTo>
                <a:lnTo>
                  <a:pt x="5489" y="3258"/>
                </a:lnTo>
                <a:lnTo>
                  <a:pt x="5489" y="2206"/>
                </a:lnTo>
                <a:lnTo>
                  <a:pt x="3258" y="2206"/>
                </a:lnTo>
                <a:lnTo>
                  <a:pt x="3258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6995625" y="331300"/>
            <a:ext cx="946800" cy="9600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6239700" y="640000"/>
            <a:ext cx="622200" cy="342900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 rot="2700000">
            <a:off x="7204681" y="526493"/>
            <a:ext cx="572243" cy="570514"/>
          </a:xfrm>
          <a:custGeom>
            <a:rect b="b" l="l" r="r" t="t"/>
            <a:pathLst>
              <a:path extrusionOk="0" h="12865" w="12904">
                <a:moveTo>
                  <a:pt x="6453" y="0"/>
                </a:moveTo>
                <a:cubicBezTo>
                  <a:pt x="6403" y="0"/>
                  <a:pt x="6352" y="18"/>
                  <a:pt x="6314" y="57"/>
                </a:cubicBezTo>
                <a:lnTo>
                  <a:pt x="4161" y="2209"/>
                </a:lnTo>
                <a:cubicBezTo>
                  <a:pt x="4087" y="2286"/>
                  <a:pt x="4087" y="2410"/>
                  <a:pt x="4161" y="2487"/>
                </a:cubicBezTo>
                <a:lnTo>
                  <a:pt x="5034" y="3357"/>
                </a:lnTo>
                <a:cubicBezTo>
                  <a:pt x="5071" y="3395"/>
                  <a:pt x="5121" y="3414"/>
                  <a:pt x="5171" y="3414"/>
                </a:cubicBezTo>
                <a:cubicBezTo>
                  <a:pt x="5221" y="3414"/>
                  <a:pt x="5271" y="3395"/>
                  <a:pt x="5309" y="3357"/>
                </a:cubicBezTo>
                <a:lnTo>
                  <a:pt x="5643" y="3024"/>
                </a:lnTo>
                <a:lnTo>
                  <a:pt x="5643" y="5428"/>
                </a:lnTo>
                <a:cubicBezTo>
                  <a:pt x="5643" y="5534"/>
                  <a:pt x="5554" y="5623"/>
                  <a:pt x="5446" y="5623"/>
                </a:cubicBezTo>
                <a:lnTo>
                  <a:pt x="3044" y="5623"/>
                </a:lnTo>
                <a:lnTo>
                  <a:pt x="3377" y="5289"/>
                </a:lnTo>
                <a:cubicBezTo>
                  <a:pt x="3454" y="5212"/>
                  <a:pt x="3454" y="5088"/>
                  <a:pt x="3377" y="5013"/>
                </a:cubicBezTo>
                <a:lnTo>
                  <a:pt x="2507" y="4141"/>
                </a:lnTo>
                <a:cubicBezTo>
                  <a:pt x="2469" y="4104"/>
                  <a:pt x="2419" y="4085"/>
                  <a:pt x="2368" y="4085"/>
                </a:cubicBezTo>
                <a:cubicBezTo>
                  <a:pt x="2318" y="4085"/>
                  <a:pt x="2268" y="4104"/>
                  <a:pt x="2230" y="4141"/>
                </a:cubicBezTo>
                <a:lnTo>
                  <a:pt x="77" y="6294"/>
                </a:lnTo>
                <a:cubicBezTo>
                  <a:pt x="1" y="6370"/>
                  <a:pt x="1" y="6495"/>
                  <a:pt x="77" y="6571"/>
                </a:cubicBezTo>
                <a:lnTo>
                  <a:pt x="2230" y="8722"/>
                </a:lnTo>
                <a:cubicBezTo>
                  <a:pt x="2268" y="8760"/>
                  <a:pt x="2318" y="8779"/>
                  <a:pt x="2368" y="8779"/>
                </a:cubicBezTo>
                <a:cubicBezTo>
                  <a:pt x="2419" y="8779"/>
                  <a:pt x="2469" y="8760"/>
                  <a:pt x="2507" y="8722"/>
                </a:cubicBezTo>
                <a:lnTo>
                  <a:pt x="3377" y="7852"/>
                </a:lnTo>
                <a:cubicBezTo>
                  <a:pt x="3454" y="7775"/>
                  <a:pt x="3454" y="7653"/>
                  <a:pt x="3377" y="7576"/>
                </a:cubicBezTo>
                <a:lnTo>
                  <a:pt x="3044" y="7243"/>
                </a:lnTo>
                <a:lnTo>
                  <a:pt x="5446" y="7243"/>
                </a:lnTo>
                <a:cubicBezTo>
                  <a:pt x="5554" y="7243"/>
                  <a:pt x="5643" y="7331"/>
                  <a:pt x="5643" y="7438"/>
                </a:cubicBezTo>
                <a:lnTo>
                  <a:pt x="5643" y="9842"/>
                </a:lnTo>
                <a:lnTo>
                  <a:pt x="5309" y="9508"/>
                </a:lnTo>
                <a:cubicBezTo>
                  <a:pt x="5271" y="9470"/>
                  <a:pt x="5221" y="9451"/>
                  <a:pt x="5171" y="9451"/>
                </a:cubicBezTo>
                <a:cubicBezTo>
                  <a:pt x="5121" y="9451"/>
                  <a:pt x="5071" y="9470"/>
                  <a:pt x="5034" y="9508"/>
                </a:cubicBezTo>
                <a:lnTo>
                  <a:pt x="4161" y="10378"/>
                </a:lnTo>
                <a:cubicBezTo>
                  <a:pt x="4087" y="10455"/>
                  <a:pt x="4087" y="10579"/>
                  <a:pt x="4161" y="10656"/>
                </a:cubicBezTo>
                <a:lnTo>
                  <a:pt x="6314" y="12808"/>
                </a:lnTo>
                <a:cubicBezTo>
                  <a:pt x="6352" y="12845"/>
                  <a:pt x="6403" y="12865"/>
                  <a:pt x="6453" y="12865"/>
                </a:cubicBezTo>
                <a:cubicBezTo>
                  <a:pt x="6503" y="12865"/>
                  <a:pt x="6553" y="12845"/>
                  <a:pt x="6592" y="12808"/>
                </a:cubicBezTo>
                <a:lnTo>
                  <a:pt x="8742" y="10656"/>
                </a:lnTo>
                <a:cubicBezTo>
                  <a:pt x="8819" y="10579"/>
                  <a:pt x="8819" y="10455"/>
                  <a:pt x="8742" y="10378"/>
                </a:cubicBezTo>
                <a:lnTo>
                  <a:pt x="7872" y="9508"/>
                </a:lnTo>
                <a:cubicBezTo>
                  <a:pt x="7834" y="9470"/>
                  <a:pt x="7784" y="9451"/>
                  <a:pt x="7734" y="9451"/>
                </a:cubicBezTo>
                <a:cubicBezTo>
                  <a:pt x="7685" y="9451"/>
                  <a:pt x="7635" y="9470"/>
                  <a:pt x="7597" y="9508"/>
                </a:cubicBezTo>
                <a:lnTo>
                  <a:pt x="7263" y="9842"/>
                </a:lnTo>
                <a:lnTo>
                  <a:pt x="7263" y="7438"/>
                </a:lnTo>
                <a:cubicBezTo>
                  <a:pt x="7263" y="7331"/>
                  <a:pt x="7351" y="7243"/>
                  <a:pt x="7458" y="7243"/>
                </a:cubicBezTo>
                <a:lnTo>
                  <a:pt x="9862" y="7243"/>
                </a:lnTo>
                <a:lnTo>
                  <a:pt x="9528" y="7576"/>
                </a:lnTo>
                <a:cubicBezTo>
                  <a:pt x="9452" y="7653"/>
                  <a:pt x="9452" y="7775"/>
                  <a:pt x="9528" y="7852"/>
                </a:cubicBezTo>
                <a:lnTo>
                  <a:pt x="10399" y="8722"/>
                </a:lnTo>
                <a:cubicBezTo>
                  <a:pt x="10437" y="8760"/>
                  <a:pt x="10487" y="8779"/>
                  <a:pt x="10537" y="8779"/>
                </a:cubicBezTo>
                <a:cubicBezTo>
                  <a:pt x="10588" y="8779"/>
                  <a:pt x="10638" y="8760"/>
                  <a:pt x="10676" y="8722"/>
                </a:cubicBezTo>
                <a:lnTo>
                  <a:pt x="12827" y="6571"/>
                </a:lnTo>
                <a:cubicBezTo>
                  <a:pt x="12903" y="6495"/>
                  <a:pt x="12903" y="6370"/>
                  <a:pt x="12827" y="6294"/>
                </a:cubicBezTo>
                <a:lnTo>
                  <a:pt x="10676" y="4141"/>
                </a:lnTo>
                <a:cubicBezTo>
                  <a:pt x="10638" y="4104"/>
                  <a:pt x="10588" y="4085"/>
                  <a:pt x="10537" y="4085"/>
                </a:cubicBezTo>
                <a:cubicBezTo>
                  <a:pt x="10487" y="4085"/>
                  <a:pt x="10437" y="4104"/>
                  <a:pt x="10399" y="4141"/>
                </a:cubicBezTo>
                <a:lnTo>
                  <a:pt x="9528" y="5013"/>
                </a:lnTo>
                <a:cubicBezTo>
                  <a:pt x="9452" y="5088"/>
                  <a:pt x="9452" y="5212"/>
                  <a:pt x="9528" y="5289"/>
                </a:cubicBezTo>
                <a:lnTo>
                  <a:pt x="9862" y="5623"/>
                </a:lnTo>
                <a:lnTo>
                  <a:pt x="7458" y="5623"/>
                </a:lnTo>
                <a:cubicBezTo>
                  <a:pt x="7351" y="5623"/>
                  <a:pt x="7263" y="5534"/>
                  <a:pt x="7263" y="5428"/>
                </a:cubicBezTo>
                <a:lnTo>
                  <a:pt x="7263" y="3024"/>
                </a:lnTo>
                <a:lnTo>
                  <a:pt x="7597" y="3357"/>
                </a:lnTo>
                <a:cubicBezTo>
                  <a:pt x="7635" y="3395"/>
                  <a:pt x="7685" y="3414"/>
                  <a:pt x="7734" y="3414"/>
                </a:cubicBezTo>
                <a:cubicBezTo>
                  <a:pt x="7784" y="3414"/>
                  <a:pt x="7834" y="3395"/>
                  <a:pt x="7872" y="3357"/>
                </a:cubicBezTo>
                <a:lnTo>
                  <a:pt x="8742" y="2487"/>
                </a:lnTo>
                <a:cubicBezTo>
                  <a:pt x="8819" y="2410"/>
                  <a:pt x="8819" y="2286"/>
                  <a:pt x="8742" y="2209"/>
                </a:cubicBezTo>
                <a:lnTo>
                  <a:pt x="6592" y="57"/>
                </a:lnTo>
                <a:cubicBezTo>
                  <a:pt x="6553" y="18"/>
                  <a:pt x="6503" y="0"/>
                  <a:pt x="6453" y="0"/>
                </a:cubicBez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269250" y="331300"/>
            <a:ext cx="58080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4"/>
          <p:cNvCxnSpPr/>
          <p:nvPr/>
        </p:nvCxnSpPr>
        <p:spPr>
          <a:xfrm flipH="1">
            <a:off x="6970588" y="316700"/>
            <a:ext cx="7500" cy="9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4"/>
          <p:cNvCxnSpPr/>
          <p:nvPr/>
        </p:nvCxnSpPr>
        <p:spPr>
          <a:xfrm flipH="1">
            <a:off x="7959954" y="316700"/>
            <a:ext cx="7500" cy="9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/>
          <p:nvPr/>
        </p:nvSpPr>
        <p:spPr>
          <a:xfrm>
            <a:off x="269250" y="356850"/>
            <a:ext cx="8605500" cy="442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5"/>
          <p:cNvCxnSpPr/>
          <p:nvPr/>
        </p:nvCxnSpPr>
        <p:spPr>
          <a:xfrm rot="10800000">
            <a:off x="6937388" y="-1042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5"/>
          <p:cNvCxnSpPr/>
          <p:nvPr/>
        </p:nvCxnSpPr>
        <p:spPr>
          <a:xfrm rot="10800000">
            <a:off x="6532725" y="-1042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5"/>
          <p:cNvCxnSpPr/>
          <p:nvPr/>
        </p:nvCxnSpPr>
        <p:spPr>
          <a:xfrm rot="10800000">
            <a:off x="7342050" y="-1042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6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9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507800"/>
            <a:ext cx="77040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7927950" y="331300"/>
            <a:ext cx="946800" cy="9609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69250" y="331300"/>
            <a:ext cx="76446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352425"/>
            <a:ext cx="66429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13175" y="3351275"/>
            <a:ext cx="5272500" cy="12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713175" y="2671575"/>
            <a:ext cx="4401000" cy="8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713225" y="1219200"/>
            <a:ext cx="5272500" cy="12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7510150" y="0"/>
            <a:ext cx="1622400" cy="5143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 rot="5400000">
            <a:off x="6301875" y="1763100"/>
            <a:ext cx="4070400" cy="162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713225" y="539500"/>
            <a:ext cx="4401000" cy="8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idx="2" type="title"/>
          </p:nvPr>
        </p:nvSpPr>
        <p:spPr>
          <a:xfrm>
            <a:off x="873600" y="539500"/>
            <a:ext cx="4255500" cy="8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873600" y="1381050"/>
            <a:ext cx="3336300" cy="10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873600" y="2671575"/>
            <a:ext cx="4255500" cy="8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tillium Web Light"/>
              <a:buNone/>
              <a:defRPr sz="3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4" type="subTitle"/>
          </p:nvPr>
        </p:nvSpPr>
        <p:spPr>
          <a:xfrm>
            <a:off x="873600" y="3513075"/>
            <a:ext cx="3336300" cy="10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5029200" y="2671575"/>
            <a:ext cx="956700" cy="84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5029255" y="539500"/>
            <a:ext cx="956700" cy="84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5"/>
          <p:cNvCxnSpPr/>
          <p:nvPr/>
        </p:nvCxnSpPr>
        <p:spPr>
          <a:xfrm rot="10800000">
            <a:off x="6865800" y="-997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" name="Google Shape;54;p5"/>
          <p:cNvCxnSpPr/>
          <p:nvPr/>
        </p:nvCxnSpPr>
        <p:spPr>
          <a:xfrm rot="10800000">
            <a:off x="6532725" y="-99750"/>
            <a:ext cx="0" cy="53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7927950" y="331300"/>
            <a:ext cx="946800" cy="9609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69250" y="331300"/>
            <a:ext cx="7644600" cy="960900"/>
          </a:xfrm>
          <a:prstGeom prst="rect">
            <a:avLst/>
          </a:prstGeom>
          <a:solidFill>
            <a:srgbClr val="2471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352425"/>
            <a:ext cx="66429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269250" y="1276450"/>
            <a:ext cx="5017200" cy="348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720000" y="1838325"/>
            <a:ext cx="4118700" cy="258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>
            <a:off x="269250" y="339775"/>
            <a:ext cx="5017200" cy="1287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346450"/>
            <a:ext cx="3775800" cy="1272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6324750" y="3928425"/>
            <a:ext cx="2420400" cy="8325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269250" y="3914775"/>
            <a:ext cx="6055500" cy="8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8"/>
          <p:cNvGrpSpPr/>
          <p:nvPr/>
        </p:nvGrpSpPr>
        <p:grpSpPr>
          <a:xfrm>
            <a:off x="4997063" y="4134350"/>
            <a:ext cx="924600" cy="413700"/>
            <a:chOff x="4387463" y="4134350"/>
            <a:chExt cx="924600" cy="413700"/>
          </a:xfrm>
        </p:grpSpPr>
        <p:cxnSp>
          <p:nvCxnSpPr>
            <p:cNvPr id="69" name="Google Shape;69;p8"/>
            <p:cNvCxnSpPr/>
            <p:nvPr/>
          </p:nvCxnSpPr>
          <p:spPr>
            <a:xfrm flipH="1" rot="10800000">
              <a:off x="43874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 flipH="1" rot="10800000">
              <a:off x="46160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 flipH="1" rot="10800000">
              <a:off x="48446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 flipH="1" rot="10800000">
              <a:off x="5073263" y="4134350"/>
              <a:ext cx="238800" cy="413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8"/>
          <p:cNvSpPr/>
          <p:nvPr/>
        </p:nvSpPr>
        <p:spPr>
          <a:xfrm>
            <a:off x="269250" y="331300"/>
            <a:ext cx="8475900" cy="35970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720000" y="539500"/>
            <a:ext cx="7710900" cy="3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269250" y="331300"/>
            <a:ext cx="8605500" cy="442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6219356" y="2306800"/>
            <a:ext cx="2655300" cy="24543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269250" y="331300"/>
            <a:ext cx="8605500" cy="1975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713225" y="2399075"/>
            <a:ext cx="4490400" cy="22095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713225" y="466800"/>
            <a:ext cx="7717500" cy="183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orient="horz" pos="2903">
          <p15:clr>
            <a:srgbClr val="FA7B17"/>
          </p15:clr>
        </p15:guide>
        <p15:guide id="3" pos="531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4467225" y="1301500"/>
            <a:ext cx="918300" cy="9519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5385380" y="1301500"/>
            <a:ext cx="3045300" cy="9519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5385525" y="1301500"/>
            <a:ext cx="2939400" cy="90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None/>
              <a:defRPr sz="24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334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itillium Web Black"/>
              <a:buNone/>
              <a:defRPr sz="3800">
                <a:solidFill>
                  <a:schemeClr val="dk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■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●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■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●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itillium Web Light"/>
              <a:buChar char="■"/>
              <a:defRPr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ctrTitle"/>
          </p:nvPr>
        </p:nvSpPr>
        <p:spPr>
          <a:xfrm>
            <a:off x="720000" y="314950"/>
            <a:ext cx="7704000" cy="2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GESTÃO DE DISSERTAÇÕES</a:t>
            </a:r>
            <a:endParaRPr sz="6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tillium Web"/>
                <a:ea typeface="Titillium Web"/>
                <a:cs typeface="Titillium Web"/>
                <a:sym typeface="Titillium Web"/>
              </a:rPr>
              <a:t>PROJETO LEI</a:t>
            </a:r>
            <a:endParaRPr/>
          </a:p>
        </p:txBody>
      </p:sp>
      <p:sp>
        <p:nvSpPr>
          <p:cNvPr id="253" name="Google Shape;253;p28"/>
          <p:cNvSpPr txBox="1"/>
          <p:nvPr>
            <p:ph idx="1" type="subTitle"/>
          </p:nvPr>
        </p:nvSpPr>
        <p:spPr>
          <a:xfrm>
            <a:off x="5402550" y="3746500"/>
            <a:ext cx="3565200" cy="10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Joel Ferreira A89982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João Linhares A86618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Rui Azevedo A80789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4006400" y="539500"/>
            <a:ext cx="44247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Carga do sistema</a:t>
            </a:r>
            <a:endParaRPr sz="6100"/>
          </a:p>
        </p:txBody>
      </p:sp>
      <p:sp>
        <p:nvSpPr>
          <p:cNvPr id="423" name="Google Shape;423;p37"/>
          <p:cNvSpPr txBox="1"/>
          <p:nvPr>
            <p:ph idx="2" type="title"/>
          </p:nvPr>
        </p:nvSpPr>
        <p:spPr>
          <a:xfrm>
            <a:off x="713214" y="539500"/>
            <a:ext cx="30732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4" name="Google Shape;424;p37"/>
          <p:cNvSpPr txBox="1"/>
          <p:nvPr>
            <p:ph idx="1" type="subTitle"/>
          </p:nvPr>
        </p:nvSpPr>
        <p:spPr>
          <a:xfrm>
            <a:off x="1414150" y="2800350"/>
            <a:ext cx="2806200" cy="18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425" name="Google Shape;425;p37"/>
          <p:cNvGrpSpPr/>
          <p:nvPr/>
        </p:nvGrpSpPr>
        <p:grpSpPr>
          <a:xfrm>
            <a:off x="7138904" y="3320483"/>
            <a:ext cx="773534" cy="771236"/>
            <a:chOff x="4455274" y="2415475"/>
            <a:chExt cx="373724" cy="372632"/>
          </a:xfrm>
        </p:grpSpPr>
        <p:sp>
          <p:nvSpPr>
            <p:cNvPr id="426" name="Google Shape;426;p37"/>
            <p:cNvSpPr/>
            <p:nvPr/>
          </p:nvSpPr>
          <p:spPr>
            <a:xfrm>
              <a:off x="4455274" y="2546083"/>
              <a:ext cx="245036" cy="242023"/>
            </a:xfrm>
            <a:custGeom>
              <a:rect b="b" l="l" r="r" t="t"/>
              <a:pathLst>
                <a:path extrusionOk="0" h="8355" w="8459">
                  <a:moveTo>
                    <a:pt x="8013" y="0"/>
                  </a:moveTo>
                  <a:cubicBezTo>
                    <a:pt x="7972" y="0"/>
                    <a:pt x="7930" y="7"/>
                    <a:pt x="7888" y="22"/>
                  </a:cubicBezTo>
                  <a:lnTo>
                    <a:pt x="1116" y="2394"/>
                  </a:lnTo>
                  <a:cubicBezTo>
                    <a:pt x="815" y="2498"/>
                    <a:pt x="774" y="2910"/>
                    <a:pt x="1050" y="3073"/>
                  </a:cubicBezTo>
                  <a:lnTo>
                    <a:pt x="2288" y="3805"/>
                  </a:lnTo>
                  <a:lnTo>
                    <a:pt x="147" y="5945"/>
                  </a:lnTo>
                  <a:cubicBezTo>
                    <a:pt x="1" y="6092"/>
                    <a:pt x="1" y="6331"/>
                    <a:pt x="147" y="6478"/>
                  </a:cubicBezTo>
                  <a:lnTo>
                    <a:pt x="1914" y="8245"/>
                  </a:lnTo>
                  <a:cubicBezTo>
                    <a:pt x="1988" y="8318"/>
                    <a:pt x="2084" y="8355"/>
                    <a:pt x="2180" y="8355"/>
                  </a:cubicBezTo>
                  <a:cubicBezTo>
                    <a:pt x="2276" y="8355"/>
                    <a:pt x="2372" y="8318"/>
                    <a:pt x="2447" y="8245"/>
                  </a:cubicBezTo>
                  <a:lnTo>
                    <a:pt x="4586" y="6104"/>
                  </a:lnTo>
                  <a:lnTo>
                    <a:pt x="5319" y="7342"/>
                  </a:lnTo>
                  <a:cubicBezTo>
                    <a:pt x="5393" y="7467"/>
                    <a:pt x="5518" y="7527"/>
                    <a:pt x="5642" y="7527"/>
                  </a:cubicBezTo>
                  <a:cubicBezTo>
                    <a:pt x="5792" y="7527"/>
                    <a:pt x="5940" y="7441"/>
                    <a:pt x="5999" y="7276"/>
                  </a:cubicBezTo>
                  <a:lnTo>
                    <a:pt x="8368" y="502"/>
                  </a:lnTo>
                  <a:cubicBezTo>
                    <a:pt x="8458" y="247"/>
                    <a:pt x="8259" y="0"/>
                    <a:pt x="8013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684975" y="2415475"/>
              <a:ext cx="21870" cy="65003"/>
            </a:xfrm>
            <a:custGeom>
              <a:rect b="b" l="l" r="r" t="t"/>
              <a:pathLst>
                <a:path extrusionOk="0" h="2244" w="755">
                  <a:moveTo>
                    <a:pt x="376" y="0"/>
                  </a:moveTo>
                  <a:cubicBezTo>
                    <a:pt x="169" y="0"/>
                    <a:pt x="0" y="169"/>
                    <a:pt x="0" y="378"/>
                  </a:cubicBezTo>
                  <a:lnTo>
                    <a:pt x="0" y="1867"/>
                  </a:lnTo>
                  <a:cubicBezTo>
                    <a:pt x="0" y="2074"/>
                    <a:pt x="169" y="2243"/>
                    <a:pt x="376" y="2243"/>
                  </a:cubicBezTo>
                  <a:cubicBezTo>
                    <a:pt x="585" y="2243"/>
                    <a:pt x="754" y="2074"/>
                    <a:pt x="754" y="1867"/>
                  </a:cubicBezTo>
                  <a:lnTo>
                    <a:pt x="754" y="378"/>
                  </a:lnTo>
                  <a:cubicBezTo>
                    <a:pt x="754" y="169"/>
                    <a:pt x="585" y="0"/>
                    <a:pt x="37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763966" y="2537625"/>
              <a:ext cx="65032" cy="21841"/>
            </a:xfrm>
            <a:custGeom>
              <a:rect b="b" l="l" r="r" t="t"/>
              <a:pathLst>
                <a:path extrusionOk="0" h="754" w="2245">
                  <a:moveTo>
                    <a:pt x="377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5"/>
                    <a:pt x="170" y="754"/>
                    <a:pt x="377" y="754"/>
                  </a:cubicBezTo>
                  <a:lnTo>
                    <a:pt x="1866" y="754"/>
                  </a:lnTo>
                  <a:cubicBezTo>
                    <a:pt x="2075" y="754"/>
                    <a:pt x="2244" y="585"/>
                    <a:pt x="2244" y="378"/>
                  </a:cubicBezTo>
                  <a:cubicBezTo>
                    <a:pt x="2244" y="169"/>
                    <a:pt x="2075" y="0"/>
                    <a:pt x="186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594022" y="2452609"/>
              <a:ext cx="54459" cy="52431"/>
            </a:xfrm>
            <a:custGeom>
              <a:rect b="b" l="l" r="r" t="t"/>
              <a:pathLst>
                <a:path extrusionOk="0" h="1810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1" y="258"/>
                    <a:pt x="1" y="497"/>
                    <a:pt x="147" y="644"/>
                  </a:cubicBezTo>
                  <a:lnTo>
                    <a:pt x="1199" y="1699"/>
                  </a:lnTo>
                  <a:cubicBezTo>
                    <a:pt x="1272" y="1773"/>
                    <a:pt x="1369" y="1810"/>
                    <a:pt x="1466" y="1810"/>
                  </a:cubicBezTo>
                  <a:cubicBezTo>
                    <a:pt x="1563" y="1810"/>
                    <a:pt x="1659" y="1773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4738360" y="2450756"/>
              <a:ext cx="54517" cy="52344"/>
            </a:xfrm>
            <a:custGeom>
              <a:rect b="b" l="l" r="r" t="t"/>
              <a:pathLst>
                <a:path extrusionOk="0" h="1807" w="1882">
                  <a:moveTo>
                    <a:pt x="1469" y="1"/>
                  </a:moveTo>
                  <a:cubicBezTo>
                    <a:pt x="1372" y="1"/>
                    <a:pt x="1276" y="37"/>
                    <a:pt x="1203" y="111"/>
                  </a:cubicBezTo>
                  <a:lnTo>
                    <a:pt x="147" y="1162"/>
                  </a:lnTo>
                  <a:cubicBezTo>
                    <a:pt x="1" y="1309"/>
                    <a:pt x="1" y="1548"/>
                    <a:pt x="147" y="1695"/>
                  </a:cubicBezTo>
                  <a:cubicBezTo>
                    <a:pt x="221" y="1769"/>
                    <a:pt x="318" y="1806"/>
                    <a:pt x="415" y="1806"/>
                  </a:cubicBezTo>
                  <a:cubicBezTo>
                    <a:pt x="511" y="1806"/>
                    <a:pt x="607" y="1770"/>
                    <a:pt x="680" y="1697"/>
                  </a:cubicBezTo>
                  <a:lnTo>
                    <a:pt x="1735" y="643"/>
                  </a:lnTo>
                  <a:cubicBezTo>
                    <a:pt x="1882" y="497"/>
                    <a:pt x="1882" y="257"/>
                    <a:pt x="1735" y="111"/>
                  </a:cubicBezTo>
                  <a:cubicBezTo>
                    <a:pt x="1662" y="37"/>
                    <a:pt x="1565" y="1"/>
                    <a:pt x="1469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738186" y="2597179"/>
              <a:ext cx="54459" cy="52402"/>
            </a:xfrm>
            <a:custGeom>
              <a:rect b="b" l="l" r="r" t="t"/>
              <a:pathLst>
                <a:path extrusionOk="0" h="1809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0" y="258"/>
                    <a:pt x="0" y="497"/>
                    <a:pt x="147" y="644"/>
                  </a:cubicBezTo>
                  <a:lnTo>
                    <a:pt x="1200" y="1699"/>
                  </a:lnTo>
                  <a:cubicBezTo>
                    <a:pt x="1274" y="1772"/>
                    <a:pt x="1370" y="1809"/>
                    <a:pt x="1466" y="1809"/>
                  </a:cubicBezTo>
                  <a:cubicBezTo>
                    <a:pt x="1562" y="1809"/>
                    <a:pt x="1659" y="1772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/>
          <p:nvPr>
            <p:ph idx="2" type="title"/>
          </p:nvPr>
        </p:nvSpPr>
        <p:spPr>
          <a:xfrm>
            <a:off x="873600" y="539500"/>
            <a:ext cx="4255500" cy="8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utilizador</a:t>
            </a:r>
            <a:endParaRPr/>
          </a:p>
        </p:txBody>
      </p:sp>
      <p:sp>
        <p:nvSpPr>
          <p:cNvPr id="437" name="Google Shape;437;p38"/>
          <p:cNvSpPr txBox="1"/>
          <p:nvPr>
            <p:ph idx="1" type="subTitle"/>
          </p:nvPr>
        </p:nvSpPr>
        <p:spPr>
          <a:xfrm>
            <a:off x="873600" y="1381050"/>
            <a:ext cx="3336300" cy="10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plataforma vai ser usada apenas por um utilizador que regista e acompanha novos processos</a:t>
            </a:r>
            <a:endParaRPr/>
          </a:p>
        </p:txBody>
      </p:sp>
      <p:sp>
        <p:nvSpPr>
          <p:cNvPr id="438" name="Google Shape;438;p38"/>
          <p:cNvSpPr txBox="1"/>
          <p:nvPr>
            <p:ph idx="3" type="title"/>
          </p:nvPr>
        </p:nvSpPr>
        <p:spPr>
          <a:xfrm>
            <a:off x="873600" y="2671575"/>
            <a:ext cx="4255500" cy="8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da Plataforma</a:t>
            </a:r>
            <a:endParaRPr/>
          </a:p>
        </p:txBody>
      </p:sp>
      <p:sp>
        <p:nvSpPr>
          <p:cNvPr id="439" name="Google Shape;439;p38"/>
          <p:cNvSpPr txBox="1"/>
          <p:nvPr>
            <p:ph idx="4" type="subTitle"/>
          </p:nvPr>
        </p:nvSpPr>
        <p:spPr>
          <a:xfrm>
            <a:off x="873600" y="3513075"/>
            <a:ext cx="3336300" cy="10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Carga bastante baixa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Vários processos</a:t>
            </a:r>
            <a:endParaRPr/>
          </a:p>
        </p:txBody>
      </p:sp>
      <p:sp>
        <p:nvSpPr>
          <p:cNvPr id="440" name="Google Shape;440;p38"/>
          <p:cNvSpPr txBox="1"/>
          <p:nvPr>
            <p:ph type="title"/>
          </p:nvPr>
        </p:nvSpPr>
        <p:spPr>
          <a:xfrm rot="5400000">
            <a:off x="6301875" y="1763100"/>
            <a:ext cx="4070400" cy="162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do sistema</a:t>
            </a:r>
            <a:endParaRPr/>
          </a:p>
        </p:txBody>
      </p:sp>
      <p:grpSp>
        <p:nvGrpSpPr>
          <p:cNvPr id="441" name="Google Shape;441;p38"/>
          <p:cNvGrpSpPr/>
          <p:nvPr/>
        </p:nvGrpSpPr>
        <p:grpSpPr>
          <a:xfrm>
            <a:off x="5371799" y="2845898"/>
            <a:ext cx="317705" cy="492853"/>
            <a:chOff x="5371799" y="2845898"/>
            <a:chExt cx="317705" cy="492853"/>
          </a:xfrm>
        </p:grpSpPr>
        <p:sp>
          <p:nvSpPr>
            <p:cNvPr id="442" name="Google Shape;442;p38"/>
            <p:cNvSpPr/>
            <p:nvPr/>
          </p:nvSpPr>
          <p:spPr>
            <a:xfrm>
              <a:off x="5371799" y="2932512"/>
              <a:ext cx="317705" cy="406239"/>
            </a:xfrm>
            <a:custGeom>
              <a:rect b="b" l="l" r="r" t="t"/>
              <a:pathLst>
                <a:path extrusionOk="0" h="10604" w="8293">
                  <a:moveTo>
                    <a:pt x="3317" y="1161"/>
                  </a:moveTo>
                  <a:cubicBezTo>
                    <a:pt x="3524" y="1161"/>
                    <a:pt x="3693" y="1330"/>
                    <a:pt x="3693" y="1537"/>
                  </a:cubicBezTo>
                  <a:lnTo>
                    <a:pt x="3693" y="3044"/>
                  </a:lnTo>
                  <a:cubicBezTo>
                    <a:pt x="3693" y="3253"/>
                    <a:pt x="3524" y="3422"/>
                    <a:pt x="3317" y="3422"/>
                  </a:cubicBezTo>
                  <a:lnTo>
                    <a:pt x="1810" y="3422"/>
                  </a:lnTo>
                  <a:cubicBezTo>
                    <a:pt x="1601" y="3422"/>
                    <a:pt x="1432" y="3253"/>
                    <a:pt x="1432" y="3044"/>
                  </a:cubicBezTo>
                  <a:lnTo>
                    <a:pt x="1432" y="1537"/>
                  </a:lnTo>
                  <a:cubicBezTo>
                    <a:pt x="1432" y="1330"/>
                    <a:pt x="1601" y="1161"/>
                    <a:pt x="1810" y="1161"/>
                  </a:cubicBezTo>
                  <a:close/>
                  <a:moveTo>
                    <a:pt x="6483" y="1161"/>
                  </a:moveTo>
                  <a:cubicBezTo>
                    <a:pt x="6690" y="1161"/>
                    <a:pt x="6859" y="1330"/>
                    <a:pt x="6859" y="1537"/>
                  </a:cubicBezTo>
                  <a:lnTo>
                    <a:pt x="6859" y="3044"/>
                  </a:lnTo>
                  <a:cubicBezTo>
                    <a:pt x="6859" y="3253"/>
                    <a:pt x="6690" y="3422"/>
                    <a:pt x="6483" y="3422"/>
                  </a:cubicBezTo>
                  <a:lnTo>
                    <a:pt x="4976" y="3422"/>
                  </a:lnTo>
                  <a:cubicBezTo>
                    <a:pt x="4767" y="3422"/>
                    <a:pt x="4598" y="3253"/>
                    <a:pt x="4598" y="3044"/>
                  </a:cubicBezTo>
                  <a:lnTo>
                    <a:pt x="4598" y="1537"/>
                  </a:lnTo>
                  <a:cubicBezTo>
                    <a:pt x="4598" y="1330"/>
                    <a:pt x="4767" y="1161"/>
                    <a:pt x="4976" y="1161"/>
                  </a:cubicBezTo>
                  <a:close/>
                  <a:moveTo>
                    <a:pt x="3317" y="4678"/>
                  </a:moveTo>
                  <a:cubicBezTo>
                    <a:pt x="3524" y="4678"/>
                    <a:pt x="3693" y="4847"/>
                    <a:pt x="3693" y="5054"/>
                  </a:cubicBezTo>
                  <a:lnTo>
                    <a:pt x="3693" y="6562"/>
                  </a:lnTo>
                  <a:cubicBezTo>
                    <a:pt x="3693" y="6771"/>
                    <a:pt x="3524" y="6940"/>
                    <a:pt x="3317" y="6940"/>
                  </a:cubicBezTo>
                  <a:lnTo>
                    <a:pt x="1810" y="6940"/>
                  </a:lnTo>
                  <a:cubicBezTo>
                    <a:pt x="1601" y="6940"/>
                    <a:pt x="1432" y="6771"/>
                    <a:pt x="1432" y="6562"/>
                  </a:cubicBezTo>
                  <a:lnTo>
                    <a:pt x="1432" y="5054"/>
                  </a:lnTo>
                  <a:cubicBezTo>
                    <a:pt x="1432" y="4847"/>
                    <a:pt x="1601" y="4678"/>
                    <a:pt x="1810" y="4678"/>
                  </a:cubicBezTo>
                  <a:close/>
                  <a:moveTo>
                    <a:pt x="6483" y="4678"/>
                  </a:moveTo>
                  <a:cubicBezTo>
                    <a:pt x="6690" y="4678"/>
                    <a:pt x="6859" y="4847"/>
                    <a:pt x="6859" y="5054"/>
                  </a:cubicBezTo>
                  <a:lnTo>
                    <a:pt x="6859" y="6562"/>
                  </a:lnTo>
                  <a:cubicBezTo>
                    <a:pt x="6859" y="6771"/>
                    <a:pt x="6690" y="6940"/>
                    <a:pt x="6483" y="6940"/>
                  </a:cubicBezTo>
                  <a:lnTo>
                    <a:pt x="4976" y="6940"/>
                  </a:lnTo>
                  <a:cubicBezTo>
                    <a:pt x="4767" y="6940"/>
                    <a:pt x="4598" y="6771"/>
                    <a:pt x="4598" y="6562"/>
                  </a:cubicBezTo>
                  <a:lnTo>
                    <a:pt x="4598" y="5054"/>
                  </a:lnTo>
                  <a:cubicBezTo>
                    <a:pt x="4598" y="4847"/>
                    <a:pt x="4767" y="4678"/>
                    <a:pt x="4976" y="4678"/>
                  </a:cubicBezTo>
                  <a:close/>
                  <a:moveTo>
                    <a:pt x="4688" y="9086"/>
                  </a:moveTo>
                  <a:cubicBezTo>
                    <a:pt x="4897" y="9086"/>
                    <a:pt x="5066" y="9255"/>
                    <a:pt x="5066" y="9462"/>
                  </a:cubicBezTo>
                  <a:cubicBezTo>
                    <a:pt x="5066" y="9671"/>
                    <a:pt x="4897" y="9840"/>
                    <a:pt x="4688" y="9840"/>
                  </a:cubicBezTo>
                  <a:lnTo>
                    <a:pt x="3603" y="9840"/>
                  </a:lnTo>
                  <a:cubicBezTo>
                    <a:pt x="3396" y="9840"/>
                    <a:pt x="3227" y="9671"/>
                    <a:pt x="3227" y="9462"/>
                  </a:cubicBezTo>
                  <a:cubicBezTo>
                    <a:pt x="3227" y="9255"/>
                    <a:pt x="3396" y="9086"/>
                    <a:pt x="3603" y="9086"/>
                  </a:cubicBezTo>
                  <a:close/>
                  <a:moveTo>
                    <a:pt x="1" y="1"/>
                  </a:moveTo>
                  <a:lnTo>
                    <a:pt x="1" y="9380"/>
                  </a:lnTo>
                  <a:cubicBezTo>
                    <a:pt x="1" y="10059"/>
                    <a:pt x="556" y="10604"/>
                    <a:pt x="1227" y="10604"/>
                  </a:cubicBezTo>
                  <a:lnTo>
                    <a:pt x="7066" y="10604"/>
                  </a:lnTo>
                  <a:cubicBezTo>
                    <a:pt x="7742" y="10604"/>
                    <a:pt x="8292" y="10055"/>
                    <a:pt x="8292" y="9380"/>
                  </a:cubicBezTo>
                  <a:lnTo>
                    <a:pt x="8292" y="1"/>
                  </a:ln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576783" y="3140600"/>
              <a:ext cx="28924" cy="28886"/>
            </a:xfrm>
            <a:custGeom>
              <a:rect b="b" l="l" r="r" t="t"/>
              <a:pathLst>
                <a:path extrusionOk="0" h="754" w="755">
                  <a:moveTo>
                    <a:pt x="1" y="0"/>
                  </a:moveTo>
                  <a:lnTo>
                    <a:pt x="1" y="754"/>
                  </a:lnTo>
                  <a:lnTo>
                    <a:pt x="754" y="754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55501" y="3005833"/>
              <a:ext cx="28924" cy="28924"/>
            </a:xfrm>
            <a:custGeom>
              <a:rect b="b" l="l" r="r" t="t"/>
              <a:pathLst>
                <a:path extrusionOk="0" h="755" w="755">
                  <a:moveTo>
                    <a:pt x="1" y="0"/>
                  </a:moveTo>
                  <a:lnTo>
                    <a:pt x="1" y="754"/>
                  </a:lnTo>
                  <a:lnTo>
                    <a:pt x="755" y="754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455501" y="3140600"/>
              <a:ext cx="28924" cy="28886"/>
            </a:xfrm>
            <a:custGeom>
              <a:rect b="b" l="l" r="r" t="t"/>
              <a:pathLst>
                <a:path extrusionOk="0" h="754" w="755">
                  <a:moveTo>
                    <a:pt x="1" y="0"/>
                  </a:moveTo>
                  <a:lnTo>
                    <a:pt x="1" y="754"/>
                  </a:lnTo>
                  <a:lnTo>
                    <a:pt x="755" y="754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76783" y="3005833"/>
              <a:ext cx="28924" cy="28924"/>
            </a:xfrm>
            <a:custGeom>
              <a:rect b="b" l="l" r="r" t="t"/>
              <a:pathLst>
                <a:path extrusionOk="0" h="755" w="755">
                  <a:moveTo>
                    <a:pt x="1" y="0"/>
                  </a:moveTo>
                  <a:lnTo>
                    <a:pt x="1" y="754"/>
                  </a:lnTo>
                  <a:lnTo>
                    <a:pt x="754" y="754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71799" y="2845898"/>
              <a:ext cx="317705" cy="57810"/>
            </a:xfrm>
            <a:custGeom>
              <a:rect b="b" l="l" r="r" t="t"/>
              <a:pathLst>
                <a:path extrusionOk="0" h="1509" w="8293">
                  <a:moveTo>
                    <a:pt x="1227" y="1"/>
                  </a:moveTo>
                  <a:cubicBezTo>
                    <a:pt x="558" y="1"/>
                    <a:pt x="1" y="559"/>
                    <a:pt x="1" y="1227"/>
                  </a:cubicBezTo>
                  <a:lnTo>
                    <a:pt x="1" y="1508"/>
                  </a:lnTo>
                  <a:lnTo>
                    <a:pt x="8292" y="1508"/>
                  </a:lnTo>
                  <a:lnTo>
                    <a:pt x="8292" y="1227"/>
                  </a:lnTo>
                  <a:cubicBezTo>
                    <a:pt x="8292" y="549"/>
                    <a:pt x="7744" y="1"/>
                    <a:pt x="706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8"/>
          <p:cNvGrpSpPr/>
          <p:nvPr/>
        </p:nvGrpSpPr>
        <p:grpSpPr>
          <a:xfrm>
            <a:off x="5268099" y="745775"/>
            <a:ext cx="465363" cy="428955"/>
            <a:chOff x="5268099" y="745775"/>
            <a:chExt cx="465363" cy="428955"/>
          </a:xfrm>
        </p:grpSpPr>
        <p:sp>
          <p:nvSpPr>
            <p:cNvPr id="449" name="Google Shape;449;p38"/>
            <p:cNvSpPr/>
            <p:nvPr/>
          </p:nvSpPr>
          <p:spPr>
            <a:xfrm>
              <a:off x="5376348" y="837784"/>
              <a:ext cx="29840" cy="29840"/>
            </a:xfrm>
            <a:custGeom>
              <a:rect b="b" l="l" r="r" t="t"/>
              <a:pathLst>
                <a:path extrusionOk="0" h="825" w="825">
                  <a:moveTo>
                    <a:pt x="413" y="1"/>
                  </a:moveTo>
                  <a:cubicBezTo>
                    <a:pt x="186" y="1"/>
                    <a:pt x="1" y="186"/>
                    <a:pt x="1" y="413"/>
                  </a:cubicBezTo>
                  <a:cubicBezTo>
                    <a:pt x="1" y="640"/>
                    <a:pt x="186" y="825"/>
                    <a:pt x="413" y="825"/>
                  </a:cubicBezTo>
                  <a:cubicBezTo>
                    <a:pt x="640" y="825"/>
                    <a:pt x="825" y="640"/>
                    <a:pt x="825" y="413"/>
                  </a:cubicBezTo>
                  <a:cubicBezTo>
                    <a:pt x="825" y="186"/>
                    <a:pt x="640" y="1"/>
                    <a:pt x="413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356456" y="894856"/>
              <a:ext cx="69663" cy="31974"/>
            </a:xfrm>
            <a:custGeom>
              <a:rect b="b" l="l" r="r" t="t"/>
              <a:pathLst>
                <a:path extrusionOk="0" h="884" w="1926">
                  <a:moveTo>
                    <a:pt x="963" y="1"/>
                  </a:moveTo>
                  <a:cubicBezTo>
                    <a:pt x="458" y="1"/>
                    <a:pt x="44" y="391"/>
                    <a:pt x="0" y="883"/>
                  </a:cubicBezTo>
                  <a:lnTo>
                    <a:pt x="1926" y="883"/>
                  </a:lnTo>
                  <a:cubicBezTo>
                    <a:pt x="1881" y="391"/>
                    <a:pt x="1467" y="1"/>
                    <a:pt x="963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5268099" y="745775"/>
              <a:ext cx="465363" cy="244943"/>
            </a:xfrm>
            <a:custGeom>
              <a:rect b="b" l="l" r="r" t="t"/>
              <a:pathLst>
                <a:path extrusionOk="0" h="6772" w="12866">
                  <a:moveTo>
                    <a:pt x="10982" y="1849"/>
                  </a:moveTo>
                  <a:cubicBezTo>
                    <a:pt x="11189" y="1849"/>
                    <a:pt x="11358" y="2018"/>
                    <a:pt x="11358" y="2227"/>
                  </a:cubicBezTo>
                  <a:cubicBezTo>
                    <a:pt x="11358" y="2434"/>
                    <a:pt x="11189" y="2603"/>
                    <a:pt x="10982" y="2603"/>
                  </a:cubicBezTo>
                  <a:lnTo>
                    <a:pt x="7587" y="2603"/>
                  </a:lnTo>
                  <a:cubicBezTo>
                    <a:pt x="7378" y="2603"/>
                    <a:pt x="7209" y="2434"/>
                    <a:pt x="7209" y="2227"/>
                  </a:cubicBezTo>
                  <a:cubicBezTo>
                    <a:pt x="7209" y="2018"/>
                    <a:pt x="7378" y="1849"/>
                    <a:pt x="7587" y="1849"/>
                  </a:cubicBezTo>
                  <a:close/>
                  <a:moveTo>
                    <a:pt x="10982" y="3357"/>
                  </a:moveTo>
                  <a:cubicBezTo>
                    <a:pt x="11189" y="3357"/>
                    <a:pt x="11358" y="3526"/>
                    <a:pt x="11358" y="3735"/>
                  </a:cubicBezTo>
                  <a:cubicBezTo>
                    <a:pt x="11358" y="3942"/>
                    <a:pt x="11189" y="4111"/>
                    <a:pt x="10982" y="4111"/>
                  </a:cubicBezTo>
                  <a:lnTo>
                    <a:pt x="7587" y="4111"/>
                  </a:lnTo>
                  <a:cubicBezTo>
                    <a:pt x="7378" y="4111"/>
                    <a:pt x="7209" y="3942"/>
                    <a:pt x="7209" y="3735"/>
                  </a:cubicBezTo>
                  <a:cubicBezTo>
                    <a:pt x="7209" y="3526"/>
                    <a:pt x="7378" y="3357"/>
                    <a:pt x="7587" y="3357"/>
                  </a:cubicBezTo>
                  <a:close/>
                  <a:moveTo>
                    <a:pt x="10982" y="4864"/>
                  </a:moveTo>
                  <a:cubicBezTo>
                    <a:pt x="11189" y="4864"/>
                    <a:pt x="11358" y="5033"/>
                    <a:pt x="11358" y="5242"/>
                  </a:cubicBezTo>
                  <a:cubicBezTo>
                    <a:pt x="11358" y="5449"/>
                    <a:pt x="11189" y="5618"/>
                    <a:pt x="10982" y="5618"/>
                  </a:cubicBezTo>
                  <a:lnTo>
                    <a:pt x="7587" y="5618"/>
                  </a:lnTo>
                  <a:cubicBezTo>
                    <a:pt x="7378" y="5618"/>
                    <a:pt x="7209" y="5449"/>
                    <a:pt x="7209" y="5242"/>
                  </a:cubicBezTo>
                  <a:cubicBezTo>
                    <a:pt x="7209" y="5033"/>
                    <a:pt x="7378" y="4864"/>
                    <a:pt x="7587" y="4864"/>
                  </a:cubicBezTo>
                  <a:close/>
                  <a:moveTo>
                    <a:pt x="3406" y="1791"/>
                  </a:moveTo>
                  <a:cubicBezTo>
                    <a:pt x="4049" y="1791"/>
                    <a:pt x="4572" y="2314"/>
                    <a:pt x="4572" y="2957"/>
                  </a:cubicBezTo>
                  <a:cubicBezTo>
                    <a:pt x="4572" y="3216"/>
                    <a:pt x="4487" y="3455"/>
                    <a:pt x="4345" y="3648"/>
                  </a:cubicBezTo>
                  <a:cubicBezTo>
                    <a:pt x="4815" y="3956"/>
                    <a:pt x="5124" y="4487"/>
                    <a:pt x="5124" y="5090"/>
                  </a:cubicBezTo>
                  <a:lnTo>
                    <a:pt x="5124" y="5383"/>
                  </a:lnTo>
                  <a:cubicBezTo>
                    <a:pt x="5124" y="5590"/>
                    <a:pt x="4956" y="5759"/>
                    <a:pt x="4749" y="5759"/>
                  </a:cubicBezTo>
                  <a:lnTo>
                    <a:pt x="2063" y="5759"/>
                  </a:lnTo>
                  <a:cubicBezTo>
                    <a:pt x="1854" y="5759"/>
                    <a:pt x="1687" y="5590"/>
                    <a:pt x="1687" y="5383"/>
                  </a:cubicBezTo>
                  <a:lnTo>
                    <a:pt x="1687" y="5090"/>
                  </a:lnTo>
                  <a:cubicBezTo>
                    <a:pt x="1687" y="4487"/>
                    <a:pt x="1997" y="3956"/>
                    <a:pt x="2467" y="3648"/>
                  </a:cubicBezTo>
                  <a:cubicBezTo>
                    <a:pt x="2324" y="3455"/>
                    <a:pt x="2240" y="3216"/>
                    <a:pt x="2240" y="2957"/>
                  </a:cubicBezTo>
                  <a:cubicBezTo>
                    <a:pt x="2240" y="2314"/>
                    <a:pt x="2763" y="1791"/>
                    <a:pt x="3406" y="1791"/>
                  </a:cubicBezTo>
                  <a:close/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lnTo>
                    <a:pt x="1" y="6772"/>
                  </a:lnTo>
                  <a:lnTo>
                    <a:pt x="12865" y="6772"/>
                  </a:lnTo>
                  <a:lnTo>
                    <a:pt x="12865" y="378"/>
                  </a:lnTo>
                  <a:cubicBezTo>
                    <a:pt x="12865" y="169"/>
                    <a:pt x="12696" y="0"/>
                    <a:pt x="12489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5268099" y="1017933"/>
              <a:ext cx="465363" cy="156797"/>
            </a:xfrm>
            <a:custGeom>
              <a:rect b="b" l="l" r="r" t="t"/>
              <a:pathLst>
                <a:path extrusionOk="0" h="4335" w="12866">
                  <a:moveTo>
                    <a:pt x="1" y="1"/>
                  </a:moveTo>
                  <a:lnTo>
                    <a:pt x="1" y="941"/>
                  </a:lnTo>
                  <a:cubicBezTo>
                    <a:pt x="1" y="1151"/>
                    <a:pt x="170" y="1319"/>
                    <a:pt x="379" y="1319"/>
                  </a:cubicBezTo>
                  <a:lnTo>
                    <a:pt x="5518" y="1319"/>
                  </a:lnTo>
                  <a:lnTo>
                    <a:pt x="5518" y="2827"/>
                  </a:lnTo>
                  <a:lnTo>
                    <a:pt x="4793" y="2827"/>
                  </a:lnTo>
                  <a:cubicBezTo>
                    <a:pt x="4093" y="2827"/>
                    <a:pt x="3526" y="3394"/>
                    <a:pt x="3526" y="4093"/>
                  </a:cubicBezTo>
                  <a:cubicBezTo>
                    <a:pt x="3526" y="4160"/>
                    <a:pt x="3555" y="4220"/>
                    <a:pt x="3599" y="4264"/>
                  </a:cubicBezTo>
                  <a:cubicBezTo>
                    <a:pt x="3641" y="4306"/>
                    <a:pt x="3701" y="4334"/>
                    <a:pt x="3770" y="4334"/>
                  </a:cubicBezTo>
                  <a:lnTo>
                    <a:pt x="9098" y="4334"/>
                  </a:lnTo>
                  <a:cubicBezTo>
                    <a:pt x="9231" y="4334"/>
                    <a:pt x="9340" y="4226"/>
                    <a:pt x="9340" y="4093"/>
                  </a:cubicBezTo>
                  <a:cubicBezTo>
                    <a:pt x="9340" y="3743"/>
                    <a:pt x="9199" y="3426"/>
                    <a:pt x="8970" y="3197"/>
                  </a:cubicBezTo>
                  <a:cubicBezTo>
                    <a:pt x="8741" y="2968"/>
                    <a:pt x="8423" y="2827"/>
                    <a:pt x="8073" y="2827"/>
                  </a:cubicBezTo>
                  <a:lnTo>
                    <a:pt x="7348" y="2827"/>
                  </a:lnTo>
                  <a:lnTo>
                    <a:pt x="7348" y="1319"/>
                  </a:lnTo>
                  <a:lnTo>
                    <a:pt x="12489" y="1319"/>
                  </a:lnTo>
                  <a:cubicBezTo>
                    <a:pt x="12696" y="1319"/>
                    <a:pt x="12865" y="1151"/>
                    <a:pt x="12865" y="941"/>
                  </a:cubicBezTo>
                  <a:lnTo>
                    <a:pt x="12865" y="1"/>
                  </a:ln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title"/>
          </p:nvPr>
        </p:nvSpPr>
        <p:spPr>
          <a:xfrm>
            <a:off x="720000" y="539500"/>
            <a:ext cx="7710900" cy="3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458" name="Google Shape;458;p39"/>
          <p:cNvSpPr/>
          <p:nvPr/>
        </p:nvSpPr>
        <p:spPr>
          <a:xfrm>
            <a:off x="7300612" y="4050130"/>
            <a:ext cx="470477" cy="523164"/>
          </a:xfrm>
          <a:custGeom>
            <a:rect b="b" l="l" r="r" t="t"/>
            <a:pathLst>
              <a:path extrusionOk="0" h="12866" w="11571">
                <a:moveTo>
                  <a:pt x="5785" y="2183"/>
                </a:moveTo>
                <a:cubicBezTo>
                  <a:pt x="5994" y="2183"/>
                  <a:pt x="6163" y="2352"/>
                  <a:pt x="6163" y="2561"/>
                </a:cubicBezTo>
                <a:lnTo>
                  <a:pt x="6163" y="6951"/>
                </a:lnTo>
                <a:cubicBezTo>
                  <a:pt x="6163" y="7158"/>
                  <a:pt x="5994" y="7327"/>
                  <a:pt x="5785" y="7327"/>
                </a:cubicBezTo>
                <a:cubicBezTo>
                  <a:pt x="5576" y="7327"/>
                  <a:pt x="5409" y="7158"/>
                  <a:pt x="5409" y="6951"/>
                </a:cubicBezTo>
                <a:lnTo>
                  <a:pt x="5409" y="2561"/>
                </a:lnTo>
                <a:cubicBezTo>
                  <a:pt x="5409" y="2352"/>
                  <a:pt x="5576" y="2183"/>
                  <a:pt x="5785" y="2183"/>
                </a:cubicBezTo>
                <a:close/>
                <a:moveTo>
                  <a:pt x="5785" y="8095"/>
                </a:moveTo>
                <a:cubicBezTo>
                  <a:pt x="5994" y="8095"/>
                  <a:pt x="6163" y="8264"/>
                  <a:pt x="6163" y="8471"/>
                </a:cubicBezTo>
                <a:cubicBezTo>
                  <a:pt x="6163" y="8680"/>
                  <a:pt x="5994" y="8849"/>
                  <a:pt x="5785" y="8849"/>
                </a:cubicBezTo>
                <a:cubicBezTo>
                  <a:pt x="5576" y="8849"/>
                  <a:pt x="5409" y="8680"/>
                  <a:pt x="5409" y="8471"/>
                </a:cubicBezTo>
                <a:cubicBezTo>
                  <a:pt x="5409" y="8264"/>
                  <a:pt x="5576" y="8095"/>
                  <a:pt x="5785" y="8095"/>
                </a:cubicBezTo>
                <a:close/>
                <a:moveTo>
                  <a:pt x="3936" y="1"/>
                </a:moveTo>
                <a:cubicBezTo>
                  <a:pt x="1765" y="1"/>
                  <a:pt x="0" y="1767"/>
                  <a:pt x="0" y="3938"/>
                </a:cubicBezTo>
                <a:lnTo>
                  <a:pt x="0" y="12489"/>
                </a:lnTo>
                <a:cubicBezTo>
                  <a:pt x="0" y="12710"/>
                  <a:pt x="182" y="12866"/>
                  <a:pt x="378" y="12866"/>
                </a:cubicBezTo>
                <a:cubicBezTo>
                  <a:pt x="444" y="12866"/>
                  <a:pt x="512" y="12848"/>
                  <a:pt x="575" y="12809"/>
                </a:cubicBezTo>
                <a:lnTo>
                  <a:pt x="2503" y="11615"/>
                </a:lnTo>
                <a:cubicBezTo>
                  <a:pt x="2726" y="11476"/>
                  <a:pt x="2981" y="11404"/>
                  <a:pt x="3243" y="11404"/>
                </a:cubicBezTo>
                <a:lnTo>
                  <a:pt x="7635" y="11404"/>
                </a:lnTo>
                <a:cubicBezTo>
                  <a:pt x="9805" y="11404"/>
                  <a:pt x="11570" y="9639"/>
                  <a:pt x="11570" y="7468"/>
                </a:cubicBezTo>
                <a:lnTo>
                  <a:pt x="11570" y="378"/>
                </a:lnTo>
                <a:cubicBezTo>
                  <a:pt x="11570" y="169"/>
                  <a:pt x="11403" y="1"/>
                  <a:pt x="11194" y="1"/>
                </a:cubicBez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type="title"/>
          </p:nvPr>
        </p:nvSpPr>
        <p:spPr>
          <a:xfrm>
            <a:off x="713225" y="657425"/>
            <a:ext cx="4792200" cy="24216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OBRIGADO</a:t>
            </a:r>
            <a:r>
              <a:rPr lang="en" sz="6900"/>
              <a:t>!</a:t>
            </a:r>
            <a:endParaRPr sz="6900"/>
          </a:p>
        </p:txBody>
      </p:sp>
      <p:sp>
        <p:nvSpPr>
          <p:cNvPr id="464" name="Google Shape;464;p40"/>
          <p:cNvSpPr txBox="1"/>
          <p:nvPr/>
        </p:nvSpPr>
        <p:spPr>
          <a:xfrm>
            <a:off x="6628575" y="2003700"/>
            <a:ext cx="17919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Joel Ferreira A89982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João Linhares A86618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Rui Azevedo A80789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654625" y="2581975"/>
            <a:ext cx="5021700" cy="73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5" type="title"/>
          </p:nvPr>
        </p:nvSpPr>
        <p:spPr>
          <a:xfrm rot="5400000">
            <a:off x="6296100" y="1771575"/>
            <a:ext cx="4057500" cy="160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Tabela de Conteúdo</a:t>
            </a:r>
            <a:endParaRPr sz="3700"/>
          </a:p>
        </p:txBody>
      </p:sp>
      <p:sp>
        <p:nvSpPr>
          <p:cNvPr id="259" name="Google Shape;259;p29"/>
          <p:cNvSpPr txBox="1"/>
          <p:nvPr>
            <p:ph idx="1" type="subTitle"/>
          </p:nvPr>
        </p:nvSpPr>
        <p:spPr>
          <a:xfrm>
            <a:off x="1845650" y="1585863"/>
            <a:ext cx="18399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Breve descrição do sistema</a:t>
            </a:r>
            <a:endParaRPr sz="1400"/>
          </a:p>
        </p:txBody>
      </p:sp>
      <p:sp>
        <p:nvSpPr>
          <p:cNvPr id="260" name="Google Shape;260;p29"/>
          <p:cNvSpPr txBox="1"/>
          <p:nvPr>
            <p:ph type="title"/>
          </p:nvPr>
        </p:nvSpPr>
        <p:spPr>
          <a:xfrm>
            <a:off x="742700" y="664121"/>
            <a:ext cx="11064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01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1" name="Google Shape;261;p29"/>
          <p:cNvSpPr txBox="1"/>
          <p:nvPr>
            <p:ph idx="13" type="subTitle"/>
          </p:nvPr>
        </p:nvSpPr>
        <p:spPr>
          <a:xfrm>
            <a:off x="5254679" y="1585776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Diferentes utilizadores da plataforma</a:t>
            </a:r>
            <a:endParaRPr/>
          </a:p>
        </p:txBody>
      </p:sp>
      <p:sp>
        <p:nvSpPr>
          <p:cNvPr id="262" name="Google Shape;262;p29"/>
          <p:cNvSpPr txBox="1"/>
          <p:nvPr>
            <p:ph idx="2" type="title"/>
          </p:nvPr>
        </p:nvSpPr>
        <p:spPr>
          <a:xfrm>
            <a:off x="4142675" y="664025"/>
            <a:ext cx="11055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3" name="Google Shape;263;p29"/>
          <p:cNvSpPr txBox="1"/>
          <p:nvPr>
            <p:ph idx="6" type="ctrTitle"/>
          </p:nvPr>
        </p:nvSpPr>
        <p:spPr>
          <a:xfrm>
            <a:off x="1845650" y="3049400"/>
            <a:ext cx="20355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264" name="Google Shape;264;p29"/>
          <p:cNvSpPr txBox="1"/>
          <p:nvPr>
            <p:ph idx="7" type="subTitle"/>
          </p:nvPr>
        </p:nvSpPr>
        <p:spPr>
          <a:xfrm>
            <a:off x="1845650" y="3767188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Abordagem tomada no desenvolvimento da plataforma</a:t>
            </a:r>
            <a:endParaRPr/>
          </a:p>
        </p:txBody>
      </p:sp>
      <p:sp>
        <p:nvSpPr>
          <p:cNvPr id="265" name="Google Shape;265;p29"/>
          <p:cNvSpPr txBox="1"/>
          <p:nvPr>
            <p:ph idx="3" type="title"/>
          </p:nvPr>
        </p:nvSpPr>
        <p:spPr>
          <a:xfrm>
            <a:off x="742700" y="2780728"/>
            <a:ext cx="1106400" cy="11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" name="Google Shape;266;p29"/>
          <p:cNvSpPr txBox="1"/>
          <p:nvPr>
            <p:ph idx="14" type="ctrTitle"/>
          </p:nvPr>
        </p:nvSpPr>
        <p:spPr>
          <a:xfrm>
            <a:off x="5251357" y="3049305"/>
            <a:ext cx="18537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do Sistema</a:t>
            </a:r>
            <a:endParaRPr/>
          </a:p>
        </p:txBody>
      </p:sp>
      <p:sp>
        <p:nvSpPr>
          <p:cNvPr id="267" name="Google Shape;267;p29"/>
          <p:cNvSpPr txBox="1"/>
          <p:nvPr>
            <p:ph idx="15" type="subTitle"/>
          </p:nvPr>
        </p:nvSpPr>
        <p:spPr>
          <a:xfrm>
            <a:off x="5254680" y="3767100"/>
            <a:ext cx="18462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que o sistema deve suportar</a:t>
            </a:r>
            <a:endParaRPr/>
          </a:p>
        </p:txBody>
      </p:sp>
      <p:sp>
        <p:nvSpPr>
          <p:cNvPr id="268" name="Google Shape;268;p29"/>
          <p:cNvSpPr txBox="1"/>
          <p:nvPr>
            <p:ph idx="4" type="title"/>
          </p:nvPr>
        </p:nvSpPr>
        <p:spPr>
          <a:xfrm>
            <a:off x="4142675" y="2782746"/>
            <a:ext cx="1105500" cy="115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9" name="Google Shape;269;p29"/>
          <p:cNvSpPr txBox="1"/>
          <p:nvPr>
            <p:ph idx="8" type="ctrTitle"/>
          </p:nvPr>
        </p:nvSpPr>
        <p:spPr>
          <a:xfrm>
            <a:off x="1845650" y="868775"/>
            <a:ext cx="2297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270" name="Google Shape;270;p29"/>
          <p:cNvSpPr txBox="1"/>
          <p:nvPr>
            <p:ph idx="9" type="ctrTitle"/>
          </p:nvPr>
        </p:nvSpPr>
        <p:spPr>
          <a:xfrm>
            <a:off x="5251362" y="868680"/>
            <a:ext cx="18462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Perfis de Utilizador</a:t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4512260" y="4071054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1082344" y="4030962"/>
            <a:ext cx="368186" cy="366364"/>
            <a:chOff x="-62151950" y="4111775"/>
            <a:chExt cx="318225" cy="316650"/>
          </a:xfrm>
        </p:grpSpPr>
        <p:sp>
          <p:nvSpPr>
            <p:cNvPr id="273" name="Google Shape;273;p29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1079587" y="1893175"/>
            <a:ext cx="373724" cy="372632"/>
            <a:chOff x="4455274" y="2415475"/>
            <a:chExt cx="373724" cy="372632"/>
          </a:xfrm>
        </p:grpSpPr>
        <p:sp>
          <p:nvSpPr>
            <p:cNvPr id="278" name="Google Shape;278;p29"/>
            <p:cNvSpPr/>
            <p:nvPr/>
          </p:nvSpPr>
          <p:spPr>
            <a:xfrm>
              <a:off x="4455274" y="2546083"/>
              <a:ext cx="245036" cy="242023"/>
            </a:xfrm>
            <a:custGeom>
              <a:rect b="b" l="l" r="r" t="t"/>
              <a:pathLst>
                <a:path extrusionOk="0" h="8355" w="8459">
                  <a:moveTo>
                    <a:pt x="8013" y="0"/>
                  </a:moveTo>
                  <a:cubicBezTo>
                    <a:pt x="7972" y="0"/>
                    <a:pt x="7930" y="7"/>
                    <a:pt x="7888" y="22"/>
                  </a:cubicBezTo>
                  <a:lnTo>
                    <a:pt x="1116" y="2394"/>
                  </a:lnTo>
                  <a:cubicBezTo>
                    <a:pt x="815" y="2498"/>
                    <a:pt x="774" y="2910"/>
                    <a:pt x="1050" y="3073"/>
                  </a:cubicBezTo>
                  <a:lnTo>
                    <a:pt x="2288" y="3805"/>
                  </a:lnTo>
                  <a:lnTo>
                    <a:pt x="147" y="5945"/>
                  </a:lnTo>
                  <a:cubicBezTo>
                    <a:pt x="1" y="6092"/>
                    <a:pt x="1" y="6331"/>
                    <a:pt x="147" y="6478"/>
                  </a:cubicBezTo>
                  <a:lnTo>
                    <a:pt x="1914" y="8245"/>
                  </a:lnTo>
                  <a:cubicBezTo>
                    <a:pt x="1988" y="8318"/>
                    <a:pt x="2084" y="8355"/>
                    <a:pt x="2180" y="8355"/>
                  </a:cubicBezTo>
                  <a:cubicBezTo>
                    <a:pt x="2276" y="8355"/>
                    <a:pt x="2372" y="8318"/>
                    <a:pt x="2447" y="8245"/>
                  </a:cubicBezTo>
                  <a:lnTo>
                    <a:pt x="4586" y="6104"/>
                  </a:lnTo>
                  <a:lnTo>
                    <a:pt x="5319" y="7342"/>
                  </a:lnTo>
                  <a:cubicBezTo>
                    <a:pt x="5393" y="7467"/>
                    <a:pt x="5518" y="7527"/>
                    <a:pt x="5642" y="7527"/>
                  </a:cubicBezTo>
                  <a:cubicBezTo>
                    <a:pt x="5792" y="7527"/>
                    <a:pt x="5940" y="7441"/>
                    <a:pt x="5999" y="7276"/>
                  </a:cubicBezTo>
                  <a:lnTo>
                    <a:pt x="8368" y="502"/>
                  </a:lnTo>
                  <a:cubicBezTo>
                    <a:pt x="8458" y="247"/>
                    <a:pt x="8259" y="0"/>
                    <a:pt x="8013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4684975" y="2415475"/>
              <a:ext cx="21870" cy="65003"/>
            </a:xfrm>
            <a:custGeom>
              <a:rect b="b" l="l" r="r" t="t"/>
              <a:pathLst>
                <a:path extrusionOk="0" h="2244" w="755">
                  <a:moveTo>
                    <a:pt x="376" y="0"/>
                  </a:moveTo>
                  <a:cubicBezTo>
                    <a:pt x="169" y="0"/>
                    <a:pt x="0" y="169"/>
                    <a:pt x="0" y="378"/>
                  </a:cubicBezTo>
                  <a:lnTo>
                    <a:pt x="0" y="1867"/>
                  </a:lnTo>
                  <a:cubicBezTo>
                    <a:pt x="0" y="2074"/>
                    <a:pt x="169" y="2243"/>
                    <a:pt x="376" y="2243"/>
                  </a:cubicBezTo>
                  <a:cubicBezTo>
                    <a:pt x="585" y="2243"/>
                    <a:pt x="754" y="2074"/>
                    <a:pt x="754" y="1867"/>
                  </a:cubicBezTo>
                  <a:lnTo>
                    <a:pt x="754" y="378"/>
                  </a:lnTo>
                  <a:cubicBezTo>
                    <a:pt x="754" y="169"/>
                    <a:pt x="585" y="0"/>
                    <a:pt x="37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4763966" y="2537625"/>
              <a:ext cx="65032" cy="21841"/>
            </a:xfrm>
            <a:custGeom>
              <a:rect b="b" l="l" r="r" t="t"/>
              <a:pathLst>
                <a:path extrusionOk="0" h="754" w="2245">
                  <a:moveTo>
                    <a:pt x="377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5"/>
                    <a:pt x="170" y="754"/>
                    <a:pt x="377" y="754"/>
                  </a:cubicBezTo>
                  <a:lnTo>
                    <a:pt x="1866" y="754"/>
                  </a:lnTo>
                  <a:cubicBezTo>
                    <a:pt x="2075" y="754"/>
                    <a:pt x="2244" y="585"/>
                    <a:pt x="2244" y="378"/>
                  </a:cubicBezTo>
                  <a:cubicBezTo>
                    <a:pt x="2244" y="169"/>
                    <a:pt x="2075" y="0"/>
                    <a:pt x="186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4594022" y="2452609"/>
              <a:ext cx="54459" cy="52431"/>
            </a:xfrm>
            <a:custGeom>
              <a:rect b="b" l="l" r="r" t="t"/>
              <a:pathLst>
                <a:path extrusionOk="0" h="1810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1" y="258"/>
                    <a:pt x="1" y="497"/>
                    <a:pt x="147" y="644"/>
                  </a:cubicBezTo>
                  <a:lnTo>
                    <a:pt x="1199" y="1699"/>
                  </a:lnTo>
                  <a:cubicBezTo>
                    <a:pt x="1272" y="1773"/>
                    <a:pt x="1369" y="1810"/>
                    <a:pt x="1466" y="1810"/>
                  </a:cubicBezTo>
                  <a:cubicBezTo>
                    <a:pt x="1563" y="1810"/>
                    <a:pt x="1659" y="1773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738360" y="2450756"/>
              <a:ext cx="54517" cy="52344"/>
            </a:xfrm>
            <a:custGeom>
              <a:rect b="b" l="l" r="r" t="t"/>
              <a:pathLst>
                <a:path extrusionOk="0" h="1807" w="1882">
                  <a:moveTo>
                    <a:pt x="1469" y="1"/>
                  </a:moveTo>
                  <a:cubicBezTo>
                    <a:pt x="1372" y="1"/>
                    <a:pt x="1276" y="37"/>
                    <a:pt x="1203" y="111"/>
                  </a:cubicBezTo>
                  <a:lnTo>
                    <a:pt x="147" y="1162"/>
                  </a:lnTo>
                  <a:cubicBezTo>
                    <a:pt x="1" y="1309"/>
                    <a:pt x="1" y="1548"/>
                    <a:pt x="147" y="1695"/>
                  </a:cubicBezTo>
                  <a:cubicBezTo>
                    <a:pt x="221" y="1769"/>
                    <a:pt x="318" y="1806"/>
                    <a:pt x="415" y="1806"/>
                  </a:cubicBezTo>
                  <a:cubicBezTo>
                    <a:pt x="511" y="1806"/>
                    <a:pt x="607" y="1770"/>
                    <a:pt x="680" y="1697"/>
                  </a:cubicBezTo>
                  <a:lnTo>
                    <a:pt x="1735" y="643"/>
                  </a:lnTo>
                  <a:cubicBezTo>
                    <a:pt x="1882" y="497"/>
                    <a:pt x="1882" y="257"/>
                    <a:pt x="1735" y="111"/>
                  </a:cubicBezTo>
                  <a:cubicBezTo>
                    <a:pt x="1662" y="37"/>
                    <a:pt x="1565" y="1"/>
                    <a:pt x="1469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738186" y="2597179"/>
              <a:ext cx="54459" cy="52402"/>
            </a:xfrm>
            <a:custGeom>
              <a:rect b="b" l="l" r="r" t="t"/>
              <a:pathLst>
                <a:path extrusionOk="0" h="1809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0" y="258"/>
                    <a:pt x="0" y="497"/>
                    <a:pt x="147" y="644"/>
                  </a:cubicBezTo>
                  <a:lnTo>
                    <a:pt x="1200" y="1699"/>
                  </a:lnTo>
                  <a:cubicBezTo>
                    <a:pt x="1274" y="1772"/>
                    <a:pt x="1370" y="1809"/>
                    <a:pt x="1466" y="1809"/>
                  </a:cubicBezTo>
                  <a:cubicBezTo>
                    <a:pt x="1562" y="1809"/>
                    <a:pt x="1659" y="1772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29"/>
          <p:cNvGrpSpPr/>
          <p:nvPr/>
        </p:nvGrpSpPr>
        <p:grpSpPr>
          <a:xfrm>
            <a:off x="4520384" y="1915723"/>
            <a:ext cx="350079" cy="350079"/>
            <a:chOff x="3497300" y="3227275"/>
            <a:chExt cx="296175" cy="296175"/>
          </a:xfrm>
        </p:grpSpPr>
        <p:sp>
          <p:nvSpPr>
            <p:cNvPr id="285" name="Google Shape;285;p29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4006400" y="539500"/>
            <a:ext cx="44247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Contexto</a:t>
            </a:r>
            <a:endParaRPr sz="6100"/>
          </a:p>
        </p:txBody>
      </p:sp>
      <p:sp>
        <p:nvSpPr>
          <p:cNvPr id="298" name="Google Shape;298;p30"/>
          <p:cNvSpPr txBox="1"/>
          <p:nvPr>
            <p:ph idx="2" type="title"/>
          </p:nvPr>
        </p:nvSpPr>
        <p:spPr>
          <a:xfrm>
            <a:off x="713214" y="539500"/>
            <a:ext cx="30732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299" name="Google Shape;299;p30"/>
          <p:cNvGrpSpPr/>
          <p:nvPr/>
        </p:nvGrpSpPr>
        <p:grpSpPr>
          <a:xfrm>
            <a:off x="7138904" y="3320483"/>
            <a:ext cx="773534" cy="771236"/>
            <a:chOff x="4455274" y="2415475"/>
            <a:chExt cx="373724" cy="372632"/>
          </a:xfrm>
        </p:grpSpPr>
        <p:sp>
          <p:nvSpPr>
            <p:cNvPr id="300" name="Google Shape;300;p30"/>
            <p:cNvSpPr/>
            <p:nvPr/>
          </p:nvSpPr>
          <p:spPr>
            <a:xfrm>
              <a:off x="4455274" y="2546083"/>
              <a:ext cx="245036" cy="242023"/>
            </a:xfrm>
            <a:custGeom>
              <a:rect b="b" l="l" r="r" t="t"/>
              <a:pathLst>
                <a:path extrusionOk="0" h="8355" w="8459">
                  <a:moveTo>
                    <a:pt x="8013" y="0"/>
                  </a:moveTo>
                  <a:cubicBezTo>
                    <a:pt x="7972" y="0"/>
                    <a:pt x="7930" y="7"/>
                    <a:pt x="7888" y="22"/>
                  </a:cubicBezTo>
                  <a:lnTo>
                    <a:pt x="1116" y="2394"/>
                  </a:lnTo>
                  <a:cubicBezTo>
                    <a:pt x="815" y="2498"/>
                    <a:pt x="774" y="2910"/>
                    <a:pt x="1050" y="3073"/>
                  </a:cubicBezTo>
                  <a:lnTo>
                    <a:pt x="2288" y="3805"/>
                  </a:lnTo>
                  <a:lnTo>
                    <a:pt x="147" y="5945"/>
                  </a:lnTo>
                  <a:cubicBezTo>
                    <a:pt x="1" y="6092"/>
                    <a:pt x="1" y="6331"/>
                    <a:pt x="147" y="6478"/>
                  </a:cubicBezTo>
                  <a:lnTo>
                    <a:pt x="1914" y="8245"/>
                  </a:lnTo>
                  <a:cubicBezTo>
                    <a:pt x="1988" y="8318"/>
                    <a:pt x="2084" y="8355"/>
                    <a:pt x="2180" y="8355"/>
                  </a:cubicBezTo>
                  <a:cubicBezTo>
                    <a:pt x="2276" y="8355"/>
                    <a:pt x="2372" y="8318"/>
                    <a:pt x="2447" y="8245"/>
                  </a:cubicBezTo>
                  <a:lnTo>
                    <a:pt x="4586" y="6104"/>
                  </a:lnTo>
                  <a:lnTo>
                    <a:pt x="5319" y="7342"/>
                  </a:lnTo>
                  <a:cubicBezTo>
                    <a:pt x="5393" y="7467"/>
                    <a:pt x="5518" y="7527"/>
                    <a:pt x="5642" y="7527"/>
                  </a:cubicBezTo>
                  <a:cubicBezTo>
                    <a:pt x="5792" y="7527"/>
                    <a:pt x="5940" y="7441"/>
                    <a:pt x="5999" y="7276"/>
                  </a:cubicBezTo>
                  <a:lnTo>
                    <a:pt x="8368" y="502"/>
                  </a:lnTo>
                  <a:cubicBezTo>
                    <a:pt x="8458" y="247"/>
                    <a:pt x="8259" y="0"/>
                    <a:pt x="8013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684975" y="2415475"/>
              <a:ext cx="21870" cy="65003"/>
            </a:xfrm>
            <a:custGeom>
              <a:rect b="b" l="l" r="r" t="t"/>
              <a:pathLst>
                <a:path extrusionOk="0" h="2244" w="755">
                  <a:moveTo>
                    <a:pt x="376" y="0"/>
                  </a:moveTo>
                  <a:cubicBezTo>
                    <a:pt x="169" y="0"/>
                    <a:pt x="0" y="169"/>
                    <a:pt x="0" y="378"/>
                  </a:cubicBezTo>
                  <a:lnTo>
                    <a:pt x="0" y="1867"/>
                  </a:lnTo>
                  <a:cubicBezTo>
                    <a:pt x="0" y="2074"/>
                    <a:pt x="169" y="2243"/>
                    <a:pt x="376" y="2243"/>
                  </a:cubicBezTo>
                  <a:cubicBezTo>
                    <a:pt x="585" y="2243"/>
                    <a:pt x="754" y="2074"/>
                    <a:pt x="754" y="1867"/>
                  </a:cubicBezTo>
                  <a:lnTo>
                    <a:pt x="754" y="378"/>
                  </a:lnTo>
                  <a:cubicBezTo>
                    <a:pt x="754" y="169"/>
                    <a:pt x="585" y="0"/>
                    <a:pt x="37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4763966" y="2537625"/>
              <a:ext cx="65032" cy="21841"/>
            </a:xfrm>
            <a:custGeom>
              <a:rect b="b" l="l" r="r" t="t"/>
              <a:pathLst>
                <a:path extrusionOk="0" h="754" w="2245">
                  <a:moveTo>
                    <a:pt x="377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5"/>
                    <a:pt x="170" y="754"/>
                    <a:pt x="377" y="754"/>
                  </a:cubicBezTo>
                  <a:lnTo>
                    <a:pt x="1866" y="754"/>
                  </a:lnTo>
                  <a:cubicBezTo>
                    <a:pt x="2075" y="754"/>
                    <a:pt x="2244" y="585"/>
                    <a:pt x="2244" y="378"/>
                  </a:cubicBezTo>
                  <a:cubicBezTo>
                    <a:pt x="2244" y="169"/>
                    <a:pt x="2075" y="0"/>
                    <a:pt x="186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4594022" y="2452609"/>
              <a:ext cx="54459" cy="52431"/>
            </a:xfrm>
            <a:custGeom>
              <a:rect b="b" l="l" r="r" t="t"/>
              <a:pathLst>
                <a:path extrusionOk="0" h="1810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1" y="258"/>
                    <a:pt x="1" y="497"/>
                    <a:pt x="147" y="644"/>
                  </a:cubicBezTo>
                  <a:lnTo>
                    <a:pt x="1199" y="1699"/>
                  </a:lnTo>
                  <a:cubicBezTo>
                    <a:pt x="1272" y="1773"/>
                    <a:pt x="1369" y="1810"/>
                    <a:pt x="1466" y="1810"/>
                  </a:cubicBezTo>
                  <a:cubicBezTo>
                    <a:pt x="1563" y="1810"/>
                    <a:pt x="1659" y="1773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4738360" y="2450756"/>
              <a:ext cx="54517" cy="52344"/>
            </a:xfrm>
            <a:custGeom>
              <a:rect b="b" l="l" r="r" t="t"/>
              <a:pathLst>
                <a:path extrusionOk="0" h="1807" w="1882">
                  <a:moveTo>
                    <a:pt x="1469" y="1"/>
                  </a:moveTo>
                  <a:cubicBezTo>
                    <a:pt x="1372" y="1"/>
                    <a:pt x="1276" y="37"/>
                    <a:pt x="1203" y="111"/>
                  </a:cubicBezTo>
                  <a:lnTo>
                    <a:pt x="147" y="1162"/>
                  </a:lnTo>
                  <a:cubicBezTo>
                    <a:pt x="1" y="1309"/>
                    <a:pt x="1" y="1548"/>
                    <a:pt x="147" y="1695"/>
                  </a:cubicBezTo>
                  <a:cubicBezTo>
                    <a:pt x="221" y="1769"/>
                    <a:pt x="318" y="1806"/>
                    <a:pt x="415" y="1806"/>
                  </a:cubicBezTo>
                  <a:cubicBezTo>
                    <a:pt x="511" y="1806"/>
                    <a:pt x="607" y="1770"/>
                    <a:pt x="680" y="1697"/>
                  </a:cubicBezTo>
                  <a:lnTo>
                    <a:pt x="1735" y="643"/>
                  </a:lnTo>
                  <a:cubicBezTo>
                    <a:pt x="1882" y="497"/>
                    <a:pt x="1882" y="257"/>
                    <a:pt x="1735" y="111"/>
                  </a:cubicBezTo>
                  <a:cubicBezTo>
                    <a:pt x="1662" y="37"/>
                    <a:pt x="1565" y="1"/>
                    <a:pt x="1469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738186" y="2597179"/>
              <a:ext cx="54459" cy="52402"/>
            </a:xfrm>
            <a:custGeom>
              <a:rect b="b" l="l" r="r" t="t"/>
              <a:pathLst>
                <a:path extrusionOk="0" h="1809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0" y="258"/>
                    <a:pt x="0" y="497"/>
                    <a:pt x="147" y="644"/>
                  </a:cubicBezTo>
                  <a:lnTo>
                    <a:pt x="1200" y="1699"/>
                  </a:lnTo>
                  <a:cubicBezTo>
                    <a:pt x="1274" y="1772"/>
                    <a:pt x="1370" y="1809"/>
                    <a:pt x="1466" y="1809"/>
                  </a:cubicBezTo>
                  <a:cubicBezTo>
                    <a:pt x="1562" y="1809"/>
                    <a:pt x="1659" y="1772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6" name="Google Shape;3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850" y="2736688"/>
            <a:ext cx="3761800" cy="18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2725795" y="1855225"/>
            <a:ext cx="1666800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715019" y="3039338"/>
            <a:ext cx="1666800" cy="11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4762946" y="3039338"/>
            <a:ext cx="1666800" cy="11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>
            <a:off x="6747348" y="1855225"/>
            <a:ext cx="1666800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 txBox="1"/>
          <p:nvPr>
            <p:ph type="title"/>
          </p:nvPr>
        </p:nvSpPr>
        <p:spPr>
          <a:xfrm>
            <a:off x="720000" y="346450"/>
            <a:ext cx="68934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Estados do Processo de Defesa</a:t>
            </a:r>
            <a:endParaRPr/>
          </a:p>
        </p:txBody>
      </p:sp>
      <p:sp>
        <p:nvSpPr>
          <p:cNvPr id="316" name="Google Shape;316;p31"/>
          <p:cNvSpPr txBox="1"/>
          <p:nvPr/>
        </p:nvSpPr>
        <p:spPr>
          <a:xfrm>
            <a:off x="2728495" y="2095375"/>
            <a:ext cx="16641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Definição do Júri e Marcação de data para a Defesa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6748698" y="2095375"/>
            <a:ext cx="16641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Criação e submissão de várias atas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4762946" y="3299450"/>
            <a:ext cx="1666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Enviar batch de processos para homologação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716369" y="3299438"/>
            <a:ext cx="1664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Registo de alunos para defesa de dissertação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688644" y="2507588"/>
            <a:ext cx="1664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Registo</a:t>
            </a:r>
            <a:endParaRPr sz="2000"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4765646" y="2531988"/>
            <a:ext cx="1664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Homologação</a:t>
            </a:r>
            <a:endParaRPr sz="2000"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2728495" y="3014950"/>
            <a:ext cx="1664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Júri</a:t>
            </a:r>
            <a:endParaRPr sz="2000"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6757687" y="3014950"/>
            <a:ext cx="1664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Atas</a:t>
            </a:r>
            <a:endParaRPr sz="2000"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24" name="Google Shape;324;p31"/>
          <p:cNvCxnSpPr/>
          <p:nvPr/>
        </p:nvCxnSpPr>
        <p:spPr>
          <a:xfrm flipH="1" rot="10800000">
            <a:off x="245875" y="3009125"/>
            <a:ext cx="8658000" cy="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25" name="Google Shape;325;p31"/>
          <p:cNvCxnSpPr/>
          <p:nvPr/>
        </p:nvCxnSpPr>
        <p:spPr>
          <a:xfrm>
            <a:off x="2781300" y="41910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1"/>
          <p:cNvCxnSpPr/>
          <p:nvPr/>
        </p:nvCxnSpPr>
        <p:spPr>
          <a:xfrm>
            <a:off x="748325" y="1870838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1"/>
          <p:cNvCxnSpPr/>
          <p:nvPr/>
        </p:nvCxnSpPr>
        <p:spPr>
          <a:xfrm>
            <a:off x="4797600" y="1870838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1"/>
          <p:cNvCxnSpPr/>
          <p:nvPr/>
        </p:nvCxnSpPr>
        <p:spPr>
          <a:xfrm>
            <a:off x="6789637" y="41910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9" name="Google Shape;329;p31"/>
          <p:cNvSpPr/>
          <p:nvPr/>
        </p:nvSpPr>
        <p:spPr>
          <a:xfrm>
            <a:off x="8174736" y="631000"/>
            <a:ext cx="496814" cy="391788"/>
          </a:xfrm>
          <a:custGeom>
            <a:rect b="b" l="l" r="r" t="t"/>
            <a:pathLst>
              <a:path extrusionOk="0" h="10146" w="12865">
                <a:moveTo>
                  <a:pt x="378" y="0"/>
                </a:moveTo>
                <a:cubicBezTo>
                  <a:pt x="169" y="0"/>
                  <a:pt x="0" y="169"/>
                  <a:pt x="0" y="376"/>
                </a:cubicBezTo>
                <a:lnTo>
                  <a:pt x="0" y="2422"/>
                </a:lnTo>
                <a:lnTo>
                  <a:pt x="12865" y="2422"/>
                </a:lnTo>
                <a:lnTo>
                  <a:pt x="12865" y="376"/>
                </a:lnTo>
                <a:cubicBezTo>
                  <a:pt x="12865" y="169"/>
                  <a:pt x="12696" y="0"/>
                  <a:pt x="12489" y="0"/>
                </a:cubicBezTo>
                <a:lnTo>
                  <a:pt x="10766" y="0"/>
                </a:lnTo>
                <a:lnTo>
                  <a:pt x="10766" y="1003"/>
                </a:lnTo>
                <a:cubicBezTo>
                  <a:pt x="10766" y="1212"/>
                  <a:pt x="10597" y="1381"/>
                  <a:pt x="10388" y="1381"/>
                </a:cubicBezTo>
                <a:cubicBezTo>
                  <a:pt x="10181" y="1381"/>
                  <a:pt x="10012" y="1212"/>
                  <a:pt x="10012" y="1003"/>
                </a:cubicBezTo>
                <a:lnTo>
                  <a:pt x="10012" y="0"/>
                </a:lnTo>
                <a:lnTo>
                  <a:pt x="2854" y="0"/>
                </a:lnTo>
                <a:lnTo>
                  <a:pt x="2854" y="1003"/>
                </a:lnTo>
                <a:cubicBezTo>
                  <a:pt x="2854" y="1212"/>
                  <a:pt x="2686" y="1381"/>
                  <a:pt x="2479" y="1381"/>
                </a:cubicBezTo>
                <a:cubicBezTo>
                  <a:pt x="2270" y="1381"/>
                  <a:pt x="2101" y="1212"/>
                  <a:pt x="2101" y="1003"/>
                </a:cubicBezTo>
                <a:lnTo>
                  <a:pt x="2101" y="0"/>
                </a:lnTo>
                <a:close/>
                <a:moveTo>
                  <a:pt x="3886" y="4147"/>
                </a:moveTo>
                <a:cubicBezTo>
                  <a:pt x="4095" y="4147"/>
                  <a:pt x="4264" y="4316"/>
                  <a:pt x="4264" y="4525"/>
                </a:cubicBezTo>
                <a:cubicBezTo>
                  <a:pt x="4264" y="4732"/>
                  <a:pt x="4095" y="4901"/>
                  <a:pt x="3886" y="4901"/>
                </a:cubicBezTo>
                <a:lnTo>
                  <a:pt x="2561" y="4901"/>
                </a:lnTo>
                <a:cubicBezTo>
                  <a:pt x="2354" y="4901"/>
                  <a:pt x="2185" y="4732"/>
                  <a:pt x="2185" y="4525"/>
                </a:cubicBezTo>
                <a:cubicBezTo>
                  <a:pt x="2185" y="4316"/>
                  <a:pt x="2354" y="4147"/>
                  <a:pt x="2561" y="4147"/>
                </a:cubicBezTo>
                <a:close/>
                <a:moveTo>
                  <a:pt x="7096" y="4147"/>
                </a:moveTo>
                <a:cubicBezTo>
                  <a:pt x="7305" y="4147"/>
                  <a:pt x="7474" y="4316"/>
                  <a:pt x="7474" y="4525"/>
                </a:cubicBezTo>
                <a:cubicBezTo>
                  <a:pt x="7474" y="4732"/>
                  <a:pt x="7305" y="4901"/>
                  <a:pt x="7096" y="4901"/>
                </a:cubicBezTo>
                <a:lnTo>
                  <a:pt x="5771" y="4901"/>
                </a:lnTo>
                <a:cubicBezTo>
                  <a:pt x="5562" y="4901"/>
                  <a:pt x="5393" y="4732"/>
                  <a:pt x="5393" y="4525"/>
                </a:cubicBezTo>
                <a:cubicBezTo>
                  <a:pt x="5393" y="4316"/>
                  <a:pt x="5562" y="4147"/>
                  <a:pt x="5771" y="4147"/>
                </a:cubicBezTo>
                <a:close/>
                <a:moveTo>
                  <a:pt x="10306" y="4147"/>
                </a:moveTo>
                <a:cubicBezTo>
                  <a:pt x="10513" y="4147"/>
                  <a:pt x="10682" y="4316"/>
                  <a:pt x="10682" y="4525"/>
                </a:cubicBezTo>
                <a:cubicBezTo>
                  <a:pt x="10682" y="4732"/>
                  <a:pt x="10513" y="4901"/>
                  <a:pt x="10306" y="4901"/>
                </a:cubicBezTo>
                <a:lnTo>
                  <a:pt x="8981" y="4901"/>
                </a:lnTo>
                <a:cubicBezTo>
                  <a:pt x="8772" y="4901"/>
                  <a:pt x="8603" y="4732"/>
                  <a:pt x="8603" y="4525"/>
                </a:cubicBezTo>
                <a:cubicBezTo>
                  <a:pt x="8603" y="4316"/>
                  <a:pt x="8772" y="4147"/>
                  <a:pt x="8981" y="4147"/>
                </a:cubicBezTo>
                <a:close/>
                <a:moveTo>
                  <a:pt x="3886" y="5906"/>
                </a:moveTo>
                <a:cubicBezTo>
                  <a:pt x="4095" y="5906"/>
                  <a:pt x="4264" y="6075"/>
                  <a:pt x="4264" y="6284"/>
                </a:cubicBezTo>
                <a:cubicBezTo>
                  <a:pt x="4264" y="6491"/>
                  <a:pt x="4095" y="6660"/>
                  <a:pt x="3886" y="6660"/>
                </a:cubicBezTo>
                <a:lnTo>
                  <a:pt x="2561" y="6660"/>
                </a:lnTo>
                <a:cubicBezTo>
                  <a:pt x="2354" y="6660"/>
                  <a:pt x="2185" y="6491"/>
                  <a:pt x="2185" y="6284"/>
                </a:cubicBezTo>
                <a:cubicBezTo>
                  <a:pt x="2185" y="6075"/>
                  <a:pt x="2354" y="5906"/>
                  <a:pt x="2561" y="5906"/>
                </a:cubicBezTo>
                <a:close/>
                <a:moveTo>
                  <a:pt x="7096" y="5906"/>
                </a:moveTo>
                <a:cubicBezTo>
                  <a:pt x="7305" y="5906"/>
                  <a:pt x="7474" y="6075"/>
                  <a:pt x="7474" y="6284"/>
                </a:cubicBezTo>
                <a:cubicBezTo>
                  <a:pt x="7474" y="6491"/>
                  <a:pt x="7305" y="6660"/>
                  <a:pt x="7096" y="6660"/>
                </a:cubicBezTo>
                <a:lnTo>
                  <a:pt x="5771" y="6660"/>
                </a:lnTo>
                <a:cubicBezTo>
                  <a:pt x="5562" y="6660"/>
                  <a:pt x="5393" y="6491"/>
                  <a:pt x="5393" y="6284"/>
                </a:cubicBezTo>
                <a:cubicBezTo>
                  <a:pt x="5393" y="6075"/>
                  <a:pt x="5562" y="5906"/>
                  <a:pt x="5771" y="5906"/>
                </a:cubicBezTo>
                <a:close/>
                <a:moveTo>
                  <a:pt x="10306" y="5906"/>
                </a:moveTo>
                <a:cubicBezTo>
                  <a:pt x="10513" y="5906"/>
                  <a:pt x="10682" y="6075"/>
                  <a:pt x="10682" y="6284"/>
                </a:cubicBezTo>
                <a:cubicBezTo>
                  <a:pt x="10682" y="6491"/>
                  <a:pt x="10513" y="6660"/>
                  <a:pt x="10306" y="6660"/>
                </a:cubicBezTo>
                <a:lnTo>
                  <a:pt x="8981" y="6660"/>
                </a:lnTo>
                <a:cubicBezTo>
                  <a:pt x="8772" y="6660"/>
                  <a:pt x="8603" y="6491"/>
                  <a:pt x="8603" y="6284"/>
                </a:cubicBezTo>
                <a:cubicBezTo>
                  <a:pt x="8603" y="6075"/>
                  <a:pt x="8772" y="5906"/>
                  <a:pt x="8981" y="5906"/>
                </a:cubicBezTo>
                <a:close/>
                <a:moveTo>
                  <a:pt x="3886" y="7665"/>
                </a:moveTo>
                <a:cubicBezTo>
                  <a:pt x="4095" y="7665"/>
                  <a:pt x="4264" y="7833"/>
                  <a:pt x="4264" y="8043"/>
                </a:cubicBezTo>
                <a:cubicBezTo>
                  <a:pt x="4264" y="8250"/>
                  <a:pt x="4095" y="8418"/>
                  <a:pt x="3886" y="8418"/>
                </a:cubicBezTo>
                <a:lnTo>
                  <a:pt x="2561" y="8418"/>
                </a:lnTo>
                <a:cubicBezTo>
                  <a:pt x="2354" y="8418"/>
                  <a:pt x="2185" y="8250"/>
                  <a:pt x="2185" y="8043"/>
                </a:cubicBezTo>
                <a:cubicBezTo>
                  <a:pt x="2185" y="7833"/>
                  <a:pt x="2354" y="7665"/>
                  <a:pt x="2561" y="7665"/>
                </a:cubicBezTo>
                <a:close/>
                <a:moveTo>
                  <a:pt x="7096" y="7665"/>
                </a:moveTo>
                <a:cubicBezTo>
                  <a:pt x="7305" y="7665"/>
                  <a:pt x="7474" y="7833"/>
                  <a:pt x="7474" y="8043"/>
                </a:cubicBezTo>
                <a:cubicBezTo>
                  <a:pt x="7474" y="8250"/>
                  <a:pt x="7305" y="8418"/>
                  <a:pt x="7096" y="8418"/>
                </a:cubicBezTo>
                <a:lnTo>
                  <a:pt x="5771" y="8418"/>
                </a:lnTo>
                <a:cubicBezTo>
                  <a:pt x="5562" y="8418"/>
                  <a:pt x="5393" y="8250"/>
                  <a:pt x="5393" y="8043"/>
                </a:cubicBezTo>
                <a:cubicBezTo>
                  <a:pt x="5393" y="7833"/>
                  <a:pt x="5562" y="7665"/>
                  <a:pt x="5771" y="7665"/>
                </a:cubicBezTo>
                <a:close/>
                <a:moveTo>
                  <a:pt x="10306" y="7665"/>
                </a:moveTo>
                <a:cubicBezTo>
                  <a:pt x="10513" y="7665"/>
                  <a:pt x="10682" y="7833"/>
                  <a:pt x="10682" y="8043"/>
                </a:cubicBezTo>
                <a:cubicBezTo>
                  <a:pt x="10682" y="8250"/>
                  <a:pt x="10513" y="8418"/>
                  <a:pt x="10306" y="8418"/>
                </a:cubicBezTo>
                <a:lnTo>
                  <a:pt x="8981" y="8418"/>
                </a:lnTo>
                <a:cubicBezTo>
                  <a:pt x="8772" y="8418"/>
                  <a:pt x="8603" y="8250"/>
                  <a:pt x="8603" y="8043"/>
                </a:cubicBezTo>
                <a:cubicBezTo>
                  <a:pt x="8603" y="7833"/>
                  <a:pt x="8772" y="7665"/>
                  <a:pt x="8981" y="7665"/>
                </a:cubicBezTo>
                <a:close/>
                <a:moveTo>
                  <a:pt x="0" y="3176"/>
                </a:moveTo>
                <a:lnTo>
                  <a:pt x="0" y="9767"/>
                </a:lnTo>
                <a:cubicBezTo>
                  <a:pt x="0" y="9976"/>
                  <a:pt x="169" y="10145"/>
                  <a:pt x="378" y="10145"/>
                </a:cubicBezTo>
                <a:lnTo>
                  <a:pt x="12489" y="10145"/>
                </a:lnTo>
                <a:cubicBezTo>
                  <a:pt x="12696" y="10145"/>
                  <a:pt x="12865" y="9976"/>
                  <a:pt x="12865" y="9767"/>
                </a:cubicBezTo>
                <a:lnTo>
                  <a:pt x="12865" y="3176"/>
                </a:ln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720000" y="346450"/>
            <a:ext cx="7710900" cy="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</a:t>
            </a:r>
            <a:endParaRPr/>
          </a:p>
        </p:txBody>
      </p:sp>
      <p:sp>
        <p:nvSpPr>
          <p:cNvPr id="335" name="Google Shape;335;p32"/>
          <p:cNvSpPr txBox="1"/>
          <p:nvPr>
            <p:ph idx="5" type="title"/>
          </p:nvPr>
        </p:nvSpPr>
        <p:spPr>
          <a:xfrm>
            <a:off x="6116900" y="2859875"/>
            <a:ext cx="23208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DOE</a:t>
            </a:r>
            <a:endParaRPr/>
          </a:p>
        </p:txBody>
      </p:sp>
      <p:sp>
        <p:nvSpPr>
          <p:cNvPr id="336" name="Google Shape;336;p32"/>
          <p:cNvSpPr txBox="1"/>
          <p:nvPr>
            <p:ph idx="2" type="subTitle"/>
          </p:nvPr>
        </p:nvSpPr>
        <p:spPr>
          <a:xfrm>
            <a:off x="6179925" y="3600000"/>
            <a:ext cx="2190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 and the fourth-largest</a:t>
            </a:r>
            <a:endParaRPr/>
          </a:p>
        </p:txBody>
      </p:sp>
      <p:sp>
        <p:nvSpPr>
          <p:cNvPr id="337" name="Google Shape;337;p32"/>
          <p:cNvSpPr txBox="1"/>
          <p:nvPr>
            <p:ph idx="6" type="title"/>
          </p:nvPr>
        </p:nvSpPr>
        <p:spPr>
          <a:xfrm>
            <a:off x="3414902" y="2859898"/>
            <a:ext cx="23208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HELENA DIAS</a:t>
            </a:r>
            <a:endParaRPr/>
          </a:p>
        </p:txBody>
      </p:sp>
      <p:sp>
        <p:nvSpPr>
          <p:cNvPr id="338" name="Google Shape;338;p32"/>
          <p:cNvSpPr txBox="1"/>
          <p:nvPr>
            <p:ph idx="3" type="subTitle"/>
          </p:nvPr>
        </p:nvSpPr>
        <p:spPr>
          <a:xfrm>
            <a:off x="3477914" y="3600000"/>
            <a:ext cx="2190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Responsável por gerir todo o processo da defesa da dissertação</a:t>
            </a:r>
            <a:endParaRPr/>
          </a:p>
        </p:txBody>
      </p:sp>
      <p:grpSp>
        <p:nvGrpSpPr>
          <p:cNvPr id="339" name="Google Shape;339;p32"/>
          <p:cNvGrpSpPr/>
          <p:nvPr/>
        </p:nvGrpSpPr>
        <p:grpSpPr>
          <a:xfrm>
            <a:off x="4149376" y="1839684"/>
            <a:ext cx="845237" cy="841086"/>
            <a:chOff x="-55202750" y="3198925"/>
            <a:chExt cx="318225" cy="316650"/>
          </a:xfrm>
        </p:grpSpPr>
        <p:sp>
          <p:nvSpPr>
            <p:cNvPr id="340" name="Google Shape;340;p32"/>
            <p:cNvSpPr/>
            <p:nvPr/>
          </p:nvSpPr>
          <p:spPr>
            <a:xfrm>
              <a:off x="-55130275" y="3293425"/>
              <a:ext cx="167775" cy="168575"/>
            </a:xfrm>
            <a:custGeom>
              <a:rect b="b" l="l" r="r" t="t"/>
              <a:pathLst>
                <a:path extrusionOk="0" h="6743" w="6711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-55202750" y="319892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32"/>
          <p:cNvSpPr/>
          <p:nvPr/>
        </p:nvSpPr>
        <p:spPr>
          <a:xfrm>
            <a:off x="532600" y="1498925"/>
            <a:ext cx="2739300" cy="3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5988300" y="1498925"/>
            <a:ext cx="2739300" cy="3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4006400" y="539500"/>
            <a:ext cx="44247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Perfis de Utilizador</a:t>
            </a:r>
            <a:endParaRPr sz="6100"/>
          </a:p>
        </p:txBody>
      </p:sp>
      <p:sp>
        <p:nvSpPr>
          <p:cNvPr id="349" name="Google Shape;349;p33"/>
          <p:cNvSpPr txBox="1"/>
          <p:nvPr>
            <p:ph idx="2" type="title"/>
          </p:nvPr>
        </p:nvSpPr>
        <p:spPr>
          <a:xfrm>
            <a:off x="713214" y="539500"/>
            <a:ext cx="30732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50" name="Google Shape;350;p33"/>
          <p:cNvSpPr txBox="1"/>
          <p:nvPr>
            <p:ph idx="1" type="subTitle"/>
          </p:nvPr>
        </p:nvSpPr>
        <p:spPr>
          <a:xfrm>
            <a:off x="1414150" y="2800350"/>
            <a:ext cx="2806200" cy="18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Descrição dos utilizadores do sistema</a:t>
            </a:r>
            <a:endParaRPr/>
          </a:p>
        </p:txBody>
      </p:sp>
      <p:grpSp>
        <p:nvGrpSpPr>
          <p:cNvPr id="351" name="Google Shape;351;p33"/>
          <p:cNvGrpSpPr/>
          <p:nvPr/>
        </p:nvGrpSpPr>
        <p:grpSpPr>
          <a:xfrm>
            <a:off x="7138904" y="3320483"/>
            <a:ext cx="773534" cy="771236"/>
            <a:chOff x="4455274" y="2415475"/>
            <a:chExt cx="373724" cy="372632"/>
          </a:xfrm>
        </p:grpSpPr>
        <p:sp>
          <p:nvSpPr>
            <p:cNvPr id="352" name="Google Shape;352;p33"/>
            <p:cNvSpPr/>
            <p:nvPr/>
          </p:nvSpPr>
          <p:spPr>
            <a:xfrm>
              <a:off x="4455274" y="2546083"/>
              <a:ext cx="245036" cy="242023"/>
            </a:xfrm>
            <a:custGeom>
              <a:rect b="b" l="l" r="r" t="t"/>
              <a:pathLst>
                <a:path extrusionOk="0" h="8355" w="8459">
                  <a:moveTo>
                    <a:pt x="8013" y="0"/>
                  </a:moveTo>
                  <a:cubicBezTo>
                    <a:pt x="7972" y="0"/>
                    <a:pt x="7930" y="7"/>
                    <a:pt x="7888" y="22"/>
                  </a:cubicBezTo>
                  <a:lnTo>
                    <a:pt x="1116" y="2394"/>
                  </a:lnTo>
                  <a:cubicBezTo>
                    <a:pt x="815" y="2498"/>
                    <a:pt x="774" y="2910"/>
                    <a:pt x="1050" y="3073"/>
                  </a:cubicBezTo>
                  <a:lnTo>
                    <a:pt x="2288" y="3805"/>
                  </a:lnTo>
                  <a:lnTo>
                    <a:pt x="147" y="5945"/>
                  </a:lnTo>
                  <a:cubicBezTo>
                    <a:pt x="1" y="6092"/>
                    <a:pt x="1" y="6331"/>
                    <a:pt x="147" y="6478"/>
                  </a:cubicBezTo>
                  <a:lnTo>
                    <a:pt x="1914" y="8245"/>
                  </a:lnTo>
                  <a:cubicBezTo>
                    <a:pt x="1988" y="8318"/>
                    <a:pt x="2084" y="8355"/>
                    <a:pt x="2180" y="8355"/>
                  </a:cubicBezTo>
                  <a:cubicBezTo>
                    <a:pt x="2276" y="8355"/>
                    <a:pt x="2372" y="8318"/>
                    <a:pt x="2447" y="8245"/>
                  </a:cubicBezTo>
                  <a:lnTo>
                    <a:pt x="4586" y="6104"/>
                  </a:lnTo>
                  <a:lnTo>
                    <a:pt x="5319" y="7342"/>
                  </a:lnTo>
                  <a:cubicBezTo>
                    <a:pt x="5393" y="7467"/>
                    <a:pt x="5518" y="7527"/>
                    <a:pt x="5642" y="7527"/>
                  </a:cubicBezTo>
                  <a:cubicBezTo>
                    <a:pt x="5792" y="7527"/>
                    <a:pt x="5940" y="7441"/>
                    <a:pt x="5999" y="7276"/>
                  </a:cubicBezTo>
                  <a:lnTo>
                    <a:pt x="8368" y="502"/>
                  </a:lnTo>
                  <a:cubicBezTo>
                    <a:pt x="8458" y="247"/>
                    <a:pt x="8259" y="0"/>
                    <a:pt x="8013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4684975" y="2415475"/>
              <a:ext cx="21870" cy="65003"/>
            </a:xfrm>
            <a:custGeom>
              <a:rect b="b" l="l" r="r" t="t"/>
              <a:pathLst>
                <a:path extrusionOk="0" h="2244" w="755">
                  <a:moveTo>
                    <a:pt x="376" y="0"/>
                  </a:moveTo>
                  <a:cubicBezTo>
                    <a:pt x="169" y="0"/>
                    <a:pt x="0" y="169"/>
                    <a:pt x="0" y="378"/>
                  </a:cubicBezTo>
                  <a:lnTo>
                    <a:pt x="0" y="1867"/>
                  </a:lnTo>
                  <a:cubicBezTo>
                    <a:pt x="0" y="2074"/>
                    <a:pt x="169" y="2243"/>
                    <a:pt x="376" y="2243"/>
                  </a:cubicBezTo>
                  <a:cubicBezTo>
                    <a:pt x="585" y="2243"/>
                    <a:pt x="754" y="2074"/>
                    <a:pt x="754" y="1867"/>
                  </a:cubicBezTo>
                  <a:lnTo>
                    <a:pt x="754" y="378"/>
                  </a:lnTo>
                  <a:cubicBezTo>
                    <a:pt x="754" y="169"/>
                    <a:pt x="585" y="0"/>
                    <a:pt x="37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4763966" y="2537625"/>
              <a:ext cx="65032" cy="21841"/>
            </a:xfrm>
            <a:custGeom>
              <a:rect b="b" l="l" r="r" t="t"/>
              <a:pathLst>
                <a:path extrusionOk="0" h="754" w="2245">
                  <a:moveTo>
                    <a:pt x="377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5"/>
                    <a:pt x="170" y="754"/>
                    <a:pt x="377" y="754"/>
                  </a:cubicBezTo>
                  <a:lnTo>
                    <a:pt x="1866" y="754"/>
                  </a:lnTo>
                  <a:cubicBezTo>
                    <a:pt x="2075" y="754"/>
                    <a:pt x="2244" y="585"/>
                    <a:pt x="2244" y="378"/>
                  </a:cubicBezTo>
                  <a:cubicBezTo>
                    <a:pt x="2244" y="169"/>
                    <a:pt x="2075" y="0"/>
                    <a:pt x="186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4594022" y="2452609"/>
              <a:ext cx="54459" cy="52431"/>
            </a:xfrm>
            <a:custGeom>
              <a:rect b="b" l="l" r="r" t="t"/>
              <a:pathLst>
                <a:path extrusionOk="0" h="1810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1" y="258"/>
                    <a:pt x="1" y="497"/>
                    <a:pt x="147" y="644"/>
                  </a:cubicBezTo>
                  <a:lnTo>
                    <a:pt x="1199" y="1699"/>
                  </a:lnTo>
                  <a:cubicBezTo>
                    <a:pt x="1272" y="1773"/>
                    <a:pt x="1369" y="1810"/>
                    <a:pt x="1466" y="1810"/>
                  </a:cubicBezTo>
                  <a:cubicBezTo>
                    <a:pt x="1563" y="1810"/>
                    <a:pt x="1659" y="1773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4738360" y="2450756"/>
              <a:ext cx="54517" cy="52344"/>
            </a:xfrm>
            <a:custGeom>
              <a:rect b="b" l="l" r="r" t="t"/>
              <a:pathLst>
                <a:path extrusionOk="0" h="1807" w="1882">
                  <a:moveTo>
                    <a:pt x="1469" y="1"/>
                  </a:moveTo>
                  <a:cubicBezTo>
                    <a:pt x="1372" y="1"/>
                    <a:pt x="1276" y="37"/>
                    <a:pt x="1203" y="111"/>
                  </a:cubicBezTo>
                  <a:lnTo>
                    <a:pt x="147" y="1162"/>
                  </a:lnTo>
                  <a:cubicBezTo>
                    <a:pt x="1" y="1309"/>
                    <a:pt x="1" y="1548"/>
                    <a:pt x="147" y="1695"/>
                  </a:cubicBezTo>
                  <a:cubicBezTo>
                    <a:pt x="221" y="1769"/>
                    <a:pt x="318" y="1806"/>
                    <a:pt x="415" y="1806"/>
                  </a:cubicBezTo>
                  <a:cubicBezTo>
                    <a:pt x="511" y="1806"/>
                    <a:pt x="607" y="1770"/>
                    <a:pt x="680" y="1697"/>
                  </a:cubicBezTo>
                  <a:lnTo>
                    <a:pt x="1735" y="643"/>
                  </a:lnTo>
                  <a:cubicBezTo>
                    <a:pt x="1882" y="497"/>
                    <a:pt x="1882" y="257"/>
                    <a:pt x="1735" y="111"/>
                  </a:cubicBezTo>
                  <a:cubicBezTo>
                    <a:pt x="1662" y="37"/>
                    <a:pt x="1565" y="1"/>
                    <a:pt x="1469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4738186" y="2597179"/>
              <a:ext cx="54459" cy="52402"/>
            </a:xfrm>
            <a:custGeom>
              <a:rect b="b" l="l" r="r" t="t"/>
              <a:pathLst>
                <a:path extrusionOk="0" h="1809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0" y="258"/>
                    <a:pt x="0" y="497"/>
                    <a:pt x="147" y="644"/>
                  </a:cubicBezTo>
                  <a:lnTo>
                    <a:pt x="1200" y="1699"/>
                  </a:lnTo>
                  <a:cubicBezTo>
                    <a:pt x="1274" y="1772"/>
                    <a:pt x="1370" y="1809"/>
                    <a:pt x="1466" y="1809"/>
                  </a:cubicBezTo>
                  <a:cubicBezTo>
                    <a:pt x="1562" y="1809"/>
                    <a:pt x="1659" y="1772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idx="1" type="subTitle"/>
          </p:nvPr>
        </p:nvSpPr>
        <p:spPr>
          <a:xfrm>
            <a:off x="713225" y="2332850"/>
            <a:ext cx="26799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alterar template de emails e tem acesso </a:t>
            </a:r>
            <a:r>
              <a:rPr lang="en"/>
              <a:t>privilegiado</a:t>
            </a:r>
            <a:r>
              <a:rPr lang="en"/>
              <a:t> sobre a plataforma</a:t>
            </a:r>
            <a:endParaRPr/>
          </a:p>
        </p:txBody>
      </p:sp>
      <p:sp>
        <p:nvSpPr>
          <p:cNvPr id="363" name="Google Shape;363;p34"/>
          <p:cNvSpPr txBox="1"/>
          <p:nvPr>
            <p:ph idx="2" type="subTitle"/>
          </p:nvPr>
        </p:nvSpPr>
        <p:spPr>
          <a:xfrm>
            <a:off x="3852950" y="2332925"/>
            <a:ext cx="26799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Responsável pelo fluxo de um processo</a:t>
            </a:r>
            <a:endParaRPr/>
          </a:p>
        </p:txBody>
      </p:sp>
      <p:sp>
        <p:nvSpPr>
          <p:cNvPr id="364" name="Google Shape;364;p34"/>
          <p:cNvSpPr txBox="1"/>
          <p:nvPr>
            <p:ph idx="7" type="title"/>
          </p:nvPr>
        </p:nvSpPr>
        <p:spPr>
          <a:xfrm>
            <a:off x="713225" y="1910750"/>
            <a:ext cx="2679900" cy="4221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Administrador</a:t>
            </a:r>
            <a:endParaRPr/>
          </a:p>
        </p:txBody>
      </p:sp>
      <p:sp>
        <p:nvSpPr>
          <p:cNvPr id="365" name="Google Shape;365;p34"/>
          <p:cNvSpPr txBox="1"/>
          <p:nvPr>
            <p:ph idx="8" type="title"/>
          </p:nvPr>
        </p:nvSpPr>
        <p:spPr>
          <a:xfrm>
            <a:off x="3852951" y="1910300"/>
            <a:ext cx="2679900" cy="4230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Funcionário</a:t>
            </a:r>
            <a:r>
              <a:rPr lang="en"/>
              <a:t> </a:t>
            </a:r>
            <a:endParaRPr/>
          </a:p>
        </p:txBody>
      </p:sp>
      <p:sp>
        <p:nvSpPr>
          <p:cNvPr id="366" name="Google Shape;366;p34"/>
          <p:cNvSpPr txBox="1"/>
          <p:nvPr>
            <p:ph type="title"/>
          </p:nvPr>
        </p:nvSpPr>
        <p:spPr>
          <a:xfrm rot="5400000">
            <a:off x="6296025" y="1762050"/>
            <a:ext cx="4067100" cy="16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Perfis de Utilizador</a:t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972525" y="356855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type="title"/>
          </p:nvPr>
        </p:nvSpPr>
        <p:spPr>
          <a:xfrm>
            <a:off x="4006400" y="539500"/>
            <a:ext cx="44247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Solução</a:t>
            </a:r>
            <a:endParaRPr sz="6100"/>
          </a:p>
        </p:txBody>
      </p:sp>
      <p:sp>
        <p:nvSpPr>
          <p:cNvPr id="373" name="Google Shape;373;p35"/>
          <p:cNvSpPr txBox="1"/>
          <p:nvPr>
            <p:ph idx="2" type="title"/>
          </p:nvPr>
        </p:nvSpPr>
        <p:spPr>
          <a:xfrm>
            <a:off x="713214" y="539500"/>
            <a:ext cx="30732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74" name="Google Shape;374;p35"/>
          <p:cNvSpPr txBox="1"/>
          <p:nvPr>
            <p:ph idx="1" type="subTitle"/>
          </p:nvPr>
        </p:nvSpPr>
        <p:spPr>
          <a:xfrm>
            <a:off x="1414150" y="2800350"/>
            <a:ext cx="2806200" cy="18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Solução implementada</a:t>
            </a:r>
            <a:endParaRPr/>
          </a:p>
        </p:txBody>
      </p:sp>
      <p:grpSp>
        <p:nvGrpSpPr>
          <p:cNvPr id="375" name="Google Shape;375;p35"/>
          <p:cNvGrpSpPr/>
          <p:nvPr/>
        </p:nvGrpSpPr>
        <p:grpSpPr>
          <a:xfrm>
            <a:off x="7138904" y="3320483"/>
            <a:ext cx="773534" cy="771236"/>
            <a:chOff x="4455274" y="2415475"/>
            <a:chExt cx="373724" cy="372632"/>
          </a:xfrm>
        </p:grpSpPr>
        <p:sp>
          <p:nvSpPr>
            <p:cNvPr id="376" name="Google Shape;376;p35"/>
            <p:cNvSpPr/>
            <p:nvPr/>
          </p:nvSpPr>
          <p:spPr>
            <a:xfrm>
              <a:off x="4455274" y="2546083"/>
              <a:ext cx="245036" cy="242023"/>
            </a:xfrm>
            <a:custGeom>
              <a:rect b="b" l="l" r="r" t="t"/>
              <a:pathLst>
                <a:path extrusionOk="0" h="8355" w="8459">
                  <a:moveTo>
                    <a:pt x="8013" y="0"/>
                  </a:moveTo>
                  <a:cubicBezTo>
                    <a:pt x="7972" y="0"/>
                    <a:pt x="7930" y="7"/>
                    <a:pt x="7888" y="22"/>
                  </a:cubicBezTo>
                  <a:lnTo>
                    <a:pt x="1116" y="2394"/>
                  </a:lnTo>
                  <a:cubicBezTo>
                    <a:pt x="815" y="2498"/>
                    <a:pt x="774" y="2910"/>
                    <a:pt x="1050" y="3073"/>
                  </a:cubicBezTo>
                  <a:lnTo>
                    <a:pt x="2288" y="3805"/>
                  </a:lnTo>
                  <a:lnTo>
                    <a:pt x="147" y="5945"/>
                  </a:lnTo>
                  <a:cubicBezTo>
                    <a:pt x="1" y="6092"/>
                    <a:pt x="1" y="6331"/>
                    <a:pt x="147" y="6478"/>
                  </a:cubicBezTo>
                  <a:lnTo>
                    <a:pt x="1914" y="8245"/>
                  </a:lnTo>
                  <a:cubicBezTo>
                    <a:pt x="1988" y="8318"/>
                    <a:pt x="2084" y="8355"/>
                    <a:pt x="2180" y="8355"/>
                  </a:cubicBezTo>
                  <a:cubicBezTo>
                    <a:pt x="2276" y="8355"/>
                    <a:pt x="2372" y="8318"/>
                    <a:pt x="2447" y="8245"/>
                  </a:cubicBezTo>
                  <a:lnTo>
                    <a:pt x="4586" y="6104"/>
                  </a:lnTo>
                  <a:lnTo>
                    <a:pt x="5319" y="7342"/>
                  </a:lnTo>
                  <a:cubicBezTo>
                    <a:pt x="5393" y="7467"/>
                    <a:pt x="5518" y="7527"/>
                    <a:pt x="5642" y="7527"/>
                  </a:cubicBezTo>
                  <a:cubicBezTo>
                    <a:pt x="5792" y="7527"/>
                    <a:pt x="5940" y="7441"/>
                    <a:pt x="5999" y="7276"/>
                  </a:cubicBezTo>
                  <a:lnTo>
                    <a:pt x="8368" y="502"/>
                  </a:lnTo>
                  <a:cubicBezTo>
                    <a:pt x="8458" y="247"/>
                    <a:pt x="8259" y="0"/>
                    <a:pt x="8013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4684975" y="2415475"/>
              <a:ext cx="21870" cy="65003"/>
            </a:xfrm>
            <a:custGeom>
              <a:rect b="b" l="l" r="r" t="t"/>
              <a:pathLst>
                <a:path extrusionOk="0" h="2244" w="755">
                  <a:moveTo>
                    <a:pt x="376" y="0"/>
                  </a:moveTo>
                  <a:cubicBezTo>
                    <a:pt x="169" y="0"/>
                    <a:pt x="0" y="169"/>
                    <a:pt x="0" y="378"/>
                  </a:cubicBezTo>
                  <a:lnTo>
                    <a:pt x="0" y="1867"/>
                  </a:lnTo>
                  <a:cubicBezTo>
                    <a:pt x="0" y="2074"/>
                    <a:pt x="169" y="2243"/>
                    <a:pt x="376" y="2243"/>
                  </a:cubicBezTo>
                  <a:cubicBezTo>
                    <a:pt x="585" y="2243"/>
                    <a:pt x="754" y="2074"/>
                    <a:pt x="754" y="1867"/>
                  </a:cubicBezTo>
                  <a:lnTo>
                    <a:pt x="754" y="378"/>
                  </a:lnTo>
                  <a:cubicBezTo>
                    <a:pt x="754" y="169"/>
                    <a:pt x="585" y="0"/>
                    <a:pt x="37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4763966" y="2537625"/>
              <a:ext cx="65032" cy="21841"/>
            </a:xfrm>
            <a:custGeom>
              <a:rect b="b" l="l" r="r" t="t"/>
              <a:pathLst>
                <a:path extrusionOk="0" h="754" w="2245">
                  <a:moveTo>
                    <a:pt x="377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5"/>
                    <a:pt x="170" y="754"/>
                    <a:pt x="377" y="754"/>
                  </a:cubicBezTo>
                  <a:lnTo>
                    <a:pt x="1866" y="754"/>
                  </a:lnTo>
                  <a:cubicBezTo>
                    <a:pt x="2075" y="754"/>
                    <a:pt x="2244" y="585"/>
                    <a:pt x="2244" y="378"/>
                  </a:cubicBezTo>
                  <a:cubicBezTo>
                    <a:pt x="2244" y="169"/>
                    <a:pt x="2075" y="0"/>
                    <a:pt x="1866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4594022" y="2452609"/>
              <a:ext cx="54459" cy="52431"/>
            </a:xfrm>
            <a:custGeom>
              <a:rect b="b" l="l" r="r" t="t"/>
              <a:pathLst>
                <a:path extrusionOk="0" h="1810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1" y="258"/>
                    <a:pt x="1" y="497"/>
                    <a:pt x="147" y="644"/>
                  </a:cubicBezTo>
                  <a:lnTo>
                    <a:pt x="1199" y="1699"/>
                  </a:lnTo>
                  <a:cubicBezTo>
                    <a:pt x="1272" y="1773"/>
                    <a:pt x="1369" y="1810"/>
                    <a:pt x="1466" y="1810"/>
                  </a:cubicBezTo>
                  <a:cubicBezTo>
                    <a:pt x="1563" y="1810"/>
                    <a:pt x="1659" y="1773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738360" y="2450756"/>
              <a:ext cx="54517" cy="52344"/>
            </a:xfrm>
            <a:custGeom>
              <a:rect b="b" l="l" r="r" t="t"/>
              <a:pathLst>
                <a:path extrusionOk="0" h="1807" w="1882">
                  <a:moveTo>
                    <a:pt x="1469" y="1"/>
                  </a:moveTo>
                  <a:cubicBezTo>
                    <a:pt x="1372" y="1"/>
                    <a:pt x="1276" y="37"/>
                    <a:pt x="1203" y="111"/>
                  </a:cubicBezTo>
                  <a:lnTo>
                    <a:pt x="147" y="1162"/>
                  </a:lnTo>
                  <a:cubicBezTo>
                    <a:pt x="1" y="1309"/>
                    <a:pt x="1" y="1548"/>
                    <a:pt x="147" y="1695"/>
                  </a:cubicBezTo>
                  <a:cubicBezTo>
                    <a:pt x="221" y="1769"/>
                    <a:pt x="318" y="1806"/>
                    <a:pt x="415" y="1806"/>
                  </a:cubicBezTo>
                  <a:cubicBezTo>
                    <a:pt x="511" y="1806"/>
                    <a:pt x="607" y="1770"/>
                    <a:pt x="680" y="1697"/>
                  </a:cubicBezTo>
                  <a:lnTo>
                    <a:pt x="1735" y="643"/>
                  </a:lnTo>
                  <a:cubicBezTo>
                    <a:pt x="1882" y="497"/>
                    <a:pt x="1882" y="257"/>
                    <a:pt x="1735" y="111"/>
                  </a:cubicBezTo>
                  <a:cubicBezTo>
                    <a:pt x="1662" y="37"/>
                    <a:pt x="1565" y="1"/>
                    <a:pt x="1469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4738186" y="2597179"/>
              <a:ext cx="54459" cy="52402"/>
            </a:xfrm>
            <a:custGeom>
              <a:rect b="b" l="l" r="r" t="t"/>
              <a:pathLst>
                <a:path extrusionOk="0" h="1809" w="1880">
                  <a:moveTo>
                    <a:pt x="416" y="1"/>
                  </a:moveTo>
                  <a:cubicBezTo>
                    <a:pt x="319" y="1"/>
                    <a:pt x="223" y="38"/>
                    <a:pt x="149" y="111"/>
                  </a:cubicBezTo>
                  <a:cubicBezTo>
                    <a:pt x="0" y="258"/>
                    <a:pt x="0" y="497"/>
                    <a:pt x="147" y="644"/>
                  </a:cubicBezTo>
                  <a:lnTo>
                    <a:pt x="1200" y="1699"/>
                  </a:lnTo>
                  <a:cubicBezTo>
                    <a:pt x="1274" y="1772"/>
                    <a:pt x="1370" y="1809"/>
                    <a:pt x="1466" y="1809"/>
                  </a:cubicBezTo>
                  <a:cubicBezTo>
                    <a:pt x="1562" y="1809"/>
                    <a:pt x="1659" y="1772"/>
                    <a:pt x="1733" y="1699"/>
                  </a:cubicBezTo>
                  <a:cubicBezTo>
                    <a:pt x="1880" y="1552"/>
                    <a:pt x="1880" y="1313"/>
                    <a:pt x="1733" y="1166"/>
                  </a:cubicBezTo>
                  <a:lnTo>
                    <a:pt x="682" y="111"/>
                  </a:lnTo>
                  <a:cubicBezTo>
                    <a:pt x="609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/>
          <p:nvPr>
            <p:ph idx="1" type="subTitle"/>
          </p:nvPr>
        </p:nvSpPr>
        <p:spPr>
          <a:xfrm>
            <a:off x="292025" y="927325"/>
            <a:ext cx="3101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Registar novos processos na plataforma</a:t>
            </a:r>
            <a:endParaRPr/>
          </a:p>
        </p:txBody>
      </p:sp>
      <p:sp>
        <p:nvSpPr>
          <p:cNvPr id="387" name="Google Shape;387;p36"/>
          <p:cNvSpPr txBox="1"/>
          <p:nvPr>
            <p:ph idx="2" type="subTitle"/>
          </p:nvPr>
        </p:nvSpPr>
        <p:spPr>
          <a:xfrm>
            <a:off x="3852946" y="927325"/>
            <a:ext cx="2679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Permitir convidar automaticamente os júris </a:t>
            </a:r>
            <a:endParaRPr/>
          </a:p>
        </p:txBody>
      </p:sp>
      <p:sp>
        <p:nvSpPr>
          <p:cNvPr id="388" name="Google Shape;388;p36"/>
          <p:cNvSpPr txBox="1"/>
          <p:nvPr>
            <p:ph idx="3" type="subTitle"/>
          </p:nvPr>
        </p:nvSpPr>
        <p:spPr>
          <a:xfrm>
            <a:off x="292025" y="3983600"/>
            <a:ext cx="3101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Gerar automaticamente ficheiros para serem enviados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6"/>
          <p:cNvSpPr txBox="1"/>
          <p:nvPr>
            <p:ph idx="4" type="subTitle"/>
          </p:nvPr>
        </p:nvSpPr>
        <p:spPr>
          <a:xfrm>
            <a:off x="292150" y="2371625"/>
            <a:ext cx="31011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plataforma regista as resposta dadas pelo júri</a:t>
            </a:r>
            <a:endParaRPr/>
          </a:p>
        </p:txBody>
      </p:sp>
      <p:sp>
        <p:nvSpPr>
          <p:cNvPr id="390" name="Google Shape;390;p36"/>
          <p:cNvSpPr txBox="1"/>
          <p:nvPr>
            <p:ph idx="5" type="subTitle"/>
          </p:nvPr>
        </p:nvSpPr>
        <p:spPr>
          <a:xfrm>
            <a:off x="3852950" y="2372197"/>
            <a:ext cx="267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plataforma permite enviar email automaticos para os intervenientes</a:t>
            </a:r>
            <a:endParaRPr/>
          </a:p>
        </p:txBody>
      </p:sp>
      <p:sp>
        <p:nvSpPr>
          <p:cNvPr id="391" name="Google Shape;391;p36"/>
          <p:cNvSpPr txBox="1"/>
          <p:nvPr>
            <p:ph idx="6" type="subTitle"/>
          </p:nvPr>
        </p:nvSpPr>
        <p:spPr>
          <a:xfrm>
            <a:off x="3852946" y="3983596"/>
            <a:ext cx="2679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processos finalizados podem ser visualizados numa dashboard</a:t>
            </a:r>
            <a:endParaRPr/>
          </a:p>
        </p:txBody>
      </p:sp>
      <p:sp>
        <p:nvSpPr>
          <p:cNvPr id="392" name="Google Shape;392;p36"/>
          <p:cNvSpPr txBox="1"/>
          <p:nvPr>
            <p:ph idx="7" type="title"/>
          </p:nvPr>
        </p:nvSpPr>
        <p:spPr>
          <a:xfrm>
            <a:off x="292025" y="507850"/>
            <a:ext cx="2679900" cy="4221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Registo de Aluno</a:t>
            </a:r>
            <a:endParaRPr/>
          </a:p>
        </p:txBody>
      </p:sp>
      <p:sp>
        <p:nvSpPr>
          <p:cNvPr id="393" name="Google Shape;393;p36"/>
          <p:cNvSpPr txBox="1"/>
          <p:nvPr>
            <p:ph idx="8" type="title"/>
          </p:nvPr>
        </p:nvSpPr>
        <p:spPr>
          <a:xfrm>
            <a:off x="3852946" y="507844"/>
            <a:ext cx="2258700" cy="4230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Convite de Júris</a:t>
            </a:r>
            <a:endParaRPr/>
          </a:p>
        </p:txBody>
      </p:sp>
      <p:sp>
        <p:nvSpPr>
          <p:cNvPr id="394" name="Google Shape;394;p36"/>
          <p:cNvSpPr txBox="1"/>
          <p:nvPr>
            <p:ph idx="9" type="title"/>
          </p:nvPr>
        </p:nvSpPr>
        <p:spPr>
          <a:xfrm>
            <a:off x="292025" y="3566150"/>
            <a:ext cx="2679900" cy="4230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de Ficheiros</a:t>
            </a:r>
            <a:endParaRPr/>
          </a:p>
        </p:txBody>
      </p:sp>
      <p:sp>
        <p:nvSpPr>
          <p:cNvPr id="395" name="Google Shape;395;p36"/>
          <p:cNvSpPr txBox="1"/>
          <p:nvPr>
            <p:ph idx="13" type="title"/>
          </p:nvPr>
        </p:nvSpPr>
        <p:spPr>
          <a:xfrm>
            <a:off x="292150" y="1947050"/>
            <a:ext cx="2679900" cy="4230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Aguardar Respostas</a:t>
            </a:r>
            <a:endParaRPr/>
          </a:p>
        </p:txBody>
      </p:sp>
      <p:sp>
        <p:nvSpPr>
          <p:cNvPr id="396" name="Google Shape;396;p36"/>
          <p:cNvSpPr txBox="1"/>
          <p:nvPr>
            <p:ph idx="14" type="title"/>
          </p:nvPr>
        </p:nvSpPr>
        <p:spPr>
          <a:xfrm>
            <a:off x="3852975" y="1947625"/>
            <a:ext cx="2258700" cy="4230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Envio Automático de Emails</a:t>
            </a:r>
            <a:endParaRPr sz="1500"/>
          </a:p>
        </p:txBody>
      </p:sp>
      <p:sp>
        <p:nvSpPr>
          <p:cNvPr id="397" name="Google Shape;397;p36"/>
          <p:cNvSpPr txBox="1"/>
          <p:nvPr>
            <p:ph idx="15" type="title"/>
          </p:nvPr>
        </p:nvSpPr>
        <p:spPr>
          <a:xfrm>
            <a:off x="3852946" y="3558360"/>
            <a:ext cx="2258700" cy="4308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Finalizar Processo</a:t>
            </a:r>
            <a:endParaRPr sz="1800"/>
          </a:p>
        </p:txBody>
      </p:sp>
      <p:sp>
        <p:nvSpPr>
          <p:cNvPr id="398" name="Google Shape;398;p36"/>
          <p:cNvSpPr txBox="1"/>
          <p:nvPr>
            <p:ph type="title"/>
          </p:nvPr>
        </p:nvSpPr>
        <p:spPr>
          <a:xfrm rot="5400000">
            <a:off x="6296025" y="1762050"/>
            <a:ext cx="4067100" cy="16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Solução</a:t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>
            <a:off x="2972525" y="3568550"/>
            <a:ext cx="420600" cy="4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>
            <a:off x="3032191" y="555852"/>
            <a:ext cx="325492" cy="324584"/>
          </a:xfrm>
          <a:custGeom>
            <a:rect b="b" l="l" r="r" t="t"/>
            <a:pathLst>
              <a:path extrusionOk="0" h="12865" w="12901">
                <a:moveTo>
                  <a:pt x="8217" y="1508"/>
                </a:moveTo>
                <a:cubicBezTo>
                  <a:pt x="8426" y="1508"/>
                  <a:pt x="8595" y="1677"/>
                  <a:pt x="8595" y="1884"/>
                </a:cubicBezTo>
                <a:cubicBezTo>
                  <a:pt x="8595" y="2093"/>
                  <a:pt x="8426" y="2262"/>
                  <a:pt x="8217" y="2262"/>
                </a:cubicBezTo>
                <a:cubicBezTo>
                  <a:pt x="6881" y="2262"/>
                  <a:pt x="5795" y="3348"/>
                  <a:pt x="5795" y="4684"/>
                </a:cubicBezTo>
                <a:cubicBezTo>
                  <a:pt x="5795" y="4891"/>
                  <a:pt x="5626" y="5060"/>
                  <a:pt x="5417" y="5060"/>
                </a:cubicBezTo>
                <a:cubicBezTo>
                  <a:pt x="5210" y="5060"/>
                  <a:pt x="5041" y="4891"/>
                  <a:pt x="5041" y="4684"/>
                </a:cubicBezTo>
                <a:cubicBezTo>
                  <a:pt x="5041" y="2934"/>
                  <a:pt x="6466" y="1508"/>
                  <a:pt x="8217" y="1508"/>
                </a:cubicBezTo>
                <a:close/>
                <a:moveTo>
                  <a:pt x="8217" y="1"/>
                </a:moveTo>
                <a:cubicBezTo>
                  <a:pt x="5634" y="1"/>
                  <a:pt x="3534" y="2101"/>
                  <a:pt x="3534" y="4684"/>
                </a:cubicBezTo>
                <a:cubicBezTo>
                  <a:pt x="3534" y="5812"/>
                  <a:pt x="3932" y="6875"/>
                  <a:pt x="4649" y="7719"/>
                </a:cubicBezTo>
                <a:lnTo>
                  <a:pt x="3910" y="8459"/>
                </a:lnTo>
                <a:lnTo>
                  <a:pt x="3644" y="8192"/>
                </a:lnTo>
                <a:cubicBezTo>
                  <a:pt x="3570" y="8118"/>
                  <a:pt x="3473" y="8082"/>
                  <a:pt x="3377" y="8082"/>
                </a:cubicBezTo>
                <a:cubicBezTo>
                  <a:pt x="3281" y="8082"/>
                  <a:pt x="3185" y="8118"/>
                  <a:pt x="3112" y="8192"/>
                </a:cubicBezTo>
                <a:lnTo>
                  <a:pt x="147" y="11155"/>
                </a:lnTo>
                <a:cubicBezTo>
                  <a:pt x="0" y="11301"/>
                  <a:pt x="0" y="11541"/>
                  <a:pt x="147" y="11687"/>
                </a:cubicBezTo>
                <a:lnTo>
                  <a:pt x="1214" y="12755"/>
                </a:lnTo>
                <a:cubicBezTo>
                  <a:pt x="1288" y="12828"/>
                  <a:pt x="1384" y="12865"/>
                  <a:pt x="1481" y="12865"/>
                </a:cubicBezTo>
                <a:cubicBezTo>
                  <a:pt x="1577" y="12865"/>
                  <a:pt x="1673" y="12828"/>
                  <a:pt x="1747" y="12755"/>
                </a:cubicBezTo>
                <a:lnTo>
                  <a:pt x="4710" y="9790"/>
                </a:lnTo>
                <a:cubicBezTo>
                  <a:pt x="4856" y="9643"/>
                  <a:pt x="4856" y="9404"/>
                  <a:pt x="4710" y="9257"/>
                </a:cubicBezTo>
                <a:lnTo>
                  <a:pt x="4442" y="8992"/>
                </a:lnTo>
                <a:lnTo>
                  <a:pt x="5182" y="8252"/>
                </a:lnTo>
                <a:cubicBezTo>
                  <a:pt x="6028" y="8972"/>
                  <a:pt x="7094" y="9368"/>
                  <a:pt x="8217" y="9368"/>
                </a:cubicBezTo>
                <a:cubicBezTo>
                  <a:pt x="10800" y="9368"/>
                  <a:pt x="12901" y="7267"/>
                  <a:pt x="12901" y="4684"/>
                </a:cubicBezTo>
                <a:cubicBezTo>
                  <a:pt x="12901" y="2101"/>
                  <a:pt x="10800" y="1"/>
                  <a:pt x="8217" y="1"/>
                </a:cubicBezTo>
                <a:close/>
              </a:path>
            </a:pathLst>
          </a:custGeom>
          <a:solidFill>
            <a:srgbClr val="1D1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36"/>
          <p:cNvGrpSpPr/>
          <p:nvPr/>
        </p:nvGrpSpPr>
        <p:grpSpPr>
          <a:xfrm>
            <a:off x="3020087" y="2011155"/>
            <a:ext cx="325478" cy="294783"/>
            <a:chOff x="3032200" y="2011155"/>
            <a:chExt cx="325478" cy="294783"/>
          </a:xfrm>
        </p:grpSpPr>
        <p:sp>
          <p:nvSpPr>
            <p:cNvPr id="402" name="Google Shape;402;p36"/>
            <p:cNvSpPr/>
            <p:nvPr/>
          </p:nvSpPr>
          <p:spPr>
            <a:xfrm>
              <a:off x="3032200" y="2127540"/>
              <a:ext cx="325478" cy="178398"/>
            </a:xfrm>
            <a:custGeom>
              <a:rect b="b" l="l" r="r" t="t"/>
              <a:pathLst>
                <a:path extrusionOk="0" h="7052" w="12866">
                  <a:moveTo>
                    <a:pt x="4058" y="1731"/>
                  </a:moveTo>
                  <a:cubicBezTo>
                    <a:pt x="4251" y="1731"/>
                    <a:pt x="4416" y="1880"/>
                    <a:pt x="4431" y="2076"/>
                  </a:cubicBezTo>
                  <a:lnTo>
                    <a:pt x="4666" y="4913"/>
                  </a:lnTo>
                  <a:cubicBezTo>
                    <a:pt x="4684" y="5120"/>
                    <a:pt x="4529" y="5303"/>
                    <a:pt x="4322" y="5319"/>
                  </a:cubicBezTo>
                  <a:cubicBezTo>
                    <a:pt x="4311" y="5320"/>
                    <a:pt x="4300" y="5320"/>
                    <a:pt x="4289" y="5320"/>
                  </a:cubicBezTo>
                  <a:cubicBezTo>
                    <a:pt x="4094" y="5320"/>
                    <a:pt x="3931" y="5171"/>
                    <a:pt x="3914" y="4975"/>
                  </a:cubicBezTo>
                  <a:lnTo>
                    <a:pt x="3681" y="2139"/>
                  </a:lnTo>
                  <a:cubicBezTo>
                    <a:pt x="3663" y="1932"/>
                    <a:pt x="3818" y="1749"/>
                    <a:pt x="4025" y="1733"/>
                  </a:cubicBezTo>
                  <a:cubicBezTo>
                    <a:pt x="4036" y="1732"/>
                    <a:pt x="4047" y="1731"/>
                    <a:pt x="4058" y="1731"/>
                  </a:cubicBezTo>
                  <a:close/>
                  <a:moveTo>
                    <a:pt x="6433" y="1731"/>
                  </a:moveTo>
                  <a:cubicBezTo>
                    <a:pt x="6640" y="1731"/>
                    <a:pt x="6809" y="1900"/>
                    <a:pt x="6809" y="2109"/>
                  </a:cubicBezTo>
                  <a:lnTo>
                    <a:pt x="6809" y="4945"/>
                  </a:lnTo>
                  <a:cubicBezTo>
                    <a:pt x="6809" y="5152"/>
                    <a:pt x="6640" y="5321"/>
                    <a:pt x="6433" y="5321"/>
                  </a:cubicBezTo>
                  <a:cubicBezTo>
                    <a:pt x="6224" y="5321"/>
                    <a:pt x="6055" y="5152"/>
                    <a:pt x="6055" y="4945"/>
                  </a:cubicBezTo>
                  <a:lnTo>
                    <a:pt x="6055" y="2109"/>
                  </a:lnTo>
                  <a:cubicBezTo>
                    <a:pt x="6055" y="1900"/>
                    <a:pt x="6224" y="1731"/>
                    <a:pt x="6433" y="1731"/>
                  </a:cubicBezTo>
                  <a:close/>
                  <a:moveTo>
                    <a:pt x="8808" y="1731"/>
                  </a:moveTo>
                  <a:cubicBezTo>
                    <a:pt x="8819" y="1731"/>
                    <a:pt x="8830" y="1732"/>
                    <a:pt x="8841" y="1733"/>
                  </a:cubicBezTo>
                  <a:cubicBezTo>
                    <a:pt x="9048" y="1749"/>
                    <a:pt x="9201" y="1932"/>
                    <a:pt x="9185" y="2139"/>
                  </a:cubicBezTo>
                  <a:lnTo>
                    <a:pt x="8949" y="4975"/>
                  </a:lnTo>
                  <a:cubicBezTo>
                    <a:pt x="8933" y="5172"/>
                    <a:pt x="8769" y="5321"/>
                    <a:pt x="8576" y="5321"/>
                  </a:cubicBezTo>
                  <a:cubicBezTo>
                    <a:pt x="8564" y="5321"/>
                    <a:pt x="8553" y="5321"/>
                    <a:pt x="8543" y="5319"/>
                  </a:cubicBezTo>
                  <a:cubicBezTo>
                    <a:pt x="8336" y="5303"/>
                    <a:pt x="8182" y="5120"/>
                    <a:pt x="8200" y="4913"/>
                  </a:cubicBezTo>
                  <a:lnTo>
                    <a:pt x="8433" y="2076"/>
                  </a:lnTo>
                  <a:cubicBezTo>
                    <a:pt x="8450" y="1880"/>
                    <a:pt x="8613" y="1731"/>
                    <a:pt x="8808" y="1731"/>
                  </a:cubicBezTo>
                  <a:close/>
                  <a:moveTo>
                    <a:pt x="377" y="0"/>
                  </a:moveTo>
                  <a:cubicBezTo>
                    <a:pt x="367" y="0"/>
                    <a:pt x="358" y="2"/>
                    <a:pt x="348" y="2"/>
                  </a:cubicBezTo>
                  <a:cubicBezTo>
                    <a:pt x="153" y="16"/>
                    <a:pt x="1" y="179"/>
                    <a:pt x="1" y="378"/>
                  </a:cubicBezTo>
                  <a:cubicBezTo>
                    <a:pt x="1" y="587"/>
                    <a:pt x="170" y="754"/>
                    <a:pt x="377" y="754"/>
                  </a:cubicBezTo>
                  <a:lnTo>
                    <a:pt x="773" y="754"/>
                  </a:lnTo>
                  <a:lnTo>
                    <a:pt x="1707" y="6732"/>
                  </a:lnTo>
                  <a:cubicBezTo>
                    <a:pt x="1735" y="6915"/>
                    <a:pt x="1894" y="7051"/>
                    <a:pt x="2079" y="7051"/>
                  </a:cubicBezTo>
                  <a:lnTo>
                    <a:pt x="10787" y="7051"/>
                  </a:lnTo>
                  <a:cubicBezTo>
                    <a:pt x="10972" y="7051"/>
                    <a:pt x="11130" y="6915"/>
                    <a:pt x="11159" y="6732"/>
                  </a:cubicBezTo>
                  <a:lnTo>
                    <a:pt x="12093" y="754"/>
                  </a:lnTo>
                  <a:lnTo>
                    <a:pt x="12487" y="754"/>
                  </a:lnTo>
                  <a:cubicBezTo>
                    <a:pt x="12696" y="754"/>
                    <a:pt x="12865" y="587"/>
                    <a:pt x="12865" y="378"/>
                  </a:cubicBezTo>
                  <a:cubicBezTo>
                    <a:pt x="12865" y="179"/>
                    <a:pt x="12712" y="16"/>
                    <a:pt x="12517" y="2"/>
                  </a:cubicBezTo>
                  <a:cubicBezTo>
                    <a:pt x="12507" y="2"/>
                    <a:pt x="12497" y="0"/>
                    <a:pt x="12487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3233404" y="2011155"/>
              <a:ext cx="81584" cy="97395"/>
            </a:xfrm>
            <a:custGeom>
              <a:rect b="b" l="l" r="r" t="t"/>
              <a:pathLst>
                <a:path extrusionOk="0" h="3850" w="3225">
                  <a:moveTo>
                    <a:pt x="378" y="0"/>
                  </a:moveTo>
                  <a:cubicBezTo>
                    <a:pt x="169" y="0"/>
                    <a:pt x="0" y="169"/>
                    <a:pt x="0" y="376"/>
                  </a:cubicBezTo>
                  <a:cubicBezTo>
                    <a:pt x="0" y="585"/>
                    <a:pt x="169" y="754"/>
                    <a:pt x="378" y="754"/>
                  </a:cubicBezTo>
                  <a:lnTo>
                    <a:pt x="1034" y="754"/>
                  </a:lnTo>
                  <a:lnTo>
                    <a:pt x="2400" y="3849"/>
                  </a:lnTo>
                  <a:lnTo>
                    <a:pt x="3225" y="3849"/>
                  </a:lnTo>
                  <a:lnTo>
                    <a:pt x="1625" y="223"/>
                  </a:lnTo>
                  <a:cubicBezTo>
                    <a:pt x="1564" y="88"/>
                    <a:pt x="1430" y="0"/>
                    <a:pt x="1281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3074824" y="2011155"/>
              <a:ext cx="81584" cy="97395"/>
            </a:xfrm>
            <a:custGeom>
              <a:rect b="b" l="l" r="r" t="t"/>
              <a:pathLst>
                <a:path extrusionOk="0" h="3850" w="3225">
                  <a:moveTo>
                    <a:pt x="1946" y="0"/>
                  </a:moveTo>
                  <a:cubicBezTo>
                    <a:pt x="1797" y="0"/>
                    <a:pt x="1662" y="88"/>
                    <a:pt x="1602" y="223"/>
                  </a:cubicBezTo>
                  <a:lnTo>
                    <a:pt x="0" y="3849"/>
                  </a:lnTo>
                  <a:lnTo>
                    <a:pt x="824" y="3849"/>
                  </a:lnTo>
                  <a:lnTo>
                    <a:pt x="2191" y="754"/>
                  </a:lnTo>
                  <a:lnTo>
                    <a:pt x="2848" y="754"/>
                  </a:lnTo>
                  <a:cubicBezTo>
                    <a:pt x="3055" y="754"/>
                    <a:pt x="3224" y="585"/>
                    <a:pt x="3224" y="376"/>
                  </a:cubicBezTo>
                  <a:cubicBezTo>
                    <a:pt x="3224" y="169"/>
                    <a:pt x="3055" y="0"/>
                    <a:pt x="2848" y="0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6"/>
          <p:cNvGrpSpPr/>
          <p:nvPr/>
        </p:nvGrpSpPr>
        <p:grpSpPr>
          <a:xfrm>
            <a:off x="6151512" y="576313"/>
            <a:ext cx="342080" cy="283662"/>
            <a:chOff x="6157962" y="576775"/>
            <a:chExt cx="342080" cy="283662"/>
          </a:xfrm>
        </p:grpSpPr>
        <p:sp>
          <p:nvSpPr>
            <p:cNvPr id="406" name="Google Shape;406;p36"/>
            <p:cNvSpPr/>
            <p:nvPr/>
          </p:nvSpPr>
          <p:spPr>
            <a:xfrm>
              <a:off x="6340039" y="630057"/>
              <a:ext cx="43741" cy="43741"/>
            </a:xfrm>
            <a:custGeom>
              <a:rect b="b" l="l" r="r" t="t"/>
              <a:pathLst>
                <a:path extrusionOk="0" h="1645" w="1645">
                  <a:moveTo>
                    <a:pt x="823" y="1"/>
                  </a:moveTo>
                  <a:cubicBezTo>
                    <a:pt x="370" y="1"/>
                    <a:pt x="1" y="368"/>
                    <a:pt x="1" y="823"/>
                  </a:cubicBezTo>
                  <a:cubicBezTo>
                    <a:pt x="1" y="1275"/>
                    <a:pt x="370" y="1645"/>
                    <a:pt x="823" y="1645"/>
                  </a:cubicBezTo>
                  <a:cubicBezTo>
                    <a:pt x="1277" y="1645"/>
                    <a:pt x="1645" y="1275"/>
                    <a:pt x="1645" y="823"/>
                  </a:cubicBezTo>
                  <a:cubicBezTo>
                    <a:pt x="1645" y="368"/>
                    <a:pt x="1277" y="1"/>
                    <a:pt x="823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6157962" y="576775"/>
              <a:ext cx="342080" cy="283662"/>
            </a:xfrm>
            <a:custGeom>
              <a:rect b="b" l="l" r="r" t="t"/>
              <a:pathLst>
                <a:path extrusionOk="0" h="10668" w="12865">
                  <a:moveTo>
                    <a:pt x="7671" y="1253"/>
                  </a:moveTo>
                  <a:cubicBezTo>
                    <a:pt x="8539" y="1253"/>
                    <a:pt x="9245" y="1958"/>
                    <a:pt x="9245" y="2827"/>
                  </a:cubicBezTo>
                  <a:cubicBezTo>
                    <a:pt x="9245" y="3693"/>
                    <a:pt x="8539" y="4401"/>
                    <a:pt x="7671" y="4401"/>
                  </a:cubicBezTo>
                  <a:cubicBezTo>
                    <a:pt x="6804" y="4401"/>
                    <a:pt x="6097" y="3693"/>
                    <a:pt x="6097" y="2827"/>
                  </a:cubicBezTo>
                  <a:cubicBezTo>
                    <a:pt x="6097" y="1958"/>
                    <a:pt x="6804" y="1253"/>
                    <a:pt x="7671" y="1253"/>
                  </a:cubicBezTo>
                  <a:close/>
                  <a:moveTo>
                    <a:pt x="376" y="1"/>
                  </a:moveTo>
                  <a:cubicBezTo>
                    <a:pt x="169" y="1"/>
                    <a:pt x="0" y="169"/>
                    <a:pt x="0" y="376"/>
                  </a:cubicBezTo>
                  <a:lnTo>
                    <a:pt x="0" y="10137"/>
                  </a:lnTo>
                  <a:lnTo>
                    <a:pt x="4973" y="5164"/>
                  </a:lnTo>
                  <a:cubicBezTo>
                    <a:pt x="5047" y="5091"/>
                    <a:pt x="5143" y="5054"/>
                    <a:pt x="5240" y="5054"/>
                  </a:cubicBezTo>
                  <a:cubicBezTo>
                    <a:pt x="5336" y="5054"/>
                    <a:pt x="5432" y="5091"/>
                    <a:pt x="5506" y="5164"/>
                  </a:cubicBezTo>
                  <a:lnTo>
                    <a:pt x="7671" y="7329"/>
                  </a:lnTo>
                  <a:lnTo>
                    <a:pt x="9918" y="5084"/>
                  </a:lnTo>
                  <a:cubicBezTo>
                    <a:pt x="9991" y="5011"/>
                    <a:pt x="10087" y="4974"/>
                    <a:pt x="10183" y="4974"/>
                  </a:cubicBezTo>
                  <a:cubicBezTo>
                    <a:pt x="10279" y="4974"/>
                    <a:pt x="10375" y="5011"/>
                    <a:pt x="10449" y="5084"/>
                  </a:cubicBezTo>
                  <a:lnTo>
                    <a:pt x="12865" y="7502"/>
                  </a:lnTo>
                  <a:lnTo>
                    <a:pt x="12865" y="376"/>
                  </a:lnTo>
                  <a:cubicBezTo>
                    <a:pt x="12865" y="169"/>
                    <a:pt x="12698" y="1"/>
                    <a:pt x="12489" y="1"/>
                  </a:cubicBezTo>
                  <a:close/>
                  <a:moveTo>
                    <a:pt x="5241" y="5960"/>
                  </a:moveTo>
                  <a:lnTo>
                    <a:pt x="533" y="10668"/>
                  </a:lnTo>
                  <a:lnTo>
                    <a:pt x="9946" y="10668"/>
                  </a:lnTo>
                  <a:cubicBezTo>
                    <a:pt x="9767" y="10489"/>
                    <a:pt x="5317" y="6039"/>
                    <a:pt x="5241" y="5960"/>
                  </a:cubicBezTo>
                  <a:close/>
                  <a:moveTo>
                    <a:pt x="10183" y="5882"/>
                  </a:moveTo>
                  <a:lnTo>
                    <a:pt x="8201" y="7862"/>
                  </a:lnTo>
                  <a:lnTo>
                    <a:pt x="11009" y="10668"/>
                  </a:lnTo>
                  <a:lnTo>
                    <a:pt x="12489" y="10668"/>
                  </a:lnTo>
                  <a:cubicBezTo>
                    <a:pt x="12698" y="10668"/>
                    <a:pt x="12865" y="10501"/>
                    <a:pt x="12865" y="10292"/>
                  </a:cubicBezTo>
                  <a:lnTo>
                    <a:pt x="12865" y="8563"/>
                  </a:lnTo>
                  <a:lnTo>
                    <a:pt x="10183" y="5882"/>
                  </a:ln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6"/>
          <p:cNvGrpSpPr/>
          <p:nvPr/>
        </p:nvGrpSpPr>
        <p:grpSpPr>
          <a:xfrm>
            <a:off x="3028336" y="3665987"/>
            <a:ext cx="308985" cy="223329"/>
            <a:chOff x="3040449" y="3665987"/>
            <a:chExt cx="308985" cy="223329"/>
          </a:xfrm>
        </p:grpSpPr>
        <p:sp>
          <p:nvSpPr>
            <p:cNvPr id="409" name="Google Shape;409;p36"/>
            <p:cNvSpPr/>
            <p:nvPr/>
          </p:nvSpPr>
          <p:spPr>
            <a:xfrm>
              <a:off x="3040449" y="3780169"/>
              <a:ext cx="308985" cy="109147"/>
            </a:xfrm>
            <a:custGeom>
              <a:rect b="b" l="l" r="r" t="t"/>
              <a:pathLst>
                <a:path extrusionOk="0" h="4544" w="12865">
                  <a:moveTo>
                    <a:pt x="10979" y="1635"/>
                  </a:moveTo>
                  <a:cubicBezTo>
                    <a:pt x="11188" y="1635"/>
                    <a:pt x="11357" y="1804"/>
                    <a:pt x="11357" y="2011"/>
                  </a:cubicBezTo>
                  <a:cubicBezTo>
                    <a:pt x="11357" y="2220"/>
                    <a:pt x="11188" y="2389"/>
                    <a:pt x="10979" y="2389"/>
                  </a:cubicBezTo>
                  <a:lnTo>
                    <a:pt x="1884" y="2389"/>
                  </a:lnTo>
                  <a:cubicBezTo>
                    <a:pt x="1677" y="2389"/>
                    <a:pt x="1508" y="2220"/>
                    <a:pt x="1508" y="2011"/>
                  </a:cubicBezTo>
                  <a:cubicBezTo>
                    <a:pt x="1508" y="1804"/>
                    <a:pt x="1677" y="1635"/>
                    <a:pt x="1884" y="1635"/>
                  </a:cubicBezTo>
                  <a:close/>
                  <a:moveTo>
                    <a:pt x="0" y="1"/>
                  </a:moveTo>
                  <a:lnTo>
                    <a:pt x="0" y="2929"/>
                  </a:lnTo>
                  <a:cubicBezTo>
                    <a:pt x="0" y="3820"/>
                    <a:pt x="724" y="4543"/>
                    <a:pt x="1612" y="4543"/>
                  </a:cubicBezTo>
                  <a:lnTo>
                    <a:pt x="11251" y="4543"/>
                  </a:lnTo>
                  <a:cubicBezTo>
                    <a:pt x="12141" y="4543"/>
                    <a:pt x="12865" y="3820"/>
                    <a:pt x="12865" y="2929"/>
                  </a:cubicBezTo>
                  <a:lnTo>
                    <a:pt x="12865" y="1"/>
                  </a:ln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3040449" y="3665987"/>
              <a:ext cx="308985" cy="59906"/>
            </a:xfrm>
            <a:custGeom>
              <a:rect b="b" l="l" r="r" t="t"/>
              <a:pathLst>
                <a:path extrusionOk="0" h="2494" w="12865">
                  <a:moveTo>
                    <a:pt x="4115" y="986"/>
                  </a:moveTo>
                  <a:cubicBezTo>
                    <a:pt x="4324" y="986"/>
                    <a:pt x="4493" y="1155"/>
                    <a:pt x="4493" y="1364"/>
                  </a:cubicBezTo>
                  <a:cubicBezTo>
                    <a:pt x="4493" y="1573"/>
                    <a:pt x="4324" y="1740"/>
                    <a:pt x="4115" y="1740"/>
                  </a:cubicBezTo>
                  <a:lnTo>
                    <a:pt x="1884" y="1740"/>
                  </a:lnTo>
                  <a:cubicBezTo>
                    <a:pt x="1677" y="1740"/>
                    <a:pt x="1508" y="1573"/>
                    <a:pt x="1508" y="1364"/>
                  </a:cubicBezTo>
                  <a:cubicBezTo>
                    <a:pt x="1508" y="1155"/>
                    <a:pt x="1677" y="986"/>
                    <a:pt x="1884" y="986"/>
                  </a:cubicBezTo>
                  <a:close/>
                  <a:moveTo>
                    <a:pt x="1612" y="1"/>
                  </a:moveTo>
                  <a:cubicBezTo>
                    <a:pt x="724" y="1"/>
                    <a:pt x="0" y="725"/>
                    <a:pt x="0" y="1613"/>
                  </a:cubicBezTo>
                  <a:lnTo>
                    <a:pt x="0" y="2493"/>
                  </a:lnTo>
                  <a:lnTo>
                    <a:pt x="12865" y="2493"/>
                  </a:lnTo>
                  <a:lnTo>
                    <a:pt x="12865" y="1613"/>
                  </a:lnTo>
                  <a:cubicBezTo>
                    <a:pt x="12865" y="725"/>
                    <a:pt x="12141" y="1"/>
                    <a:pt x="11251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3040449" y="3743973"/>
              <a:ext cx="308985" cy="18111"/>
            </a:xfrm>
            <a:custGeom>
              <a:rect b="b" l="l" r="r" t="t"/>
              <a:pathLst>
                <a:path extrusionOk="0" h="754" w="12865">
                  <a:moveTo>
                    <a:pt x="0" y="0"/>
                  </a:moveTo>
                  <a:lnTo>
                    <a:pt x="0" y="754"/>
                  </a:lnTo>
                  <a:lnTo>
                    <a:pt x="12865" y="754"/>
                  </a:lnTo>
                  <a:lnTo>
                    <a:pt x="12865" y="0"/>
                  </a:ln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6"/>
          <p:cNvGrpSpPr/>
          <p:nvPr/>
        </p:nvGrpSpPr>
        <p:grpSpPr>
          <a:xfrm>
            <a:off x="6232350" y="3616550"/>
            <a:ext cx="193306" cy="324602"/>
            <a:chOff x="6232350" y="3616550"/>
            <a:chExt cx="193306" cy="324602"/>
          </a:xfrm>
        </p:grpSpPr>
        <p:sp>
          <p:nvSpPr>
            <p:cNvPr id="413" name="Google Shape;413;p36"/>
            <p:cNvSpPr/>
            <p:nvPr/>
          </p:nvSpPr>
          <p:spPr>
            <a:xfrm>
              <a:off x="6232350" y="3616550"/>
              <a:ext cx="193306" cy="244402"/>
            </a:xfrm>
            <a:custGeom>
              <a:rect b="b" l="l" r="r" t="t"/>
              <a:pathLst>
                <a:path extrusionOk="0" h="9686" w="7661">
                  <a:moveTo>
                    <a:pt x="3829" y="1444"/>
                  </a:moveTo>
                  <a:cubicBezTo>
                    <a:pt x="4993" y="1444"/>
                    <a:pt x="5938" y="2391"/>
                    <a:pt x="5938" y="3552"/>
                  </a:cubicBezTo>
                  <a:cubicBezTo>
                    <a:pt x="5938" y="4716"/>
                    <a:pt x="4993" y="5661"/>
                    <a:pt x="3829" y="5661"/>
                  </a:cubicBezTo>
                  <a:cubicBezTo>
                    <a:pt x="2668" y="5661"/>
                    <a:pt x="1721" y="4716"/>
                    <a:pt x="1721" y="3552"/>
                  </a:cubicBezTo>
                  <a:cubicBezTo>
                    <a:pt x="1721" y="2391"/>
                    <a:pt x="2668" y="1444"/>
                    <a:pt x="3829" y="1444"/>
                  </a:cubicBezTo>
                  <a:close/>
                  <a:moveTo>
                    <a:pt x="3829" y="1"/>
                  </a:moveTo>
                  <a:cubicBezTo>
                    <a:pt x="2700" y="1"/>
                    <a:pt x="1612" y="529"/>
                    <a:pt x="921" y="1412"/>
                  </a:cubicBezTo>
                  <a:cubicBezTo>
                    <a:pt x="139" y="2407"/>
                    <a:pt x="0" y="3607"/>
                    <a:pt x="410" y="4778"/>
                  </a:cubicBezTo>
                  <a:cubicBezTo>
                    <a:pt x="804" y="5906"/>
                    <a:pt x="1643" y="6847"/>
                    <a:pt x="2328" y="7816"/>
                  </a:cubicBezTo>
                  <a:cubicBezTo>
                    <a:pt x="2652" y="8276"/>
                    <a:pt x="3208" y="9060"/>
                    <a:pt x="3544" y="9538"/>
                  </a:cubicBezTo>
                  <a:cubicBezTo>
                    <a:pt x="3614" y="9637"/>
                    <a:pt x="3722" y="9686"/>
                    <a:pt x="3830" y="9686"/>
                  </a:cubicBezTo>
                  <a:cubicBezTo>
                    <a:pt x="3938" y="9686"/>
                    <a:pt x="4046" y="9637"/>
                    <a:pt x="4115" y="9538"/>
                  </a:cubicBezTo>
                  <a:cubicBezTo>
                    <a:pt x="4453" y="9060"/>
                    <a:pt x="5007" y="8276"/>
                    <a:pt x="5333" y="7816"/>
                  </a:cubicBezTo>
                  <a:cubicBezTo>
                    <a:pt x="6018" y="6847"/>
                    <a:pt x="6855" y="5906"/>
                    <a:pt x="7251" y="4778"/>
                  </a:cubicBezTo>
                  <a:cubicBezTo>
                    <a:pt x="7661" y="3607"/>
                    <a:pt x="7520" y="2407"/>
                    <a:pt x="6740" y="1412"/>
                  </a:cubicBezTo>
                  <a:cubicBezTo>
                    <a:pt x="6049" y="529"/>
                    <a:pt x="4961" y="1"/>
                    <a:pt x="3829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6234267" y="3839792"/>
              <a:ext cx="189471" cy="101359"/>
            </a:xfrm>
            <a:custGeom>
              <a:rect b="b" l="l" r="r" t="t"/>
              <a:pathLst>
                <a:path extrusionOk="0" h="4017" w="7509">
                  <a:moveTo>
                    <a:pt x="2059" y="1"/>
                  </a:moveTo>
                  <a:lnTo>
                    <a:pt x="176" y="1189"/>
                  </a:lnTo>
                  <a:cubicBezTo>
                    <a:pt x="67" y="1259"/>
                    <a:pt x="1" y="1378"/>
                    <a:pt x="1" y="1508"/>
                  </a:cubicBezTo>
                  <a:cubicBezTo>
                    <a:pt x="1" y="1637"/>
                    <a:pt x="67" y="1758"/>
                    <a:pt x="176" y="1826"/>
                  </a:cubicBezTo>
                  <a:lnTo>
                    <a:pt x="3552" y="3959"/>
                  </a:lnTo>
                  <a:cubicBezTo>
                    <a:pt x="3615" y="3999"/>
                    <a:pt x="3685" y="4017"/>
                    <a:pt x="3753" y="4017"/>
                  </a:cubicBezTo>
                  <a:cubicBezTo>
                    <a:pt x="3824" y="4017"/>
                    <a:pt x="3894" y="3999"/>
                    <a:pt x="3954" y="3959"/>
                  </a:cubicBezTo>
                  <a:lnTo>
                    <a:pt x="7331" y="1826"/>
                  </a:lnTo>
                  <a:cubicBezTo>
                    <a:pt x="7442" y="1758"/>
                    <a:pt x="7508" y="1637"/>
                    <a:pt x="7508" y="1508"/>
                  </a:cubicBezTo>
                  <a:cubicBezTo>
                    <a:pt x="7508" y="1378"/>
                    <a:pt x="7442" y="1259"/>
                    <a:pt x="7331" y="1189"/>
                  </a:cubicBezTo>
                  <a:lnTo>
                    <a:pt x="5450" y="1"/>
                  </a:lnTo>
                  <a:lnTo>
                    <a:pt x="5167" y="401"/>
                  </a:lnTo>
                  <a:lnTo>
                    <a:pt x="4656" y="1124"/>
                  </a:lnTo>
                  <a:cubicBezTo>
                    <a:pt x="4449" y="1416"/>
                    <a:pt x="4111" y="1591"/>
                    <a:pt x="3753" y="1591"/>
                  </a:cubicBezTo>
                  <a:cubicBezTo>
                    <a:pt x="3396" y="1591"/>
                    <a:pt x="3060" y="1416"/>
                    <a:pt x="2853" y="1124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6"/>
          <p:cNvGrpSpPr/>
          <p:nvPr/>
        </p:nvGrpSpPr>
        <p:grpSpPr>
          <a:xfrm>
            <a:off x="6134045" y="1972787"/>
            <a:ext cx="377012" cy="372667"/>
            <a:chOff x="717833" y="2376425"/>
            <a:chExt cx="377012" cy="372667"/>
          </a:xfrm>
        </p:grpSpPr>
        <p:sp>
          <p:nvSpPr>
            <p:cNvPr id="416" name="Google Shape;416;p36"/>
            <p:cNvSpPr/>
            <p:nvPr/>
          </p:nvSpPr>
          <p:spPr>
            <a:xfrm>
              <a:off x="777503" y="2511754"/>
              <a:ext cx="181539" cy="179743"/>
            </a:xfrm>
            <a:custGeom>
              <a:rect b="b" l="l" r="r" t="t"/>
              <a:pathLst>
                <a:path extrusionOk="0" h="6205" w="6267">
                  <a:moveTo>
                    <a:pt x="6138" y="1"/>
                  </a:moveTo>
                  <a:cubicBezTo>
                    <a:pt x="6120" y="1"/>
                    <a:pt x="6100" y="7"/>
                    <a:pt x="6081" y="21"/>
                  </a:cubicBezTo>
                  <a:cubicBezTo>
                    <a:pt x="1416" y="3555"/>
                    <a:pt x="972" y="4073"/>
                    <a:pt x="910" y="4099"/>
                  </a:cubicBezTo>
                  <a:lnTo>
                    <a:pt x="908" y="4099"/>
                  </a:lnTo>
                  <a:cubicBezTo>
                    <a:pt x="850" y="4125"/>
                    <a:pt x="797" y="4136"/>
                    <a:pt x="748" y="4136"/>
                  </a:cubicBezTo>
                  <a:cubicBezTo>
                    <a:pt x="684" y="4136"/>
                    <a:pt x="627" y="4117"/>
                    <a:pt x="576" y="4087"/>
                  </a:cubicBezTo>
                  <a:cubicBezTo>
                    <a:pt x="547" y="4071"/>
                    <a:pt x="517" y="4063"/>
                    <a:pt x="486" y="4063"/>
                  </a:cubicBezTo>
                  <a:cubicBezTo>
                    <a:pt x="398" y="4063"/>
                    <a:pt x="313" y="4128"/>
                    <a:pt x="296" y="4224"/>
                  </a:cubicBezTo>
                  <a:lnTo>
                    <a:pt x="35" y="5808"/>
                  </a:lnTo>
                  <a:cubicBezTo>
                    <a:pt x="0" y="6020"/>
                    <a:pt x="166" y="6205"/>
                    <a:pt x="370" y="6205"/>
                  </a:cubicBezTo>
                  <a:cubicBezTo>
                    <a:pt x="389" y="6205"/>
                    <a:pt x="408" y="6203"/>
                    <a:pt x="427" y="6200"/>
                  </a:cubicBezTo>
                  <a:lnTo>
                    <a:pt x="2011" y="5939"/>
                  </a:lnTo>
                  <a:cubicBezTo>
                    <a:pt x="2140" y="5916"/>
                    <a:pt x="2212" y="5774"/>
                    <a:pt x="2148" y="5661"/>
                  </a:cubicBezTo>
                  <a:cubicBezTo>
                    <a:pt x="2103" y="5581"/>
                    <a:pt x="2085" y="5488"/>
                    <a:pt x="2124" y="5364"/>
                  </a:cubicBezTo>
                  <a:cubicBezTo>
                    <a:pt x="2152" y="5269"/>
                    <a:pt x="2658" y="4851"/>
                    <a:pt x="6214" y="154"/>
                  </a:cubicBezTo>
                  <a:cubicBezTo>
                    <a:pt x="6266" y="85"/>
                    <a:pt x="6209" y="1"/>
                    <a:pt x="6138" y="1"/>
                  </a:cubicBezTo>
                  <a:close/>
                </a:path>
              </a:pathLst>
            </a:custGeom>
            <a:solidFill>
              <a:srgbClr val="1D1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717833" y="2376425"/>
              <a:ext cx="377012" cy="372667"/>
            </a:xfrm>
            <a:custGeom>
              <a:rect b="b" l="l" r="r" t="t"/>
              <a:pathLst>
                <a:path extrusionOk="0" h="12865" w="13015">
                  <a:moveTo>
                    <a:pt x="12714" y="1"/>
                  </a:moveTo>
                  <a:cubicBezTo>
                    <a:pt x="12685" y="1"/>
                    <a:pt x="12655" y="6"/>
                    <a:pt x="12624" y="18"/>
                  </a:cubicBezTo>
                  <a:lnTo>
                    <a:pt x="403" y="4518"/>
                  </a:lnTo>
                  <a:cubicBezTo>
                    <a:pt x="89" y="4635"/>
                    <a:pt x="1" y="5037"/>
                    <a:pt x="238" y="5274"/>
                  </a:cubicBezTo>
                  <a:lnTo>
                    <a:pt x="2563" y="7599"/>
                  </a:lnTo>
                  <a:cubicBezTo>
                    <a:pt x="2654" y="7690"/>
                    <a:pt x="2773" y="7736"/>
                    <a:pt x="2893" y="7736"/>
                  </a:cubicBezTo>
                  <a:cubicBezTo>
                    <a:pt x="2991" y="7736"/>
                    <a:pt x="3090" y="7705"/>
                    <a:pt x="3175" y="7642"/>
                  </a:cubicBezTo>
                  <a:lnTo>
                    <a:pt x="9757" y="2657"/>
                  </a:lnTo>
                  <a:cubicBezTo>
                    <a:pt x="9833" y="2600"/>
                    <a:pt x="9914" y="2576"/>
                    <a:pt x="9992" y="2576"/>
                  </a:cubicBezTo>
                  <a:cubicBezTo>
                    <a:pt x="10282" y="2576"/>
                    <a:pt x="10534" y="2912"/>
                    <a:pt x="10312" y="3210"/>
                  </a:cubicBezTo>
                  <a:lnTo>
                    <a:pt x="5327" y="9794"/>
                  </a:lnTo>
                  <a:cubicBezTo>
                    <a:pt x="5187" y="9979"/>
                    <a:pt x="5205" y="10241"/>
                    <a:pt x="5370" y="10403"/>
                  </a:cubicBezTo>
                  <a:lnTo>
                    <a:pt x="7695" y="12731"/>
                  </a:lnTo>
                  <a:cubicBezTo>
                    <a:pt x="7787" y="12822"/>
                    <a:pt x="7903" y="12864"/>
                    <a:pt x="8018" y="12864"/>
                  </a:cubicBezTo>
                  <a:cubicBezTo>
                    <a:pt x="8200" y="12864"/>
                    <a:pt x="8379" y="12757"/>
                    <a:pt x="8449" y="12564"/>
                  </a:cubicBezTo>
                  <a:lnTo>
                    <a:pt x="12951" y="345"/>
                  </a:lnTo>
                  <a:cubicBezTo>
                    <a:pt x="13015" y="171"/>
                    <a:pt x="12882" y="1"/>
                    <a:pt x="12714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Website Developer Project Proposal by Slidesgo">
  <a:themeElements>
    <a:clrScheme name="Simple Light">
      <a:dk1>
        <a:srgbClr val="202020"/>
      </a:dk1>
      <a:lt1>
        <a:srgbClr val="FFFFFF"/>
      </a:lt1>
      <a:dk2>
        <a:srgbClr val="2471F7"/>
      </a:dk2>
      <a:lt2>
        <a:srgbClr val="EEEEEE"/>
      </a:lt2>
      <a:accent1>
        <a:srgbClr val="FF9900"/>
      </a:accent1>
      <a:accent2>
        <a:srgbClr val="2471F7"/>
      </a:accent2>
      <a:accent3>
        <a:srgbClr val="78909C"/>
      </a:accent3>
      <a:accent4>
        <a:srgbClr val="FFAB40"/>
      </a:accent4>
      <a:accent5>
        <a:srgbClr val="EEEEEE"/>
      </a:accent5>
      <a:accent6>
        <a:srgbClr val="EEFF41"/>
      </a:accent6>
      <a:hlink>
        <a:srgbClr val="2020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