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c3dc95211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c3dc952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3dc9521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c3dc952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3dc9521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3dc952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Bornita Das, Jin Gyu Lee, Claudia Sinowato, Benjamin Teo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/ Goal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oster a community of cooking enthusiasts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users with a platform where they can: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easily for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recommendations of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 new people using recipes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50" y="95825"/>
            <a:ext cx="6037326" cy="49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Implementation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Spoonacular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ata on thousands of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Populate recipes database (recipe ids, names, ingredients, instructions, and images)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recommendation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https://spoonacular.com/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/>
              <a:t>oads up the map for the city of New York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Markers on the address where bartered recipes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of the recipes can be seen by clicking on the marker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https://www.mapbox.com/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Chatbot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barter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request barter SMS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