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5cb9007c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5cb9007c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5cb9007c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5cb9007c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5cb9007c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5cb9007c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5cb9007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5cb9007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5cb9007c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5cb9007c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5cb9007c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5cb9007c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cb9007c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cb9007c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5cb9007c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5cb9007c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5cb9007c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5cb9007c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5cb9007c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5cb9007c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5cb9007c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5cb9007c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 Your Trip &gt; Hours + Directions | Mall of America®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6525" y="210615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dk1"/>
                </a:solidFill>
              </a:rPr>
              <a:t>Bornita Das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dk1"/>
                </a:solidFill>
              </a:rPr>
              <a:t>Ishan Tickoo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dk1"/>
                </a:solidFill>
              </a:rPr>
              <a:t>Yihan Xiang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56525" y="566100"/>
            <a:ext cx="8520600" cy="9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Mall Customers Analytics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The elbow method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8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K-means Clusters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3571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DBSCAN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475" y="1152950"/>
            <a:ext cx="3876265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cs"/>
              <a:t>Total Sample Set - Male Vs Female Ratio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50" y="1017725"/>
            <a:ext cx="7763774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cs"/>
              <a:t>Sample Set -Demographics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975" y="934075"/>
            <a:ext cx="7496902" cy="36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cs"/>
              <a:t>Relation between Income and Spending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200" y="1017725"/>
            <a:ext cx="6247426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77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cs"/>
              <a:t>Deep Dive - Relation between Income and Spending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050" y="1017725"/>
            <a:ext cx="6562801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cs"/>
              <a:t>Relation between Spending Score and 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975" y="1017725"/>
            <a:ext cx="5944374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cs"/>
              <a:t>Avg. Spending Score Vs Avg. Income by Demographics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350" y="921950"/>
            <a:ext cx="6227626" cy="42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Analysis in Colab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50" y="1170125"/>
            <a:ext cx="84971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Analysis Continued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15416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