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5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FFCDB-1FD0-4480-8854-95E5DE8420D5}" v="240" dt="2022-01-17T07:28:1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7B5B9-0A96-40A0-B2BE-FFCE607C176B}" type="doc">
      <dgm:prSet loTypeId="urn:microsoft.com/office/officeart/2005/8/layout/default#1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FB6EF672-3427-4070-8A77-487DCEAB7A96}">
      <dgm:prSet/>
      <dgm:spPr/>
      <dgm:t>
        <a:bodyPr/>
        <a:lstStyle/>
        <a:p>
          <a:r>
            <a:rPr lang="en-US" dirty="0"/>
            <a:t>It does not require advanced knowledge of JAVA</a:t>
          </a:r>
        </a:p>
      </dgm:t>
    </dgm:pt>
    <dgm:pt modelId="{C298A26D-E6B5-4142-99B4-D173B860FC36}" type="parTrans" cxnId="{D4C68AC0-076F-40BE-A2AD-463450DBB312}">
      <dgm:prSet/>
      <dgm:spPr/>
      <dgm:t>
        <a:bodyPr/>
        <a:lstStyle/>
        <a:p>
          <a:endParaRPr lang="en-US"/>
        </a:p>
      </dgm:t>
    </dgm:pt>
    <dgm:pt modelId="{2384D455-EB6D-4F66-923E-36237C344C89}" type="sibTrans" cxnId="{D4C68AC0-076F-40BE-A2AD-463450DBB312}">
      <dgm:prSet/>
      <dgm:spPr/>
      <dgm:t>
        <a:bodyPr/>
        <a:lstStyle/>
        <a:p>
          <a:endParaRPr lang="en-US"/>
        </a:p>
      </dgm:t>
    </dgm:pt>
    <dgm:pt modelId="{2447C54B-D8EC-4BB9-835B-BD1E72BD1564}">
      <dgm:prSet/>
      <dgm:spPr/>
      <dgm:t>
        <a:bodyPr/>
        <a:lstStyle/>
        <a:p>
          <a:r>
            <a:rPr lang="en-US" dirty="0"/>
            <a:t>It is capable of handling exceptions</a:t>
          </a:r>
        </a:p>
      </dgm:t>
    </dgm:pt>
    <dgm:pt modelId="{4AEB4CE8-7109-47BA-967B-8B1D87BC2C32}" type="parTrans" cxnId="{6BA51640-C735-4B26-A46D-694D8D38CADA}">
      <dgm:prSet/>
      <dgm:spPr/>
      <dgm:t>
        <a:bodyPr/>
        <a:lstStyle/>
        <a:p>
          <a:endParaRPr lang="en-US"/>
        </a:p>
      </dgm:t>
    </dgm:pt>
    <dgm:pt modelId="{CB67B890-10EA-46CD-A2B1-98A7A638319C}" type="sibTrans" cxnId="{6BA51640-C735-4B26-A46D-694D8D38CADA}">
      <dgm:prSet/>
      <dgm:spPr/>
      <dgm:t>
        <a:bodyPr/>
        <a:lstStyle/>
        <a:p>
          <a:endParaRPr lang="en-US"/>
        </a:p>
      </dgm:t>
    </dgm:pt>
    <dgm:pt modelId="{9D29A929-6059-4006-8FD7-84952F86D522}">
      <dgm:prSet/>
      <dgm:spPr/>
      <dgm:t>
        <a:bodyPr/>
        <a:lstStyle/>
        <a:p>
          <a:r>
            <a:rPr lang="en-US"/>
            <a:t>Easy to use and learn</a:t>
          </a:r>
        </a:p>
      </dgm:t>
    </dgm:pt>
    <dgm:pt modelId="{28838628-4216-4044-A894-EFFFDD670D9B}" type="parTrans" cxnId="{79EE9B61-C1C8-4220-9866-23DBDD66C963}">
      <dgm:prSet/>
      <dgm:spPr/>
      <dgm:t>
        <a:bodyPr/>
        <a:lstStyle/>
        <a:p>
          <a:endParaRPr lang="en-US"/>
        </a:p>
      </dgm:t>
    </dgm:pt>
    <dgm:pt modelId="{DF02AF61-D568-4CB3-93E5-F6BC57160F72}" type="sibTrans" cxnId="{79EE9B61-C1C8-4220-9866-23DBDD66C963}">
      <dgm:prSet/>
      <dgm:spPr/>
      <dgm:t>
        <a:bodyPr/>
        <a:lstStyle/>
        <a:p>
          <a:endParaRPr lang="en-US"/>
        </a:p>
      </dgm:t>
    </dgm:pt>
    <dgm:pt modelId="{F0C3E119-9218-4D93-8DCA-2FF7B8F5D515}">
      <dgm:prSet/>
      <dgm:spPr/>
      <dgm:t>
        <a:bodyPr/>
        <a:lstStyle/>
        <a:p>
          <a:r>
            <a:rPr lang="en-US"/>
            <a:t>It can tags which are easy to use and understand</a:t>
          </a:r>
        </a:p>
      </dgm:t>
    </dgm:pt>
    <dgm:pt modelId="{4207B511-9EC9-43B8-BCD1-D1B2A6DF56EA}" type="parTrans" cxnId="{8AA5250B-205C-4F5C-8ADC-50C48E610F75}">
      <dgm:prSet/>
      <dgm:spPr/>
      <dgm:t>
        <a:bodyPr/>
        <a:lstStyle/>
        <a:p>
          <a:endParaRPr lang="en-US"/>
        </a:p>
      </dgm:t>
    </dgm:pt>
    <dgm:pt modelId="{07817629-D49F-495A-A12F-29DAFE301068}" type="sibTrans" cxnId="{8AA5250B-205C-4F5C-8ADC-50C48E610F75}">
      <dgm:prSet/>
      <dgm:spPr/>
      <dgm:t>
        <a:bodyPr/>
        <a:lstStyle/>
        <a:p>
          <a:endParaRPr lang="en-US"/>
        </a:p>
      </dgm:t>
    </dgm:pt>
    <dgm:pt modelId="{5529E284-D402-4E6C-8CFB-2C2E6560E626}">
      <dgm:prSet/>
      <dgm:spPr/>
      <dgm:t>
        <a:bodyPr/>
        <a:lstStyle/>
        <a:p>
          <a:r>
            <a:rPr lang="en-US"/>
            <a:t>Implicit objects are there which reduces the length of code</a:t>
          </a:r>
        </a:p>
      </dgm:t>
    </dgm:pt>
    <dgm:pt modelId="{7EE8E715-996B-4137-8915-FC2C35B26F69}" type="parTrans" cxnId="{D2E5681B-7E49-4BCD-8BEB-032C7BBA0240}">
      <dgm:prSet/>
      <dgm:spPr/>
      <dgm:t>
        <a:bodyPr/>
        <a:lstStyle/>
        <a:p>
          <a:endParaRPr lang="en-US"/>
        </a:p>
      </dgm:t>
    </dgm:pt>
    <dgm:pt modelId="{399C39BC-3A57-49F6-9691-EC993A2825B3}" type="sibTrans" cxnId="{D2E5681B-7E49-4BCD-8BEB-032C7BBA0240}">
      <dgm:prSet/>
      <dgm:spPr/>
      <dgm:t>
        <a:bodyPr/>
        <a:lstStyle/>
        <a:p>
          <a:endParaRPr lang="en-US"/>
        </a:p>
      </dgm:t>
    </dgm:pt>
    <dgm:pt modelId="{304C8C1F-8C47-4C2F-AE0C-DFE02A3B337D}">
      <dgm:prSet/>
      <dgm:spPr/>
      <dgm:t>
        <a:bodyPr/>
        <a:lstStyle/>
        <a:p>
          <a:r>
            <a:rPr lang="en-US"/>
            <a:t>It is suitable for both JAVA and non JAVA programmer</a:t>
          </a:r>
        </a:p>
      </dgm:t>
    </dgm:pt>
    <dgm:pt modelId="{1E99C086-A380-4B66-BE62-D3D8AD53F615}" type="parTrans" cxnId="{0005703F-CBB0-4FD8-A50B-69C1D9629E0D}">
      <dgm:prSet/>
      <dgm:spPr/>
      <dgm:t>
        <a:bodyPr/>
        <a:lstStyle/>
        <a:p>
          <a:endParaRPr lang="en-US"/>
        </a:p>
      </dgm:t>
    </dgm:pt>
    <dgm:pt modelId="{0C5944B9-17A1-4FF2-B481-2C4CFEABD6B4}" type="sibTrans" cxnId="{0005703F-CBB0-4FD8-A50B-69C1D9629E0D}">
      <dgm:prSet/>
      <dgm:spPr/>
      <dgm:t>
        <a:bodyPr/>
        <a:lstStyle/>
        <a:p>
          <a:endParaRPr lang="en-US"/>
        </a:p>
      </dgm:t>
    </dgm:pt>
    <dgm:pt modelId="{E8A8C34B-FE8B-4BB2-B021-DEE0839460C8}" type="pres">
      <dgm:prSet presAssocID="{5327B5B9-0A96-40A0-B2BE-FFCE607C176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369044-6BA9-434F-889B-ACE70EA3C4BE}" type="pres">
      <dgm:prSet presAssocID="{FB6EF672-3427-4070-8A77-487DCEAB7A9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1673D-4CEC-492C-BAD1-D51C5244BB9A}" type="pres">
      <dgm:prSet presAssocID="{2384D455-EB6D-4F66-923E-36237C344C89}" presName="sibTrans" presStyleCnt="0"/>
      <dgm:spPr/>
    </dgm:pt>
    <dgm:pt modelId="{A3030B54-AA3E-49BA-975B-D23B8635D046}" type="pres">
      <dgm:prSet presAssocID="{2447C54B-D8EC-4BB9-835B-BD1E72BD156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6D0E6-5B74-40F5-B1A1-C283727C361B}" type="pres">
      <dgm:prSet presAssocID="{CB67B890-10EA-46CD-A2B1-98A7A638319C}" presName="sibTrans" presStyleCnt="0"/>
      <dgm:spPr/>
    </dgm:pt>
    <dgm:pt modelId="{7AFFD356-048F-48BB-9BC8-C52546FED038}" type="pres">
      <dgm:prSet presAssocID="{9D29A929-6059-4006-8FD7-84952F86D52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3E0FB-CB91-47D0-9F94-E025CA5102DB}" type="pres">
      <dgm:prSet presAssocID="{DF02AF61-D568-4CB3-93E5-F6BC57160F72}" presName="sibTrans" presStyleCnt="0"/>
      <dgm:spPr/>
    </dgm:pt>
    <dgm:pt modelId="{CEEB305F-2BBF-4456-AF1C-2827F6C1B013}" type="pres">
      <dgm:prSet presAssocID="{F0C3E119-9218-4D93-8DCA-2FF7B8F5D5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E2151-917B-40CB-AE87-5583BED154AE}" type="pres">
      <dgm:prSet presAssocID="{07817629-D49F-495A-A12F-29DAFE301068}" presName="sibTrans" presStyleCnt="0"/>
      <dgm:spPr/>
    </dgm:pt>
    <dgm:pt modelId="{03E4B54D-B4A2-4000-8568-1B2B5A9178A1}" type="pres">
      <dgm:prSet presAssocID="{5529E284-D402-4E6C-8CFB-2C2E6560E62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6B6BC-CC01-4776-B8F9-1EBD2B523720}" type="pres">
      <dgm:prSet presAssocID="{399C39BC-3A57-49F6-9691-EC993A2825B3}" presName="sibTrans" presStyleCnt="0"/>
      <dgm:spPr/>
    </dgm:pt>
    <dgm:pt modelId="{F34214C0-5C94-4E2C-92D9-881F6156AF28}" type="pres">
      <dgm:prSet presAssocID="{304C8C1F-8C47-4C2F-AE0C-DFE02A3B337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E5681B-7E49-4BCD-8BEB-032C7BBA0240}" srcId="{5327B5B9-0A96-40A0-B2BE-FFCE607C176B}" destId="{5529E284-D402-4E6C-8CFB-2C2E6560E626}" srcOrd="4" destOrd="0" parTransId="{7EE8E715-996B-4137-8915-FC2C35B26F69}" sibTransId="{399C39BC-3A57-49F6-9691-EC993A2825B3}"/>
    <dgm:cxn modelId="{D4C68AC0-076F-40BE-A2AD-463450DBB312}" srcId="{5327B5B9-0A96-40A0-B2BE-FFCE607C176B}" destId="{FB6EF672-3427-4070-8A77-487DCEAB7A96}" srcOrd="0" destOrd="0" parTransId="{C298A26D-E6B5-4142-99B4-D173B860FC36}" sibTransId="{2384D455-EB6D-4F66-923E-36237C344C89}"/>
    <dgm:cxn modelId="{9DDE3255-39CB-4D69-8AE2-D425B29EC7E5}" type="presOf" srcId="{9D29A929-6059-4006-8FD7-84952F86D522}" destId="{7AFFD356-048F-48BB-9BC8-C52546FED038}" srcOrd="0" destOrd="0" presId="urn:microsoft.com/office/officeart/2005/8/layout/default#1"/>
    <dgm:cxn modelId="{8AA5250B-205C-4F5C-8ADC-50C48E610F75}" srcId="{5327B5B9-0A96-40A0-B2BE-FFCE607C176B}" destId="{F0C3E119-9218-4D93-8DCA-2FF7B8F5D515}" srcOrd="3" destOrd="0" parTransId="{4207B511-9EC9-43B8-BCD1-D1B2A6DF56EA}" sibTransId="{07817629-D49F-495A-A12F-29DAFE301068}"/>
    <dgm:cxn modelId="{E1A05EC5-8151-4ABA-9B46-AF8D5B236614}" type="presOf" srcId="{FB6EF672-3427-4070-8A77-487DCEAB7A96}" destId="{FB369044-6BA9-434F-889B-ACE70EA3C4BE}" srcOrd="0" destOrd="0" presId="urn:microsoft.com/office/officeart/2005/8/layout/default#1"/>
    <dgm:cxn modelId="{8FE660D6-A371-4A0B-B763-C8E341D43135}" type="presOf" srcId="{F0C3E119-9218-4D93-8DCA-2FF7B8F5D515}" destId="{CEEB305F-2BBF-4456-AF1C-2827F6C1B013}" srcOrd="0" destOrd="0" presId="urn:microsoft.com/office/officeart/2005/8/layout/default#1"/>
    <dgm:cxn modelId="{DC4DBF61-2EDA-4F2B-9962-97B1BB50ACEB}" type="presOf" srcId="{304C8C1F-8C47-4C2F-AE0C-DFE02A3B337D}" destId="{F34214C0-5C94-4E2C-92D9-881F6156AF28}" srcOrd="0" destOrd="0" presId="urn:microsoft.com/office/officeart/2005/8/layout/default#1"/>
    <dgm:cxn modelId="{79EE9B61-C1C8-4220-9866-23DBDD66C963}" srcId="{5327B5B9-0A96-40A0-B2BE-FFCE607C176B}" destId="{9D29A929-6059-4006-8FD7-84952F86D522}" srcOrd="2" destOrd="0" parTransId="{28838628-4216-4044-A894-EFFFDD670D9B}" sibTransId="{DF02AF61-D568-4CB3-93E5-F6BC57160F72}"/>
    <dgm:cxn modelId="{6BC27FBF-371E-4647-9445-BFC847264D8A}" type="presOf" srcId="{2447C54B-D8EC-4BB9-835B-BD1E72BD1564}" destId="{A3030B54-AA3E-49BA-975B-D23B8635D046}" srcOrd="0" destOrd="0" presId="urn:microsoft.com/office/officeart/2005/8/layout/default#1"/>
    <dgm:cxn modelId="{0005703F-CBB0-4FD8-A50B-69C1D9629E0D}" srcId="{5327B5B9-0A96-40A0-B2BE-FFCE607C176B}" destId="{304C8C1F-8C47-4C2F-AE0C-DFE02A3B337D}" srcOrd="5" destOrd="0" parTransId="{1E99C086-A380-4B66-BE62-D3D8AD53F615}" sibTransId="{0C5944B9-17A1-4FF2-B481-2C4CFEABD6B4}"/>
    <dgm:cxn modelId="{27580558-34ED-48BE-BC9A-51CD408DC048}" type="presOf" srcId="{5327B5B9-0A96-40A0-B2BE-FFCE607C176B}" destId="{E8A8C34B-FE8B-4BB2-B021-DEE0839460C8}" srcOrd="0" destOrd="0" presId="urn:microsoft.com/office/officeart/2005/8/layout/default#1"/>
    <dgm:cxn modelId="{70E423B1-5D6E-4A96-8C84-6B2AF1FC5108}" type="presOf" srcId="{5529E284-D402-4E6C-8CFB-2C2E6560E626}" destId="{03E4B54D-B4A2-4000-8568-1B2B5A9178A1}" srcOrd="0" destOrd="0" presId="urn:microsoft.com/office/officeart/2005/8/layout/default#1"/>
    <dgm:cxn modelId="{6BA51640-C735-4B26-A46D-694D8D38CADA}" srcId="{5327B5B9-0A96-40A0-B2BE-FFCE607C176B}" destId="{2447C54B-D8EC-4BB9-835B-BD1E72BD1564}" srcOrd="1" destOrd="0" parTransId="{4AEB4CE8-7109-47BA-967B-8B1D87BC2C32}" sibTransId="{CB67B890-10EA-46CD-A2B1-98A7A638319C}"/>
    <dgm:cxn modelId="{7AD487ED-5EF6-4519-A453-0D06D4C50E1D}" type="presParOf" srcId="{E8A8C34B-FE8B-4BB2-B021-DEE0839460C8}" destId="{FB369044-6BA9-434F-889B-ACE70EA3C4BE}" srcOrd="0" destOrd="0" presId="urn:microsoft.com/office/officeart/2005/8/layout/default#1"/>
    <dgm:cxn modelId="{D93E25B3-090C-4FD1-BBC8-86384143EA60}" type="presParOf" srcId="{E8A8C34B-FE8B-4BB2-B021-DEE0839460C8}" destId="{FDE1673D-4CEC-492C-BAD1-D51C5244BB9A}" srcOrd="1" destOrd="0" presId="urn:microsoft.com/office/officeart/2005/8/layout/default#1"/>
    <dgm:cxn modelId="{9975F546-151D-40EA-8C9D-19DA23A8D3E5}" type="presParOf" srcId="{E8A8C34B-FE8B-4BB2-B021-DEE0839460C8}" destId="{A3030B54-AA3E-49BA-975B-D23B8635D046}" srcOrd="2" destOrd="0" presId="urn:microsoft.com/office/officeart/2005/8/layout/default#1"/>
    <dgm:cxn modelId="{3469744F-6769-446A-AC5F-440775D5EC79}" type="presParOf" srcId="{E8A8C34B-FE8B-4BB2-B021-DEE0839460C8}" destId="{E296D0E6-5B74-40F5-B1A1-C283727C361B}" srcOrd="3" destOrd="0" presId="urn:microsoft.com/office/officeart/2005/8/layout/default#1"/>
    <dgm:cxn modelId="{53B7104E-8356-4A78-B73C-466D669C1CF6}" type="presParOf" srcId="{E8A8C34B-FE8B-4BB2-B021-DEE0839460C8}" destId="{7AFFD356-048F-48BB-9BC8-C52546FED038}" srcOrd="4" destOrd="0" presId="urn:microsoft.com/office/officeart/2005/8/layout/default#1"/>
    <dgm:cxn modelId="{35FCB600-7B92-4D9A-8E05-D1A451FA9032}" type="presParOf" srcId="{E8A8C34B-FE8B-4BB2-B021-DEE0839460C8}" destId="{9F53E0FB-CB91-47D0-9F94-E025CA5102DB}" srcOrd="5" destOrd="0" presId="urn:microsoft.com/office/officeart/2005/8/layout/default#1"/>
    <dgm:cxn modelId="{4AE64CF2-4D97-42BF-820D-DED413E3E194}" type="presParOf" srcId="{E8A8C34B-FE8B-4BB2-B021-DEE0839460C8}" destId="{CEEB305F-2BBF-4456-AF1C-2827F6C1B013}" srcOrd="6" destOrd="0" presId="urn:microsoft.com/office/officeart/2005/8/layout/default#1"/>
    <dgm:cxn modelId="{AC3F1616-5391-4787-A31B-46A826A3A4A8}" type="presParOf" srcId="{E8A8C34B-FE8B-4BB2-B021-DEE0839460C8}" destId="{ADDE2151-917B-40CB-AE87-5583BED154AE}" srcOrd="7" destOrd="0" presId="urn:microsoft.com/office/officeart/2005/8/layout/default#1"/>
    <dgm:cxn modelId="{9BA21BB3-2D80-486E-A256-8F4FE8407C00}" type="presParOf" srcId="{E8A8C34B-FE8B-4BB2-B021-DEE0839460C8}" destId="{03E4B54D-B4A2-4000-8568-1B2B5A9178A1}" srcOrd="8" destOrd="0" presId="urn:microsoft.com/office/officeart/2005/8/layout/default#1"/>
    <dgm:cxn modelId="{83E8ADE0-46A0-45D2-8FDA-462CF5FFC815}" type="presParOf" srcId="{E8A8C34B-FE8B-4BB2-B021-DEE0839460C8}" destId="{FF06B6BC-CC01-4776-B8F9-1EBD2B523720}" srcOrd="9" destOrd="0" presId="urn:microsoft.com/office/officeart/2005/8/layout/default#1"/>
    <dgm:cxn modelId="{8B5F477E-6CE5-4917-B853-302BB6D91BD3}" type="presParOf" srcId="{E8A8C34B-FE8B-4BB2-B021-DEE0839460C8}" destId="{F34214C0-5C94-4E2C-92D9-881F6156AF28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A61CF-1C9E-42CC-A2CD-C51DD1CF17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556189-7C32-4A55-83EF-803814FDD738}">
      <dgm:prSet/>
      <dgm:spPr/>
      <dgm:t>
        <a:bodyPr/>
        <a:lstStyle/>
        <a:p>
          <a:r>
            <a:rPr lang="en-US"/>
            <a:t>Difficult to debug for errors.</a:t>
          </a:r>
        </a:p>
      </dgm:t>
    </dgm:pt>
    <dgm:pt modelId="{8EBD2376-E0CB-4D23-AEDE-760498CD2D26}" type="parTrans" cxnId="{27461BBB-ED54-469F-8284-052A0AE30BC6}">
      <dgm:prSet/>
      <dgm:spPr/>
      <dgm:t>
        <a:bodyPr/>
        <a:lstStyle/>
        <a:p>
          <a:endParaRPr lang="en-US"/>
        </a:p>
      </dgm:t>
    </dgm:pt>
    <dgm:pt modelId="{A9C66AB0-5371-4425-B0F3-EB19BF9528A5}" type="sibTrans" cxnId="{27461BBB-ED54-469F-8284-052A0AE30BC6}">
      <dgm:prSet/>
      <dgm:spPr/>
      <dgm:t>
        <a:bodyPr/>
        <a:lstStyle/>
        <a:p>
          <a:endParaRPr lang="en-US"/>
        </a:p>
      </dgm:t>
    </dgm:pt>
    <dgm:pt modelId="{A3C26597-1B8A-4D1E-B6B1-E3716571ACC0}">
      <dgm:prSet/>
      <dgm:spPr/>
      <dgm:t>
        <a:bodyPr/>
        <a:lstStyle/>
        <a:p>
          <a:r>
            <a:rPr lang="en-US"/>
            <a:t>First time access leads to wastage of time</a:t>
          </a:r>
        </a:p>
      </dgm:t>
    </dgm:pt>
    <dgm:pt modelId="{3EE85D3A-2477-4C85-A723-185E6984C9AE}" type="parTrans" cxnId="{5F044652-D799-4BC1-B434-B4A6416A83DB}">
      <dgm:prSet/>
      <dgm:spPr/>
      <dgm:t>
        <a:bodyPr/>
        <a:lstStyle/>
        <a:p>
          <a:endParaRPr lang="en-US"/>
        </a:p>
      </dgm:t>
    </dgm:pt>
    <dgm:pt modelId="{2D40BCE4-0DE3-499D-AEEA-D85FC092D8C0}" type="sibTrans" cxnId="{5F044652-D799-4BC1-B434-B4A6416A83DB}">
      <dgm:prSet/>
      <dgm:spPr/>
      <dgm:t>
        <a:bodyPr/>
        <a:lstStyle/>
        <a:p>
          <a:endParaRPr lang="en-US"/>
        </a:p>
      </dgm:t>
    </dgm:pt>
    <dgm:pt modelId="{5CD60252-E855-41DD-9BFE-8975A5FB5A41}">
      <dgm:prSet/>
      <dgm:spPr/>
      <dgm:t>
        <a:bodyPr/>
        <a:lstStyle/>
        <a:p>
          <a:r>
            <a:rPr lang="en-US"/>
            <a:t>It’s output is HTML which lacks features.</a:t>
          </a:r>
        </a:p>
      </dgm:t>
    </dgm:pt>
    <dgm:pt modelId="{ADCD1B89-4C63-48BE-B063-7D97467ACCB5}" type="parTrans" cxnId="{0C2CE85C-3B42-4314-B22C-D5FFF9397A87}">
      <dgm:prSet/>
      <dgm:spPr/>
      <dgm:t>
        <a:bodyPr/>
        <a:lstStyle/>
        <a:p>
          <a:endParaRPr lang="en-US"/>
        </a:p>
      </dgm:t>
    </dgm:pt>
    <dgm:pt modelId="{2E52F556-CDE5-42CA-9DD1-83CD0C1F6477}" type="sibTrans" cxnId="{0C2CE85C-3B42-4314-B22C-D5FFF9397A87}">
      <dgm:prSet/>
      <dgm:spPr/>
      <dgm:t>
        <a:bodyPr/>
        <a:lstStyle/>
        <a:p>
          <a:endParaRPr lang="en-US"/>
        </a:p>
      </dgm:t>
    </dgm:pt>
    <dgm:pt modelId="{1B9CF445-7342-483B-9FDD-F2996EAD4294}" type="pres">
      <dgm:prSet presAssocID="{025A61CF-1C9E-42CC-A2CD-C51DD1CF171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CFC1B8-4A7C-4EF7-8970-FA0C386547C7}" type="pres">
      <dgm:prSet presAssocID="{51556189-7C32-4A55-83EF-803814FDD738}" presName="compNode" presStyleCnt="0"/>
      <dgm:spPr/>
    </dgm:pt>
    <dgm:pt modelId="{03BAA127-0786-42DB-ADD8-775A5F036DAE}" type="pres">
      <dgm:prSet presAssocID="{51556189-7C32-4A55-83EF-803814FDD7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08184C5-C226-4C3D-8BF1-46C97E5497FC}" type="pres">
      <dgm:prSet presAssocID="{51556189-7C32-4A55-83EF-803814FDD738}" presName="spaceRect" presStyleCnt="0"/>
      <dgm:spPr/>
    </dgm:pt>
    <dgm:pt modelId="{2B780E78-B104-4987-869D-B0E8AABDEE3F}" type="pres">
      <dgm:prSet presAssocID="{51556189-7C32-4A55-83EF-803814FDD73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42FCCFC-B474-454D-BA3C-0F7BE2FC7F38}" type="pres">
      <dgm:prSet presAssocID="{A9C66AB0-5371-4425-B0F3-EB19BF9528A5}" presName="sibTrans" presStyleCnt="0"/>
      <dgm:spPr/>
    </dgm:pt>
    <dgm:pt modelId="{FC120E8F-C412-4BCD-AAFE-BC257974EC43}" type="pres">
      <dgm:prSet presAssocID="{A3C26597-1B8A-4D1E-B6B1-E3716571ACC0}" presName="compNode" presStyleCnt="0"/>
      <dgm:spPr/>
    </dgm:pt>
    <dgm:pt modelId="{01E0B139-8176-4E59-9D4B-BE86B94D6FFC}" type="pres">
      <dgm:prSet presAssocID="{A3C26597-1B8A-4D1E-B6B1-E3716571AC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6CC9FB0-087D-430E-A202-BA9C270EC69D}" type="pres">
      <dgm:prSet presAssocID="{A3C26597-1B8A-4D1E-B6B1-E3716571ACC0}" presName="spaceRect" presStyleCnt="0"/>
      <dgm:spPr/>
    </dgm:pt>
    <dgm:pt modelId="{63DCA7BC-442F-460D-BB61-3E30967B9DDB}" type="pres">
      <dgm:prSet presAssocID="{A3C26597-1B8A-4D1E-B6B1-E3716571ACC0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8F020F8-57C0-488A-9751-365FB7B46DC5}" type="pres">
      <dgm:prSet presAssocID="{2D40BCE4-0DE3-499D-AEEA-D85FC092D8C0}" presName="sibTrans" presStyleCnt="0"/>
      <dgm:spPr/>
    </dgm:pt>
    <dgm:pt modelId="{94AC31A3-6004-47A6-A7D9-AF4C75A061D6}" type="pres">
      <dgm:prSet presAssocID="{5CD60252-E855-41DD-9BFE-8975A5FB5A41}" presName="compNode" presStyleCnt="0"/>
      <dgm:spPr/>
    </dgm:pt>
    <dgm:pt modelId="{ABBF63D2-9881-4182-8B96-07EFECBE30DA}" type="pres">
      <dgm:prSet presAssocID="{5CD60252-E855-41DD-9BFE-8975A5FB5A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EA01A1-25E6-41F4-9F45-FE689DDBD506}" type="pres">
      <dgm:prSet presAssocID="{5CD60252-E855-41DD-9BFE-8975A5FB5A41}" presName="spaceRect" presStyleCnt="0"/>
      <dgm:spPr/>
    </dgm:pt>
    <dgm:pt modelId="{A6746F1D-1495-430E-923F-0A7FB0701B2F}" type="pres">
      <dgm:prSet presAssocID="{5CD60252-E855-41DD-9BFE-8975A5FB5A41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2CE85C-3B42-4314-B22C-D5FFF9397A87}" srcId="{025A61CF-1C9E-42CC-A2CD-C51DD1CF171D}" destId="{5CD60252-E855-41DD-9BFE-8975A5FB5A41}" srcOrd="2" destOrd="0" parTransId="{ADCD1B89-4C63-48BE-B063-7D97467ACCB5}" sibTransId="{2E52F556-CDE5-42CA-9DD1-83CD0C1F6477}"/>
    <dgm:cxn modelId="{83137437-7A64-4D50-859F-CC140F13AF2E}" type="presOf" srcId="{A3C26597-1B8A-4D1E-B6B1-E3716571ACC0}" destId="{63DCA7BC-442F-460D-BB61-3E30967B9DDB}" srcOrd="0" destOrd="0" presId="urn:microsoft.com/office/officeart/2018/2/layout/IconLabelList"/>
    <dgm:cxn modelId="{27461BBB-ED54-469F-8284-052A0AE30BC6}" srcId="{025A61CF-1C9E-42CC-A2CD-C51DD1CF171D}" destId="{51556189-7C32-4A55-83EF-803814FDD738}" srcOrd="0" destOrd="0" parTransId="{8EBD2376-E0CB-4D23-AEDE-760498CD2D26}" sibTransId="{A9C66AB0-5371-4425-B0F3-EB19BF9528A5}"/>
    <dgm:cxn modelId="{5F044652-D799-4BC1-B434-B4A6416A83DB}" srcId="{025A61CF-1C9E-42CC-A2CD-C51DD1CF171D}" destId="{A3C26597-1B8A-4D1E-B6B1-E3716571ACC0}" srcOrd="1" destOrd="0" parTransId="{3EE85D3A-2477-4C85-A723-185E6984C9AE}" sibTransId="{2D40BCE4-0DE3-499D-AEEA-D85FC092D8C0}"/>
    <dgm:cxn modelId="{45FD9E0A-A230-4948-B3B2-5FA04091C595}" type="presOf" srcId="{5CD60252-E855-41DD-9BFE-8975A5FB5A41}" destId="{A6746F1D-1495-430E-923F-0A7FB0701B2F}" srcOrd="0" destOrd="0" presId="urn:microsoft.com/office/officeart/2018/2/layout/IconLabelList"/>
    <dgm:cxn modelId="{0DB88606-1D0F-4058-AA3F-CEA85926DE36}" type="presOf" srcId="{025A61CF-1C9E-42CC-A2CD-C51DD1CF171D}" destId="{1B9CF445-7342-483B-9FDD-F2996EAD4294}" srcOrd="0" destOrd="0" presId="urn:microsoft.com/office/officeart/2018/2/layout/IconLabelList"/>
    <dgm:cxn modelId="{090F3BD3-EA43-487D-A148-348F5A934233}" type="presOf" srcId="{51556189-7C32-4A55-83EF-803814FDD738}" destId="{2B780E78-B104-4987-869D-B0E8AABDEE3F}" srcOrd="0" destOrd="0" presId="urn:microsoft.com/office/officeart/2018/2/layout/IconLabelList"/>
    <dgm:cxn modelId="{8A56CE2F-BEC5-434D-8FFC-827425089C38}" type="presParOf" srcId="{1B9CF445-7342-483B-9FDD-F2996EAD4294}" destId="{B8CFC1B8-4A7C-4EF7-8970-FA0C386547C7}" srcOrd="0" destOrd="0" presId="urn:microsoft.com/office/officeart/2018/2/layout/IconLabelList"/>
    <dgm:cxn modelId="{865883FD-D32E-417B-B905-F39789ECF9FD}" type="presParOf" srcId="{B8CFC1B8-4A7C-4EF7-8970-FA0C386547C7}" destId="{03BAA127-0786-42DB-ADD8-775A5F036DAE}" srcOrd="0" destOrd="0" presId="urn:microsoft.com/office/officeart/2018/2/layout/IconLabelList"/>
    <dgm:cxn modelId="{A0FE3AD7-4BF6-4349-AB65-F7B1EF61B6C7}" type="presParOf" srcId="{B8CFC1B8-4A7C-4EF7-8970-FA0C386547C7}" destId="{808184C5-C226-4C3D-8BF1-46C97E5497FC}" srcOrd="1" destOrd="0" presId="urn:microsoft.com/office/officeart/2018/2/layout/IconLabelList"/>
    <dgm:cxn modelId="{D22BF2A9-A5A9-40BA-8260-F3416DD91C32}" type="presParOf" srcId="{B8CFC1B8-4A7C-4EF7-8970-FA0C386547C7}" destId="{2B780E78-B104-4987-869D-B0E8AABDEE3F}" srcOrd="2" destOrd="0" presId="urn:microsoft.com/office/officeart/2018/2/layout/IconLabelList"/>
    <dgm:cxn modelId="{FED6C6ED-484C-4DE7-A5FE-97009D8EAE62}" type="presParOf" srcId="{1B9CF445-7342-483B-9FDD-F2996EAD4294}" destId="{942FCCFC-B474-454D-BA3C-0F7BE2FC7F38}" srcOrd="1" destOrd="0" presId="urn:microsoft.com/office/officeart/2018/2/layout/IconLabelList"/>
    <dgm:cxn modelId="{BFC5A98D-BBD6-4CE8-8449-4B6B755BB8C7}" type="presParOf" srcId="{1B9CF445-7342-483B-9FDD-F2996EAD4294}" destId="{FC120E8F-C412-4BCD-AAFE-BC257974EC43}" srcOrd="2" destOrd="0" presId="urn:microsoft.com/office/officeart/2018/2/layout/IconLabelList"/>
    <dgm:cxn modelId="{C3DD4A5C-A720-49F8-9820-F1550AF472D8}" type="presParOf" srcId="{FC120E8F-C412-4BCD-AAFE-BC257974EC43}" destId="{01E0B139-8176-4E59-9D4B-BE86B94D6FFC}" srcOrd="0" destOrd="0" presId="urn:microsoft.com/office/officeart/2018/2/layout/IconLabelList"/>
    <dgm:cxn modelId="{010F47A4-7FD5-42E4-B60B-355C488FE708}" type="presParOf" srcId="{FC120E8F-C412-4BCD-AAFE-BC257974EC43}" destId="{F6CC9FB0-087D-430E-A202-BA9C270EC69D}" srcOrd="1" destOrd="0" presId="urn:microsoft.com/office/officeart/2018/2/layout/IconLabelList"/>
    <dgm:cxn modelId="{BFE7E6C4-5AE5-4B90-B970-77315DD666B0}" type="presParOf" srcId="{FC120E8F-C412-4BCD-AAFE-BC257974EC43}" destId="{63DCA7BC-442F-460D-BB61-3E30967B9DDB}" srcOrd="2" destOrd="0" presId="urn:microsoft.com/office/officeart/2018/2/layout/IconLabelList"/>
    <dgm:cxn modelId="{FEC6FC65-E585-47FB-BE1F-DAD9834CC76D}" type="presParOf" srcId="{1B9CF445-7342-483B-9FDD-F2996EAD4294}" destId="{B8F020F8-57C0-488A-9751-365FB7B46DC5}" srcOrd="3" destOrd="0" presId="urn:microsoft.com/office/officeart/2018/2/layout/IconLabelList"/>
    <dgm:cxn modelId="{A0B3900F-64D5-427B-8DED-BBED7F3AD80C}" type="presParOf" srcId="{1B9CF445-7342-483B-9FDD-F2996EAD4294}" destId="{94AC31A3-6004-47A6-A7D9-AF4C75A061D6}" srcOrd="4" destOrd="0" presId="urn:microsoft.com/office/officeart/2018/2/layout/IconLabelList"/>
    <dgm:cxn modelId="{591A6422-A5B5-4A39-A620-753B066504FC}" type="presParOf" srcId="{94AC31A3-6004-47A6-A7D9-AF4C75A061D6}" destId="{ABBF63D2-9881-4182-8B96-07EFECBE30DA}" srcOrd="0" destOrd="0" presId="urn:microsoft.com/office/officeart/2018/2/layout/IconLabelList"/>
    <dgm:cxn modelId="{A15F2853-4034-426E-935F-FBEB380276FC}" type="presParOf" srcId="{94AC31A3-6004-47A6-A7D9-AF4C75A061D6}" destId="{D8EA01A1-25E6-41F4-9F45-FE689DDBD506}" srcOrd="1" destOrd="0" presId="urn:microsoft.com/office/officeart/2018/2/layout/IconLabelList"/>
    <dgm:cxn modelId="{0E48AAB8-AF6C-4861-91D1-4A24C1BF042B}" type="presParOf" srcId="{94AC31A3-6004-47A6-A7D9-AF4C75A061D6}" destId="{A6746F1D-1495-430E-923F-0A7FB0701B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69044-6BA9-434F-889B-ACE70EA3C4BE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It does not require advanced knowledge of JAVA</a:t>
          </a:r>
        </a:p>
      </dsp:txBody>
      <dsp:txXfrm>
        <a:off x="0" y="93057"/>
        <a:ext cx="3005666" cy="1803399"/>
      </dsp:txXfrm>
    </dsp:sp>
    <dsp:sp modelId="{A3030B54-AA3E-49BA-975B-D23B8635D046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It is capable of handling exceptions</a:t>
          </a:r>
        </a:p>
      </dsp:txBody>
      <dsp:txXfrm>
        <a:off x="3306233" y="93057"/>
        <a:ext cx="3005666" cy="1803399"/>
      </dsp:txXfrm>
    </dsp:sp>
    <dsp:sp modelId="{7AFFD356-048F-48BB-9BC8-C52546FED038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Easy to use and learn</a:t>
          </a:r>
        </a:p>
      </dsp:txBody>
      <dsp:txXfrm>
        <a:off x="6612466" y="93057"/>
        <a:ext cx="3005666" cy="1803399"/>
      </dsp:txXfrm>
    </dsp:sp>
    <dsp:sp modelId="{CEEB305F-2BBF-4456-AF1C-2827F6C1B013}">
      <dsp:nvSpPr>
        <dsp:cNvPr id="0" name=""/>
        <dsp:cNvSpPr/>
      </dsp:nvSpPr>
      <dsp:spPr>
        <a:xfrm>
          <a:off x="0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It can tags which are easy to use and understand</a:t>
          </a:r>
        </a:p>
      </dsp:txBody>
      <dsp:txXfrm>
        <a:off x="0" y="2197024"/>
        <a:ext cx="3005666" cy="1803399"/>
      </dsp:txXfrm>
    </dsp:sp>
    <dsp:sp modelId="{03E4B54D-B4A2-4000-8568-1B2B5A9178A1}">
      <dsp:nvSpPr>
        <dsp:cNvPr id="0" name=""/>
        <dsp:cNvSpPr/>
      </dsp:nvSpPr>
      <dsp:spPr>
        <a:xfrm>
          <a:off x="3306233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Implicit objects are there which reduces the length of code</a:t>
          </a:r>
        </a:p>
      </dsp:txBody>
      <dsp:txXfrm>
        <a:off x="3306233" y="2197024"/>
        <a:ext cx="3005666" cy="1803399"/>
      </dsp:txXfrm>
    </dsp:sp>
    <dsp:sp modelId="{F34214C0-5C94-4E2C-92D9-881F6156AF28}">
      <dsp:nvSpPr>
        <dsp:cNvPr id="0" name=""/>
        <dsp:cNvSpPr/>
      </dsp:nvSpPr>
      <dsp:spPr>
        <a:xfrm>
          <a:off x="6612466" y="2197024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It is suitable for both JAVA and non JAVA programmer</a:t>
          </a:r>
        </a:p>
      </dsp:txBody>
      <dsp:txXfrm>
        <a:off x="6612466" y="2197024"/>
        <a:ext cx="3005666" cy="1803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AA127-0786-42DB-ADD8-775A5F036DAE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80E78-B104-4987-869D-B0E8AABDEE3F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Difficult to debug for errors.</a:t>
          </a:r>
        </a:p>
      </dsp:txBody>
      <dsp:txXfrm>
        <a:off x="157144" y="2485519"/>
        <a:ext cx="2777266" cy="720000"/>
      </dsp:txXfrm>
    </dsp:sp>
    <dsp:sp modelId="{01E0B139-8176-4E59-9D4B-BE86B94D6FFC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CA7BC-442F-460D-BB61-3E30967B9DDB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First time access leads to wastage of time</a:t>
          </a:r>
        </a:p>
      </dsp:txBody>
      <dsp:txXfrm>
        <a:off x="3420433" y="2485519"/>
        <a:ext cx="2777266" cy="720000"/>
      </dsp:txXfrm>
    </dsp:sp>
    <dsp:sp modelId="{ABBF63D2-9881-4182-8B96-07EFECBE30DA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46F1D-1495-430E-923F-0A7FB0701B2F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It’s output is HTML which lacks features.</a:t>
          </a:r>
        </a:p>
      </dsp:txBody>
      <dsp:txXfrm>
        <a:off x="6683721" y="2485519"/>
        <a:ext cx="2777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VG" TargetMode="External"/><Relationship Id="rId2" Type="http://schemas.openxmlformats.org/officeDocument/2006/relationships/hyperlink" Target="http://www.w3.org/MarkU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REC-xml/" TargetMode="External"/><Relationship Id="rId4" Type="http://schemas.openxmlformats.org/officeDocument/2006/relationships/hyperlink" Target="http://xml.coverpages.org/wap-wm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servlet-and-jsp/" TargetMode="External"/><Relationship Id="rId2" Type="http://schemas.openxmlformats.org/officeDocument/2006/relationships/hyperlink" Target="https://www.geeksforgeeks.org/introduction-to-js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 </a:t>
            </a:r>
          </a:p>
          <a:p>
            <a:r>
              <a:rPr lang="en-US" dirty="0" smtClean="0"/>
              <a:t>Chirag K. </a:t>
            </a:r>
            <a:r>
              <a:rPr lang="en-US" dirty="0" err="1" smtClean="0"/>
              <a:t>Pujara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EEFA-306E-45EE-8417-E245848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66" y="293298"/>
            <a:ext cx="8596668" cy="51566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C817-F97D-4D5B-B634-8D9C4118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5420"/>
            <a:ext cx="8740441" cy="5447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It stands for </a:t>
            </a:r>
            <a:r>
              <a:rPr lang="en-US" b="1" dirty="0">
                <a:ea typeface="+mn-lt"/>
                <a:cs typeface="+mn-lt"/>
              </a:rPr>
              <a:t>Java Server Pages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It is a server side technology.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It is used for creating web application.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It is used to create dynamic web content.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In this JSP tags are used to insert JAVA code into </a:t>
            </a:r>
            <a:r>
              <a:rPr lang="en-US" dirty="0" smtClean="0">
                <a:ea typeface="+mn-lt"/>
                <a:cs typeface="+mn-lt"/>
              </a:rPr>
              <a:t>HTML/XML pages or both.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It is an advanced version of Servlet Technology.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It is a Web based technology helps us to create dynamic and platform independent web pages.</a:t>
            </a:r>
            <a:endParaRPr lang="en-US" dirty="0"/>
          </a:p>
          <a:p>
            <a:pPr algn="just"/>
            <a:r>
              <a:rPr lang="en-US" dirty="0" smtClean="0">
                <a:ea typeface="+mn-lt"/>
                <a:cs typeface="+mn-lt"/>
              </a:rPr>
              <a:t>JSP </a:t>
            </a:r>
            <a:r>
              <a:rPr lang="en-US" dirty="0">
                <a:ea typeface="+mn-lt"/>
                <a:cs typeface="+mn-lt"/>
              </a:rPr>
              <a:t>is first converted into servlet by JSP container before processing the client’s request.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BF364-DDC2-4215-A837-8F3348D3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Define JSP Page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FFF3-AEA4-4A6A-9453-2E2CC795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smtClean="0"/>
              <a:t>A </a:t>
            </a:r>
            <a:r>
              <a:rPr lang="en-US" b="1" dirty="0" smtClean="0"/>
              <a:t>JSP page</a:t>
            </a:r>
            <a:r>
              <a:rPr lang="en-US" dirty="0" smtClean="0"/>
              <a:t> is a text document that contains two types of text: static data, which can be expressed in any text-based format (such as </a:t>
            </a:r>
            <a:r>
              <a:rPr lang="en-US" dirty="0" smtClean="0">
                <a:hlinkClick r:id="rId2"/>
              </a:rPr>
              <a:t>HTML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SVG</a:t>
            </a:r>
            <a:r>
              <a:rPr lang="en-US" dirty="0" smtClean="0"/>
              <a:t>, </a:t>
            </a:r>
            <a:r>
              <a:rPr lang="en-US" dirty="0" smtClean="0">
                <a:hlinkClick r:id="rId4"/>
              </a:rPr>
              <a:t>WML</a:t>
            </a:r>
            <a:r>
              <a:rPr lang="en-US" dirty="0" smtClean="0"/>
              <a:t>, and </a:t>
            </a:r>
            <a:r>
              <a:rPr lang="en-US" dirty="0" smtClean="0">
                <a:hlinkClick r:id="rId5"/>
              </a:rPr>
              <a:t>XML</a:t>
            </a:r>
            <a:r>
              <a:rPr lang="en-US" dirty="0" smtClean="0"/>
              <a:t>), and JSP elements, which construct dynamic content.</a:t>
            </a:r>
          </a:p>
          <a:p>
            <a:pPr algn="just"/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recommended file extension for the source file of a JSP page is </a:t>
            </a:r>
            <a:r>
              <a:rPr lang="en-US" dirty="0">
                <a:latin typeface="Consolas"/>
              </a:rPr>
              <a:t>.</a:t>
            </a:r>
            <a:r>
              <a:rPr lang="en-US" dirty="0" err="1">
                <a:latin typeface="Consolas"/>
              </a:rPr>
              <a:t>jsp</a:t>
            </a: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39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7A96-7217-4103-87CF-2D2C7D5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Features of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D345-B4DC-4137-BD57-3207A7D5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722"/>
            <a:ext cx="8596668" cy="4599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Coding in JSP is easy</a:t>
            </a:r>
            <a:r>
              <a:rPr lang="en-US" dirty="0">
                <a:ea typeface="+mn-lt"/>
                <a:cs typeface="+mn-lt"/>
              </a:rPr>
              <a:t> :- As it is just adding JAVA code to HTML/XML.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Reduction in the length of Code</a:t>
            </a:r>
            <a:r>
              <a:rPr lang="en-US" dirty="0">
                <a:ea typeface="+mn-lt"/>
                <a:cs typeface="+mn-lt"/>
              </a:rPr>
              <a:t> :- In JSP we use action tags, custom tags etc.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Connection to Database is easier</a:t>
            </a:r>
            <a:r>
              <a:rPr lang="en-US" dirty="0">
                <a:ea typeface="+mn-lt"/>
                <a:cs typeface="+mn-lt"/>
              </a:rPr>
              <a:t> :-It is easier to connect website to database and allows to read or write data easily to the database.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Make Interactive websites</a:t>
            </a:r>
            <a:r>
              <a:rPr lang="en-US" dirty="0">
                <a:ea typeface="+mn-lt"/>
                <a:cs typeface="+mn-lt"/>
              </a:rPr>
              <a:t> :- In this we can create dynamic web pages which helps user to interact in real time environment.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Portable, Powerful, flexible and easy to maintain</a:t>
            </a:r>
            <a:r>
              <a:rPr lang="en-US" dirty="0">
                <a:ea typeface="+mn-lt"/>
                <a:cs typeface="+mn-lt"/>
              </a:rPr>
              <a:t> :- as these are browser and server independent.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No Redeployment and No Re-Compilation</a:t>
            </a:r>
            <a:r>
              <a:rPr lang="en-US" dirty="0">
                <a:ea typeface="+mn-lt"/>
                <a:cs typeface="+mn-lt"/>
              </a:rPr>
              <a:t> :- It is dynamic, secure and platform independent so no need to re-compilation.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Extension to Servlet</a:t>
            </a:r>
            <a:r>
              <a:rPr lang="en-US" dirty="0">
                <a:ea typeface="+mn-lt"/>
                <a:cs typeface="+mn-lt"/>
              </a:rPr>
              <a:t> :- as it has all features of servlets, implicit objects and custom tags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9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89A23-C4D5-4F8C-A51E-B5C17FF3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Advantages of using JSP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611A47-26A7-49F1-AB4D-CA278D7EF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5633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516BC-DD12-443D-9994-A8AE6EC2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Disadvantages of using JSP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49BC69-8301-4233-B2D9-5F3933709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70274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CE79-0F19-4B2D-B064-7338C6F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3178"/>
          </a:xfrm>
        </p:spPr>
        <p:txBody>
          <a:bodyPr>
            <a:normAutofit fontScale="90000"/>
          </a:bodyPr>
          <a:lstStyle/>
          <a:p>
            <a:r>
              <a:rPr lang="en-US" dirty="0"/>
              <a:t>Servlets Vs JSP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1CF106-C435-4EB2-A59E-548937A66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40740"/>
              </p:ext>
            </p:extLst>
          </p:nvPr>
        </p:nvGraphicFramePr>
        <p:xfrm>
          <a:off x="675735" y="1322716"/>
          <a:ext cx="8596312" cy="494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47235430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811110950"/>
                    </a:ext>
                  </a:extLst>
                </a:gridCol>
              </a:tblGrid>
              <a:tr h="505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36390"/>
                  </a:ext>
                </a:extLst>
              </a:tr>
              <a:tr h="50580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Servlet is a java code.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JSP is a html based code.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16873"/>
                  </a:ext>
                </a:extLst>
              </a:tr>
              <a:tr h="50580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Servlet is faster than JSP.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JSP is slower than Servlet because the first step in JSP lifecycle is the translation of JSP to java code and then compile.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97982"/>
                  </a:ext>
                </a:extLst>
              </a:tr>
              <a:tr h="50580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In Servlet, we can override the service() method.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In JSP, we cannot override its service()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0244"/>
                  </a:ext>
                </a:extLst>
              </a:tr>
              <a:tr h="527792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In Servlet by default session management is not enabled, user have to enable it explicitly.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In JSP session management is automatically enabled.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8792"/>
                  </a:ext>
                </a:extLst>
              </a:tr>
              <a:tr h="50580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Modification in Servlet is a time consuming task because it includes reloading, recompiling and restarting the server.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JSP modification is fast, just need to click the refresh button.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9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0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465C-C2CD-4B69-9D20-D24314C2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</a:t>
            </a:r>
            <a:r>
              <a:rPr lang="en-US" dirty="0" smtClean="0"/>
              <a:t> </a:t>
            </a:r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BDC3-35F0-4227-9D0A-36B8BE71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Give difference between servlet &amp; JSP [2 Marks]</a:t>
            </a:r>
          </a:p>
          <a:p>
            <a:r>
              <a:rPr lang="en-US" dirty="0">
                <a:ea typeface="+mn-lt"/>
                <a:cs typeface="+mn-lt"/>
              </a:rPr>
              <a:t>Explain advantages of JSP [2 Marks</a:t>
            </a:r>
            <a:r>
              <a:rPr lang="en-US" dirty="0" smtClean="0">
                <a:ea typeface="+mn-lt"/>
                <a:cs typeface="+mn-lt"/>
              </a:rPr>
              <a:t>]</a:t>
            </a:r>
          </a:p>
          <a:p>
            <a:r>
              <a:rPr lang="en-US" dirty="0" smtClean="0">
                <a:ea typeface="+mn-lt"/>
                <a:cs typeface="+mn-lt"/>
              </a:rPr>
              <a:t>List the features of JSP [2 Marks]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C6C-88CA-45AE-9060-D37FC982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1AE9-03C5-4763-A76F-EA5FAEE3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https://www.geeksforgeeks.org/introduction-to-jsp/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https://www.geeksforgeeks.org/difference-between-servlet-and-jsp/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https://www.tutorialspoint.com/jsp/jsp_overview.htm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268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Trebuchet MS</vt:lpstr>
      <vt:lpstr>Wingdings 3</vt:lpstr>
      <vt:lpstr>Facet</vt:lpstr>
      <vt:lpstr>Introduction to JSP</vt:lpstr>
      <vt:lpstr>Introduction</vt:lpstr>
      <vt:lpstr>Define JSP Page</vt:lpstr>
      <vt:lpstr>Features of JSP</vt:lpstr>
      <vt:lpstr>Advantages of using JSP</vt:lpstr>
      <vt:lpstr>Disadvantages of using JSP</vt:lpstr>
      <vt:lpstr>Servlets Vs JSP</vt:lpstr>
      <vt:lpstr>IMP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97</cp:revision>
  <dcterms:created xsi:type="dcterms:W3CDTF">2022-01-17T06:50:18Z</dcterms:created>
  <dcterms:modified xsi:type="dcterms:W3CDTF">2024-11-09T07:44:08Z</dcterms:modified>
</cp:coreProperties>
</file>