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2F7A5-00E8-48BA-B82F-76CBF55DF21D}" v="136" dt="2022-01-17T09:14:2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servlet-and-js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By,</a:t>
            </a:r>
          </a:p>
          <a:p>
            <a:r>
              <a:rPr lang="en-US" dirty="0" smtClean="0"/>
              <a:t>Chirag K. </a:t>
            </a:r>
            <a:r>
              <a:rPr lang="en-US" dirty="0" err="1" smtClean="0"/>
              <a:t>Pujara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088-F900-4247-98C9-F5EB7D6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4251-4A28-4F3B-9632-83E2F020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193"/>
            <a:ext cx="9128630" cy="5419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smtClean="0">
                <a:ea typeface="+mn-lt"/>
                <a:cs typeface="+mn-lt"/>
              </a:rPr>
              <a:t>JSP</a:t>
            </a:r>
            <a:r>
              <a:rPr lang="en-US" dirty="0">
                <a:ea typeface="+mn-lt"/>
                <a:cs typeface="+mn-lt"/>
              </a:rPr>
              <a:t> architecture gives a high-level view of the working of JSP.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JSP architecture is a 3 tier architecture. It has a Client, Web Server, and Database. 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The client is the web browser or application on the user side.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Web Server uses a JSP Engine </a:t>
            </a:r>
            <a:r>
              <a:rPr lang="en-US" dirty="0" err="1">
                <a:ea typeface="+mn-lt"/>
                <a:cs typeface="+mn-lt"/>
              </a:rPr>
              <a:t>i.e</a:t>
            </a:r>
            <a:r>
              <a:rPr lang="en-US" dirty="0">
                <a:ea typeface="+mn-lt"/>
                <a:cs typeface="+mn-lt"/>
              </a:rPr>
              <a:t>; a container that processes JSP. For example, Apache Tomcat has a built-in JSP Engine.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JSP Engine intercepts the request for JSP and provides the runtime environment for the understanding and processing of JSP files.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 It reads, parses, build Java Servlet, Compiles and Executes Java code, and returns the HTML page to the client.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The webserver has access to the Database. The diagram on next slide shows the architecture of JSP.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9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55DC-26FC-475E-9F72-8D60A6A9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JSP Architecture</a:t>
            </a:r>
          </a:p>
          <a:p>
            <a:endParaRPr lang="en-US" dirty="0"/>
          </a:p>
        </p:txBody>
      </p:sp>
      <p:pic>
        <p:nvPicPr>
          <p:cNvPr id="4" name="Picture 4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848E00A1-8354-433D-9695-350F7C2E2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68747"/>
            <a:ext cx="8596668" cy="3464457"/>
          </a:xfrm>
        </p:spPr>
      </p:pic>
    </p:spTree>
    <p:extLst>
      <p:ext uri="{BB962C8B-B14F-4D97-AF65-F5344CB8AC3E}">
        <p14:creationId xmlns:p14="http://schemas.microsoft.com/office/powerpoint/2010/main" val="28483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CA31-7A24-427B-BB77-26FB510A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110B231-9288-41D6-AC15-7DF326DF0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77" y="2160589"/>
            <a:ext cx="7253781" cy="3880773"/>
          </a:xfrm>
        </p:spPr>
      </p:pic>
    </p:spTree>
    <p:extLst>
      <p:ext uri="{BB962C8B-B14F-4D97-AF65-F5344CB8AC3E}">
        <p14:creationId xmlns:p14="http://schemas.microsoft.com/office/powerpoint/2010/main" val="349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C436-6EB9-4D0B-954A-B470FB1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JSP Processing Steps I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3649-7A3C-41A7-8990-DCEA093A8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9835"/>
            <a:ext cx="8797951" cy="5491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Step 1: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The client navigates to a file ending with</a:t>
            </a:r>
            <a:r>
              <a:rPr lang="en-US" b="1" i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the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i="1" u="sng" dirty="0">
                <a:ea typeface="+mn-lt"/>
                <a:cs typeface="+mn-lt"/>
                <a:hlinkClick r:id="rId2"/>
              </a:rPr>
              <a:t>.jsp extension</a:t>
            </a:r>
            <a:r>
              <a:rPr lang="en-US" u="sng" dirty="0">
                <a:ea typeface="+mn-lt"/>
                <a:cs typeface="+mn-lt"/>
                <a:hlinkClick r:id="rId2"/>
              </a:rPr>
              <a:t> </a:t>
            </a:r>
            <a:r>
              <a:rPr lang="en-US" dirty="0">
                <a:ea typeface="+mn-lt"/>
                <a:cs typeface="+mn-lt"/>
              </a:rPr>
              <a:t>and the browser initiates an HTTP request to the webserver. 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For example, the user enters the login details and submits the button. The browser requests a status.jsp page from the webserver.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Step 2: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If the compiled version of JSP exists in the web server, it returns the file. 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Otherwise, the request is forwarded to the JSP Engine. This is done by recognizing the URL ending with </a:t>
            </a:r>
            <a:r>
              <a:rPr lang="en-US" b="1" dirty="0">
                <a:ea typeface="+mn-lt"/>
                <a:cs typeface="+mn-lt"/>
              </a:rPr>
              <a:t>.</a:t>
            </a:r>
            <a:r>
              <a:rPr lang="en-US" b="1" dirty="0" err="1">
                <a:ea typeface="+mn-lt"/>
                <a:cs typeface="+mn-lt"/>
              </a:rPr>
              <a:t>jsp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extension.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Step 3: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The JSP Engine loads the JSP file and translates the JSP to Servlet(Java code). 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This is done by converting all the template text into </a:t>
            </a: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() statements and JSP elements to Java code. This process is called </a:t>
            </a:r>
            <a:r>
              <a:rPr lang="en-US" b="1" dirty="0">
                <a:ea typeface="+mn-lt"/>
                <a:cs typeface="+mn-lt"/>
              </a:rPr>
              <a:t>translation.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1A89-2A8B-4C66-BA56-BAB1B9AC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 Steps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13B2-3DC1-4729-B583-972DBFDA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Step 4: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The JSP engine compiles the Servlet to an executable </a:t>
            </a:r>
            <a:r>
              <a:rPr lang="en-US" b="1" dirty="0">
                <a:ea typeface="+mn-lt"/>
                <a:cs typeface="+mn-lt"/>
              </a:rPr>
              <a:t>.class </a:t>
            </a:r>
            <a:r>
              <a:rPr lang="en-US" dirty="0">
                <a:ea typeface="+mn-lt"/>
                <a:cs typeface="+mn-lt"/>
              </a:rPr>
              <a:t>file. 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It is forwarded to the Servlet engine. This process is called </a:t>
            </a:r>
            <a:r>
              <a:rPr lang="en-US" b="1" dirty="0">
                <a:ea typeface="+mn-lt"/>
                <a:cs typeface="+mn-lt"/>
              </a:rPr>
              <a:t>compilation </a:t>
            </a:r>
            <a:r>
              <a:rPr lang="en-US" dirty="0">
                <a:ea typeface="+mn-lt"/>
                <a:cs typeface="+mn-lt"/>
              </a:rPr>
              <a:t>or </a:t>
            </a:r>
            <a:r>
              <a:rPr lang="en-US" b="1" dirty="0">
                <a:ea typeface="+mn-lt"/>
                <a:cs typeface="+mn-lt"/>
              </a:rPr>
              <a:t>request processing phase.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Step 5: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The </a:t>
            </a:r>
            <a:r>
              <a:rPr lang="en-US" b="1" dirty="0">
                <a:ea typeface="+mn-lt"/>
                <a:cs typeface="+mn-lt"/>
              </a:rPr>
              <a:t>.class </a:t>
            </a:r>
            <a:r>
              <a:rPr lang="en-US" dirty="0">
                <a:ea typeface="+mn-lt"/>
                <a:cs typeface="+mn-lt"/>
              </a:rPr>
              <a:t>file is executed by the Servlet engine which is a part of the Web Server. The output is an HTML file. The Servlet engine passes the output as an HTTP response to the webserver.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Step 6:</a:t>
            </a:r>
            <a:endParaRPr lang="en-US" dirty="0">
              <a:ea typeface="+mn-lt"/>
              <a:cs typeface="+mn-lt"/>
            </a:endParaRPr>
          </a:p>
          <a:p>
            <a:pPr lvl="1" algn="just"/>
            <a:r>
              <a:rPr lang="en-US" dirty="0">
                <a:ea typeface="+mn-lt"/>
                <a:cs typeface="+mn-lt"/>
              </a:rPr>
              <a:t> The web server forwards the HTML file to the client’s browser.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JSP Architecture</vt:lpstr>
      <vt:lpstr>JSP Architecture</vt:lpstr>
      <vt:lpstr>JSP Architecture </vt:lpstr>
      <vt:lpstr>JSP Processing</vt:lpstr>
      <vt:lpstr>JSP Processing Steps I </vt:lpstr>
      <vt:lpstr>JSP Processing Steps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53</cp:revision>
  <dcterms:created xsi:type="dcterms:W3CDTF">2022-01-17T09:05:41Z</dcterms:created>
  <dcterms:modified xsi:type="dcterms:W3CDTF">2024-11-09T07:45:21Z</dcterms:modified>
</cp:coreProperties>
</file>