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CB8375-ABCD-4B4D-964F-37E060A6B2B1}" v="195" dt="2022-01-17T08:55:42.7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2118B-93D8-483D-AEB8-D1A8053D98E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F0F8518-CADC-4AC2-ADCF-3B9C9A4621C5}">
      <dgm:prSet/>
      <dgm:spPr/>
      <dgm:t>
        <a:bodyPr/>
        <a:lstStyle/>
        <a:p>
          <a:r>
            <a:rPr lang="en-US" b="1" dirty="0"/>
            <a:t>Translation of JSP page to Servlet</a:t>
          </a:r>
        </a:p>
      </dgm:t>
    </dgm:pt>
    <dgm:pt modelId="{C759A6A0-F6FE-40C2-A7B1-8258AEEB29F3}" type="parTrans" cxnId="{86CE172B-DB09-4595-8950-3CD98DA36177}">
      <dgm:prSet/>
      <dgm:spPr/>
      <dgm:t>
        <a:bodyPr/>
        <a:lstStyle/>
        <a:p>
          <a:endParaRPr lang="en-US"/>
        </a:p>
      </dgm:t>
    </dgm:pt>
    <dgm:pt modelId="{1F8717B8-0D22-4D43-92EC-6FB259E460C2}" type="sibTrans" cxnId="{86CE172B-DB09-4595-8950-3CD98DA36177}">
      <dgm:prSet/>
      <dgm:spPr/>
      <dgm:t>
        <a:bodyPr/>
        <a:lstStyle/>
        <a:p>
          <a:endParaRPr lang="en-US"/>
        </a:p>
      </dgm:t>
    </dgm:pt>
    <dgm:pt modelId="{3633ED9C-E1AD-49D0-9EF7-A8FB16355E80}">
      <dgm:prSet/>
      <dgm:spPr/>
      <dgm:t>
        <a:bodyPr/>
        <a:lstStyle/>
        <a:p>
          <a:r>
            <a:rPr lang="en-US" b="1" dirty="0"/>
            <a:t>Compilation of JSP page(Compilation of JSP into test.java</a:t>
          </a:r>
          <a:r>
            <a:rPr lang="en-US" dirty="0"/>
            <a:t>)</a:t>
          </a:r>
        </a:p>
      </dgm:t>
    </dgm:pt>
    <dgm:pt modelId="{0F4149C1-E461-48D3-BA2A-416B9704DD02}" type="parTrans" cxnId="{85EF173D-8348-45AD-B247-AD4B676B966F}">
      <dgm:prSet/>
      <dgm:spPr/>
      <dgm:t>
        <a:bodyPr/>
        <a:lstStyle/>
        <a:p>
          <a:endParaRPr lang="en-US"/>
        </a:p>
      </dgm:t>
    </dgm:pt>
    <dgm:pt modelId="{41E04277-FCEC-414F-B9C2-ED7FE9DFD267}" type="sibTrans" cxnId="{85EF173D-8348-45AD-B247-AD4B676B966F}">
      <dgm:prSet/>
      <dgm:spPr/>
      <dgm:t>
        <a:bodyPr/>
        <a:lstStyle/>
        <a:p>
          <a:endParaRPr lang="en-US"/>
        </a:p>
      </dgm:t>
    </dgm:pt>
    <dgm:pt modelId="{8747369B-6EFD-4F01-A11E-3AAB0A59F8E3}">
      <dgm:prSet/>
      <dgm:spPr/>
      <dgm:t>
        <a:bodyPr/>
        <a:lstStyle/>
        <a:p>
          <a:r>
            <a:rPr lang="en-US" b="1" dirty="0" err="1"/>
            <a:t>Classloading</a:t>
          </a:r>
          <a:r>
            <a:rPr lang="en-US" b="1" dirty="0"/>
            <a:t> (test.java to </a:t>
          </a:r>
          <a:r>
            <a:rPr lang="en-US" b="1" dirty="0" err="1"/>
            <a:t>test.class</a:t>
          </a:r>
          <a:r>
            <a:rPr lang="en-US" b="1" dirty="0"/>
            <a:t>)</a:t>
          </a:r>
        </a:p>
      </dgm:t>
    </dgm:pt>
    <dgm:pt modelId="{00D157B8-81BE-4D97-BEE6-7E4F80C4B4D9}" type="parTrans" cxnId="{D9FE4608-6A96-4795-8FF6-A159968893C6}">
      <dgm:prSet/>
      <dgm:spPr/>
      <dgm:t>
        <a:bodyPr/>
        <a:lstStyle/>
        <a:p>
          <a:endParaRPr lang="en-US"/>
        </a:p>
      </dgm:t>
    </dgm:pt>
    <dgm:pt modelId="{FEC4A5A3-C1C3-491D-874A-4AD815F7291E}" type="sibTrans" cxnId="{D9FE4608-6A96-4795-8FF6-A159968893C6}">
      <dgm:prSet/>
      <dgm:spPr/>
      <dgm:t>
        <a:bodyPr/>
        <a:lstStyle/>
        <a:p>
          <a:endParaRPr lang="en-US"/>
        </a:p>
      </dgm:t>
    </dgm:pt>
    <dgm:pt modelId="{66660334-8B22-4308-AADE-E74BF40A2412}">
      <dgm:prSet/>
      <dgm:spPr/>
      <dgm:t>
        <a:bodyPr/>
        <a:lstStyle/>
        <a:p>
          <a:r>
            <a:rPr lang="en-US" b="1" dirty="0"/>
            <a:t>Instantiation(Object of the generated Servlet is created</a:t>
          </a:r>
          <a:r>
            <a:rPr lang="en-US" dirty="0"/>
            <a:t>)</a:t>
          </a:r>
        </a:p>
      </dgm:t>
    </dgm:pt>
    <dgm:pt modelId="{204DBEB7-C7AE-4983-B403-F81D1A31590D}" type="parTrans" cxnId="{462E60FD-E0CA-48E7-A850-5FA2585B378E}">
      <dgm:prSet/>
      <dgm:spPr/>
      <dgm:t>
        <a:bodyPr/>
        <a:lstStyle/>
        <a:p>
          <a:endParaRPr lang="en-US"/>
        </a:p>
      </dgm:t>
    </dgm:pt>
    <dgm:pt modelId="{9A967D2B-FED6-4F61-BCFD-5A57380D341A}" type="sibTrans" cxnId="{462E60FD-E0CA-48E7-A850-5FA2585B378E}">
      <dgm:prSet/>
      <dgm:spPr/>
      <dgm:t>
        <a:bodyPr/>
        <a:lstStyle/>
        <a:p>
          <a:endParaRPr lang="en-US"/>
        </a:p>
      </dgm:t>
    </dgm:pt>
    <dgm:pt modelId="{A62BFBE5-F6A5-4ACF-B6B6-DB4DC5B2DAFF}">
      <dgm:prSet/>
      <dgm:spPr/>
      <dgm:t>
        <a:bodyPr/>
        <a:lstStyle/>
        <a:p>
          <a:r>
            <a:rPr lang="en-US" b="1" dirty="0"/>
            <a:t>Initialization(</a:t>
          </a:r>
          <a:r>
            <a:rPr lang="en-US" b="1" dirty="0" err="1"/>
            <a:t>jspInit</a:t>
          </a:r>
          <a:r>
            <a:rPr lang="en-US" b="1" dirty="0"/>
            <a:t>() method is invoked by the container)</a:t>
          </a:r>
        </a:p>
      </dgm:t>
    </dgm:pt>
    <dgm:pt modelId="{78A19DC9-2958-4925-BF9C-808AC32BDFDB}" type="parTrans" cxnId="{47002AF4-2920-4DC3-BF2D-F1F3B8F87871}">
      <dgm:prSet/>
      <dgm:spPr/>
      <dgm:t>
        <a:bodyPr/>
        <a:lstStyle/>
        <a:p>
          <a:endParaRPr lang="en-US"/>
        </a:p>
      </dgm:t>
    </dgm:pt>
    <dgm:pt modelId="{D3A436B5-CBDF-4552-992C-5828FE15AEAC}" type="sibTrans" cxnId="{47002AF4-2920-4DC3-BF2D-F1F3B8F87871}">
      <dgm:prSet/>
      <dgm:spPr/>
      <dgm:t>
        <a:bodyPr/>
        <a:lstStyle/>
        <a:p>
          <a:endParaRPr lang="en-US"/>
        </a:p>
      </dgm:t>
    </dgm:pt>
    <dgm:pt modelId="{ACC626F1-BDB4-4D54-B83D-44C6EFDBFDC6}">
      <dgm:prSet/>
      <dgm:spPr/>
      <dgm:t>
        <a:bodyPr/>
        <a:lstStyle/>
        <a:p>
          <a:r>
            <a:rPr lang="en-US" b="1" dirty="0"/>
            <a:t>Request processing(_</a:t>
          </a:r>
          <a:r>
            <a:rPr lang="en-US" b="1" dirty="0" err="1"/>
            <a:t>jspService</a:t>
          </a:r>
          <a:r>
            <a:rPr lang="en-US" b="1" dirty="0"/>
            <a:t>()is invoked by the container)</a:t>
          </a:r>
        </a:p>
      </dgm:t>
    </dgm:pt>
    <dgm:pt modelId="{09C3BE53-456F-4964-9CE7-CC3DC8A0593C}" type="parTrans" cxnId="{0CC7B0C6-71B9-4584-91BB-CC3E182F4929}">
      <dgm:prSet/>
      <dgm:spPr/>
      <dgm:t>
        <a:bodyPr/>
        <a:lstStyle/>
        <a:p>
          <a:endParaRPr lang="en-US"/>
        </a:p>
      </dgm:t>
    </dgm:pt>
    <dgm:pt modelId="{325F32F7-F10E-447A-9ED7-555A96642791}" type="sibTrans" cxnId="{0CC7B0C6-71B9-4584-91BB-CC3E182F4929}">
      <dgm:prSet/>
      <dgm:spPr/>
      <dgm:t>
        <a:bodyPr/>
        <a:lstStyle/>
        <a:p>
          <a:endParaRPr lang="en-US"/>
        </a:p>
      </dgm:t>
    </dgm:pt>
    <dgm:pt modelId="{ECFA80C7-225B-46DF-834E-D2F5066C5949}">
      <dgm:prSet/>
      <dgm:spPr/>
      <dgm:t>
        <a:bodyPr/>
        <a:lstStyle/>
        <a:p>
          <a:r>
            <a:rPr lang="en-US" b="1" dirty="0"/>
            <a:t>JSP Cleanup (</a:t>
          </a:r>
          <a:r>
            <a:rPr lang="en-US" b="1" dirty="0" err="1"/>
            <a:t>jspDestroy</a:t>
          </a:r>
          <a:r>
            <a:rPr lang="en-US" b="1" dirty="0"/>
            <a:t>() method is invoked by the container)</a:t>
          </a:r>
        </a:p>
      </dgm:t>
    </dgm:pt>
    <dgm:pt modelId="{098F5519-2C6C-4480-AFA9-DD913D55AA6C}" type="parTrans" cxnId="{CEC80F5B-B1EF-4606-B648-CB4E203D9017}">
      <dgm:prSet/>
      <dgm:spPr/>
      <dgm:t>
        <a:bodyPr/>
        <a:lstStyle/>
        <a:p>
          <a:endParaRPr lang="en-US"/>
        </a:p>
      </dgm:t>
    </dgm:pt>
    <dgm:pt modelId="{9F0377FD-6BA3-4A45-91F0-3CB0935E174A}" type="sibTrans" cxnId="{CEC80F5B-B1EF-4606-B648-CB4E203D9017}">
      <dgm:prSet/>
      <dgm:spPr/>
      <dgm:t>
        <a:bodyPr/>
        <a:lstStyle/>
        <a:p>
          <a:endParaRPr lang="en-US"/>
        </a:p>
      </dgm:t>
    </dgm:pt>
    <dgm:pt modelId="{0994253A-4B12-4FCF-8A5D-B741B6780C8A}" type="pres">
      <dgm:prSet presAssocID="{07C2118B-93D8-483D-AEB8-D1A8053D98E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8884C8-2483-441F-8FCC-5929CEA0801C}" type="pres">
      <dgm:prSet presAssocID="{4F0F8518-CADC-4AC2-ADCF-3B9C9A4621C5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92C762-2760-4177-98F0-232E26F24C72}" type="pres">
      <dgm:prSet presAssocID="{1F8717B8-0D22-4D43-92EC-6FB259E460C2}" presName="sibTrans" presStyleLbl="sibTrans1D1" presStyleIdx="0" presStyleCnt="6"/>
      <dgm:spPr/>
      <dgm:t>
        <a:bodyPr/>
        <a:lstStyle/>
        <a:p>
          <a:endParaRPr lang="en-US"/>
        </a:p>
      </dgm:t>
    </dgm:pt>
    <dgm:pt modelId="{E5E0A162-B6FA-43B1-BCBD-ECFC23DF53D3}" type="pres">
      <dgm:prSet presAssocID="{1F8717B8-0D22-4D43-92EC-6FB259E460C2}" presName="connectorText" presStyleLbl="sibTrans1D1" presStyleIdx="0" presStyleCnt="6"/>
      <dgm:spPr/>
      <dgm:t>
        <a:bodyPr/>
        <a:lstStyle/>
        <a:p>
          <a:endParaRPr lang="en-US"/>
        </a:p>
      </dgm:t>
    </dgm:pt>
    <dgm:pt modelId="{B6379C1A-AA50-46CF-B97D-48D4E194713D}" type="pres">
      <dgm:prSet presAssocID="{3633ED9C-E1AD-49D0-9EF7-A8FB16355E8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56E21F-1B61-425D-9FAB-010E263FD48A}" type="pres">
      <dgm:prSet presAssocID="{41E04277-FCEC-414F-B9C2-ED7FE9DFD267}" presName="sibTrans" presStyleLbl="sibTrans1D1" presStyleIdx="1" presStyleCnt="6"/>
      <dgm:spPr/>
      <dgm:t>
        <a:bodyPr/>
        <a:lstStyle/>
        <a:p>
          <a:endParaRPr lang="en-US"/>
        </a:p>
      </dgm:t>
    </dgm:pt>
    <dgm:pt modelId="{83E0D70F-8C11-4F91-AFCA-C17A65C38B40}" type="pres">
      <dgm:prSet presAssocID="{41E04277-FCEC-414F-B9C2-ED7FE9DFD267}" presName="connectorText" presStyleLbl="sibTrans1D1" presStyleIdx="1" presStyleCnt="6"/>
      <dgm:spPr/>
      <dgm:t>
        <a:bodyPr/>
        <a:lstStyle/>
        <a:p>
          <a:endParaRPr lang="en-US"/>
        </a:p>
      </dgm:t>
    </dgm:pt>
    <dgm:pt modelId="{1FD392EE-C77B-48DB-8B7C-805E7D57FD3E}" type="pres">
      <dgm:prSet presAssocID="{8747369B-6EFD-4F01-A11E-3AAB0A59F8E3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E8EAB-14B3-4B25-95C4-283F4C1E498E}" type="pres">
      <dgm:prSet presAssocID="{FEC4A5A3-C1C3-491D-874A-4AD815F7291E}" presName="sibTrans" presStyleLbl="sibTrans1D1" presStyleIdx="2" presStyleCnt="6"/>
      <dgm:spPr/>
      <dgm:t>
        <a:bodyPr/>
        <a:lstStyle/>
        <a:p>
          <a:endParaRPr lang="en-US"/>
        </a:p>
      </dgm:t>
    </dgm:pt>
    <dgm:pt modelId="{DDCCFB77-8FFC-49A6-AA44-CD970F18681C}" type="pres">
      <dgm:prSet presAssocID="{FEC4A5A3-C1C3-491D-874A-4AD815F7291E}" presName="connectorText" presStyleLbl="sibTrans1D1" presStyleIdx="2" presStyleCnt="6"/>
      <dgm:spPr/>
      <dgm:t>
        <a:bodyPr/>
        <a:lstStyle/>
        <a:p>
          <a:endParaRPr lang="en-US"/>
        </a:p>
      </dgm:t>
    </dgm:pt>
    <dgm:pt modelId="{B585C5FC-4887-4813-AFBB-080D2F01DA8C}" type="pres">
      <dgm:prSet presAssocID="{66660334-8B22-4308-AADE-E74BF40A241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02E43-DB2E-4DE1-B603-9E5FE68851AF}" type="pres">
      <dgm:prSet presAssocID="{9A967D2B-FED6-4F61-BCFD-5A57380D341A}" presName="sibTrans" presStyleLbl="sibTrans1D1" presStyleIdx="3" presStyleCnt="6"/>
      <dgm:spPr/>
      <dgm:t>
        <a:bodyPr/>
        <a:lstStyle/>
        <a:p>
          <a:endParaRPr lang="en-US"/>
        </a:p>
      </dgm:t>
    </dgm:pt>
    <dgm:pt modelId="{D8E65CD4-8840-456D-8DD8-45B161A56F72}" type="pres">
      <dgm:prSet presAssocID="{9A967D2B-FED6-4F61-BCFD-5A57380D341A}" presName="connectorText" presStyleLbl="sibTrans1D1" presStyleIdx="3" presStyleCnt="6"/>
      <dgm:spPr/>
      <dgm:t>
        <a:bodyPr/>
        <a:lstStyle/>
        <a:p>
          <a:endParaRPr lang="en-US"/>
        </a:p>
      </dgm:t>
    </dgm:pt>
    <dgm:pt modelId="{CA22DCA1-5FE6-44BB-AAEE-6AA84C862EB1}" type="pres">
      <dgm:prSet presAssocID="{A62BFBE5-F6A5-4ACF-B6B6-DB4DC5B2DAFF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DCA96B-8CE8-4207-8380-8530B4E8A3F1}" type="pres">
      <dgm:prSet presAssocID="{D3A436B5-CBDF-4552-992C-5828FE15AEAC}" presName="sibTrans" presStyleLbl="sibTrans1D1" presStyleIdx="4" presStyleCnt="6"/>
      <dgm:spPr/>
      <dgm:t>
        <a:bodyPr/>
        <a:lstStyle/>
        <a:p>
          <a:endParaRPr lang="en-US"/>
        </a:p>
      </dgm:t>
    </dgm:pt>
    <dgm:pt modelId="{D5D4CCB4-C3D8-4FFF-A1AC-827A57E7DFA7}" type="pres">
      <dgm:prSet presAssocID="{D3A436B5-CBDF-4552-992C-5828FE15AEAC}" presName="connectorText" presStyleLbl="sibTrans1D1" presStyleIdx="4" presStyleCnt="6"/>
      <dgm:spPr/>
      <dgm:t>
        <a:bodyPr/>
        <a:lstStyle/>
        <a:p>
          <a:endParaRPr lang="en-US"/>
        </a:p>
      </dgm:t>
    </dgm:pt>
    <dgm:pt modelId="{B30B8244-1061-46B3-B6FA-A2FE3D4778CD}" type="pres">
      <dgm:prSet presAssocID="{ACC626F1-BDB4-4D54-B83D-44C6EFDBFDC6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16AB6-3C73-4896-AA4F-CA4ED95C986B}" type="pres">
      <dgm:prSet presAssocID="{325F32F7-F10E-447A-9ED7-555A96642791}" presName="sibTrans" presStyleLbl="sibTrans1D1" presStyleIdx="5" presStyleCnt="6"/>
      <dgm:spPr/>
      <dgm:t>
        <a:bodyPr/>
        <a:lstStyle/>
        <a:p>
          <a:endParaRPr lang="en-US"/>
        </a:p>
      </dgm:t>
    </dgm:pt>
    <dgm:pt modelId="{02A17093-97BD-475A-B8E1-A11BBA425E3D}" type="pres">
      <dgm:prSet presAssocID="{325F32F7-F10E-447A-9ED7-555A96642791}" presName="connectorText" presStyleLbl="sibTrans1D1" presStyleIdx="5" presStyleCnt="6"/>
      <dgm:spPr/>
      <dgm:t>
        <a:bodyPr/>
        <a:lstStyle/>
        <a:p>
          <a:endParaRPr lang="en-US"/>
        </a:p>
      </dgm:t>
    </dgm:pt>
    <dgm:pt modelId="{0C999873-853F-4B2F-B142-6EA74738418E}" type="pres">
      <dgm:prSet presAssocID="{ECFA80C7-225B-46DF-834E-D2F5066C594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D0A3DA-D4B6-4CEC-9C39-B35F0CE8D915}" type="presOf" srcId="{ECFA80C7-225B-46DF-834E-D2F5066C5949}" destId="{0C999873-853F-4B2F-B142-6EA74738418E}" srcOrd="0" destOrd="0" presId="urn:microsoft.com/office/officeart/2016/7/layout/RepeatingBendingProcessNew"/>
    <dgm:cxn modelId="{86CE172B-DB09-4595-8950-3CD98DA36177}" srcId="{07C2118B-93D8-483D-AEB8-D1A8053D98E4}" destId="{4F0F8518-CADC-4AC2-ADCF-3B9C9A4621C5}" srcOrd="0" destOrd="0" parTransId="{C759A6A0-F6FE-40C2-A7B1-8258AEEB29F3}" sibTransId="{1F8717B8-0D22-4D43-92EC-6FB259E460C2}"/>
    <dgm:cxn modelId="{D9FE4608-6A96-4795-8FF6-A159968893C6}" srcId="{07C2118B-93D8-483D-AEB8-D1A8053D98E4}" destId="{8747369B-6EFD-4F01-A11E-3AAB0A59F8E3}" srcOrd="2" destOrd="0" parTransId="{00D157B8-81BE-4D97-BEE6-7E4F80C4B4D9}" sibTransId="{FEC4A5A3-C1C3-491D-874A-4AD815F7291E}"/>
    <dgm:cxn modelId="{5EFA9565-4867-43ED-98B3-535C247F064B}" type="presOf" srcId="{4F0F8518-CADC-4AC2-ADCF-3B9C9A4621C5}" destId="{638884C8-2483-441F-8FCC-5929CEA0801C}" srcOrd="0" destOrd="0" presId="urn:microsoft.com/office/officeart/2016/7/layout/RepeatingBendingProcessNew"/>
    <dgm:cxn modelId="{FB7FFB78-0977-4D53-8D2F-D05A937AC681}" type="presOf" srcId="{9A967D2B-FED6-4F61-BCFD-5A57380D341A}" destId="{D8E65CD4-8840-456D-8DD8-45B161A56F72}" srcOrd="1" destOrd="0" presId="urn:microsoft.com/office/officeart/2016/7/layout/RepeatingBendingProcessNew"/>
    <dgm:cxn modelId="{F19E1AC8-D712-4D98-BC4F-BF128091F9CD}" type="presOf" srcId="{A62BFBE5-F6A5-4ACF-B6B6-DB4DC5B2DAFF}" destId="{CA22DCA1-5FE6-44BB-AAEE-6AA84C862EB1}" srcOrd="0" destOrd="0" presId="urn:microsoft.com/office/officeart/2016/7/layout/RepeatingBendingProcessNew"/>
    <dgm:cxn modelId="{07CF6CE8-D147-411B-BFBB-0BDFDB60B2D9}" type="presOf" srcId="{8747369B-6EFD-4F01-A11E-3AAB0A59F8E3}" destId="{1FD392EE-C77B-48DB-8B7C-805E7D57FD3E}" srcOrd="0" destOrd="0" presId="urn:microsoft.com/office/officeart/2016/7/layout/RepeatingBendingProcessNew"/>
    <dgm:cxn modelId="{04F8552A-40D8-4272-9016-E15C116086D6}" type="presOf" srcId="{D3A436B5-CBDF-4552-992C-5828FE15AEAC}" destId="{D5D4CCB4-C3D8-4FFF-A1AC-827A57E7DFA7}" srcOrd="1" destOrd="0" presId="urn:microsoft.com/office/officeart/2016/7/layout/RepeatingBendingProcessNew"/>
    <dgm:cxn modelId="{F273640F-9F9D-4CC8-862B-198D50A0A2F4}" type="presOf" srcId="{66660334-8B22-4308-AADE-E74BF40A2412}" destId="{B585C5FC-4887-4813-AFBB-080D2F01DA8C}" srcOrd="0" destOrd="0" presId="urn:microsoft.com/office/officeart/2016/7/layout/RepeatingBendingProcessNew"/>
    <dgm:cxn modelId="{523CBF00-D853-41B7-B3EF-A25C53ACA94B}" type="presOf" srcId="{325F32F7-F10E-447A-9ED7-555A96642791}" destId="{02A17093-97BD-475A-B8E1-A11BBA425E3D}" srcOrd="1" destOrd="0" presId="urn:microsoft.com/office/officeart/2016/7/layout/RepeatingBendingProcessNew"/>
    <dgm:cxn modelId="{47002AF4-2920-4DC3-BF2D-F1F3B8F87871}" srcId="{07C2118B-93D8-483D-AEB8-D1A8053D98E4}" destId="{A62BFBE5-F6A5-4ACF-B6B6-DB4DC5B2DAFF}" srcOrd="4" destOrd="0" parTransId="{78A19DC9-2958-4925-BF9C-808AC32BDFDB}" sibTransId="{D3A436B5-CBDF-4552-992C-5828FE15AEAC}"/>
    <dgm:cxn modelId="{0980A9DE-D7E4-4B2F-9BB1-5656C4642E00}" type="presOf" srcId="{41E04277-FCEC-414F-B9C2-ED7FE9DFD267}" destId="{83E0D70F-8C11-4F91-AFCA-C17A65C38B40}" srcOrd="1" destOrd="0" presId="urn:microsoft.com/office/officeart/2016/7/layout/RepeatingBendingProcessNew"/>
    <dgm:cxn modelId="{42F99C55-9E97-4D73-9026-5640A861B9A7}" type="presOf" srcId="{1F8717B8-0D22-4D43-92EC-6FB259E460C2}" destId="{E5E0A162-B6FA-43B1-BCBD-ECFC23DF53D3}" srcOrd="1" destOrd="0" presId="urn:microsoft.com/office/officeart/2016/7/layout/RepeatingBendingProcessNew"/>
    <dgm:cxn modelId="{373AFA2F-C06B-403D-BB49-976EF88C531D}" type="presOf" srcId="{41E04277-FCEC-414F-B9C2-ED7FE9DFD267}" destId="{0A56E21F-1B61-425D-9FAB-010E263FD48A}" srcOrd="0" destOrd="0" presId="urn:microsoft.com/office/officeart/2016/7/layout/RepeatingBendingProcessNew"/>
    <dgm:cxn modelId="{71F1BE2F-6E13-483B-AC2F-D18C4F794491}" type="presOf" srcId="{9A967D2B-FED6-4F61-BCFD-5A57380D341A}" destId="{CBE02E43-DB2E-4DE1-B603-9E5FE68851AF}" srcOrd="0" destOrd="0" presId="urn:microsoft.com/office/officeart/2016/7/layout/RepeatingBendingProcessNew"/>
    <dgm:cxn modelId="{2C4BBD47-B885-4F72-A02E-D59B1FFFE10F}" type="presOf" srcId="{1F8717B8-0D22-4D43-92EC-6FB259E460C2}" destId="{9F92C762-2760-4177-98F0-232E26F24C72}" srcOrd="0" destOrd="0" presId="urn:microsoft.com/office/officeart/2016/7/layout/RepeatingBendingProcessNew"/>
    <dgm:cxn modelId="{462E60FD-E0CA-48E7-A850-5FA2585B378E}" srcId="{07C2118B-93D8-483D-AEB8-D1A8053D98E4}" destId="{66660334-8B22-4308-AADE-E74BF40A2412}" srcOrd="3" destOrd="0" parTransId="{204DBEB7-C7AE-4983-B403-F81D1A31590D}" sibTransId="{9A967D2B-FED6-4F61-BCFD-5A57380D341A}"/>
    <dgm:cxn modelId="{0CC7B0C6-71B9-4584-91BB-CC3E182F4929}" srcId="{07C2118B-93D8-483D-AEB8-D1A8053D98E4}" destId="{ACC626F1-BDB4-4D54-B83D-44C6EFDBFDC6}" srcOrd="5" destOrd="0" parTransId="{09C3BE53-456F-4964-9CE7-CC3DC8A0593C}" sibTransId="{325F32F7-F10E-447A-9ED7-555A96642791}"/>
    <dgm:cxn modelId="{CEC80F5B-B1EF-4606-B648-CB4E203D9017}" srcId="{07C2118B-93D8-483D-AEB8-D1A8053D98E4}" destId="{ECFA80C7-225B-46DF-834E-D2F5066C5949}" srcOrd="6" destOrd="0" parTransId="{098F5519-2C6C-4480-AFA9-DD913D55AA6C}" sibTransId="{9F0377FD-6BA3-4A45-91F0-3CB0935E174A}"/>
    <dgm:cxn modelId="{5E1F573B-CFCC-4CFA-8E0C-3AA8AFFBF7F2}" type="presOf" srcId="{FEC4A5A3-C1C3-491D-874A-4AD815F7291E}" destId="{487E8EAB-14B3-4B25-95C4-283F4C1E498E}" srcOrd="0" destOrd="0" presId="urn:microsoft.com/office/officeart/2016/7/layout/RepeatingBendingProcessNew"/>
    <dgm:cxn modelId="{E973B11C-4020-4D1A-B951-8E7EA3F8D321}" type="presOf" srcId="{D3A436B5-CBDF-4552-992C-5828FE15AEAC}" destId="{77DCA96B-8CE8-4207-8380-8530B4E8A3F1}" srcOrd="0" destOrd="0" presId="urn:microsoft.com/office/officeart/2016/7/layout/RepeatingBendingProcessNew"/>
    <dgm:cxn modelId="{374B6EB4-CEF9-41C4-9B61-A26CD1E389C7}" type="presOf" srcId="{ACC626F1-BDB4-4D54-B83D-44C6EFDBFDC6}" destId="{B30B8244-1061-46B3-B6FA-A2FE3D4778CD}" srcOrd="0" destOrd="0" presId="urn:microsoft.com/office/officeart/2016/7/layout/RepeatingBendingProcessNew"/>
    <dgm:cxn modelId="{85EF173D-8348-45AD-B247-AD4B676B966F}" srcId="{07C2118B-93D8-483D-AEB8-D1A8053D98E4}" destId="{3633ED9C-E1AD-49D0-9EF7-A8FB16355E80}" srcOrd="1" destOrd="0" parTransId="{0F4149C1-E461-48D3-BA2A-416B9704DD02}" sibTransId="{41E04277-FCEC-414F-B9C2-ED7FE9DFD267}"/>
    <dgm:cxn modelId="{9F883FCB-F2C4-4A3E-978F-CF872EBB5559}" type="presOf" srcId="{07C2118B-93D8-483D-AEB8-D1A8053D98E4}" destId="{0994253A-4B12-4FCF-8A5D-B741B6780C8A}" srcOrd="0" destOrd="0" presId="urn:microsoft.com/office/officeart/2016/7/layout/RepeatingBendingProcessNew"/>
    <dgm:cxn modelId="{82B53E86-ED80-41A9-BA14-DC0452C4913D}" type="presOf" srcId="{FEC4A5A3-C1C3-491D-874A-4AD815F7291E}" destId="{DDCCFB77-8FFC-49A6-AA44-CD970F18681C}" srcOrd="1" destOrd="0" presId="urn:microsoft.com/office/officeart/2016/7/layout/RepeatingBendingProcessNew"/>
    <dgm:cxn modelId="{A8BCC8D8-206A-453F-98DD-F1FA0C6CA520}" type="presOf" srcId="{3633ED9C-E1AD-49D0-9EF7-A8FB16355E80}" destId="{B6379C1A-AA50-46CF-B97D-48D4E194713D}" srcOrd="0" destOrd="0" presId="urn:microsoft.com/office/officeart/2016/7/layout/RepeatingBendingProcessNew"/>
    <dgm:cxn modelId="{FFDDA3EA-031E-4D0B-B3FB-DA5FC58103D0}" type="presOf" srcId="{325F32F7-F10E-447A-9ED7-555A96642791}" destId="{26B16AB6-3C73-4896-AA4F-CA4ED95C986B}" srcOrd="0" destOrd="0" presId="urn:microsoft.com/office/officeart/2016/7/layout/RepeatingBendingProcessNew"/>
    <dgm:cxn modelId="{7A3ACB4C-4383-4248-8480-22F678233BAB}" type="presParOf" srcId="{0994253A-4B12-4FCF-8A5D-B741B6780C8A}" destId="{638884C8-2483-441F-8FCC-5929CEA0801C}" srcOrd="0" destOrd="0" presId="urn:microsoft.com/office/officeart/2016/7/layout/RepeatingBendingProcessNew"/>
    <dgm:cxn modelId="{70A9966E-71E0-437C-82DC-239DD4E050BC}" type="presParOf" srcId="{0994253A-4B12-4FCF-8A5D-B741B6780C8A}" destId="{9F92C762-2760-4177-98F0-232E26F24C72}" srcOrd="1" destOrd="0" presId="urn:microsoft.com/office/officeart/2016/7/layout/RepeatingBendingProcessNew"/>
    <dgm:cxn modelId="{91979168-3609-4405-B6B3-D72FC343F8BA}" type="presParOf" srcId="{9F92C762-2760-4177-98F0-232E26F24C72}" destId="{E5E0A162-B6FA-43B1-BCBD-ECFC23DF53D3}" srcOrd="0" destOrd="0" presId="urn:microsoft.com/office/officeart/2016/7/layout/RepeatingBendingProcessNew"/>
    <dgm:cxn modelId="{AA79C9BE-91B0-4A47-A2DB-F8D238C6D7ED}" type="presParOf" srcId="{0994253A-4B12-4FCF-8A5D-B741B6780C8A}" destId="{B6379C1A-AA50-46CF-B97D-48D4E194713D}" srcOrd="2" destOrd="0" presId="urn:microsoft.com/office/officeart/2016/7/layout/RepeatingBendingProcessNew"/>
    <dgm:cxn modelId="{E0B5480A-DE7F-4F84-8F94-8EA24FF5DA1F}" type="presParOf" srcId="{0994253A-4B12-4FCF-8A5D-B741B6780C8A}" destId="{0A56E21F-1B61-425D-9FAB-010E263FD48A}" srcOrd="3" destOrd="0" presId="urn:microsoft.com/office/officeart/2016/7/layout/RepeatingBendingProcessNew"/>
    <dgm:cxn modelId="{7E158344-D932-440A-90C6-E13E2E06C998}" type="presParOf" srcId="{0A56E21F-1B61-425D-9FAB-010E263FD48A}" destId="{83E0D70F-8C11-4F91-AFCA-C17A65C38B40}" srcOrd="0" destOrd="0" presId="urn:microsoft.com/office/officeart/2016/7/layout/RepeatingBendingProcessNew"/>
    <dgm:cxn modelId="{3DB89865-5532-4F2A-AB27-3EFFFDC7D826}" type="presParOf" srcId="{0994253A-4B12-4FCF-8A5D-B741B6780C8A}" destId="{1FD392EE-C77B-48DB-8B7C-805E7D57FD3E}" srcOrd="4" destOrd="0" presId="urn:microsoft.com/office/officeart/2016/7/layout/RepeatingBendingProcessNew"/>
    <dgm:cxn modelId="{73D63043-DC54-4883-A7C7-4777CFFC1171}" type="presParOf" srcId="{0994253A-4B12-4FCF-8A5D-B741B6780C8A}" destId="{487E8EAB-14B3-4B25-95C4-283F4C1E498E}" srcOrd="5" destOrd="0" presId="urn:microsoft.com/office/officeart/2016/7/layout/RepeatingBendingProcessNew"/>
    <dgm:cxn modelId="{1CF14D71-B571-4F1A-BF16-E70D5087F64D}" type="presParOf" srcId="{487E8EAB-14B3-4B25-95C4-283F4C1E498E}" destId="{DDCCFB77-8FFC-49A6-AA44-CD970F18681C}" srcOrd="0" destOrd="0" presId="urn:microsoft.com/office/officeart/2016/7/layout/RepeatingBendingProcessNew"/>
    <dgm:cxn modelId="{D402CEB3-9765-449C-97F3-8532F341466C}" type="presParOf" srcId="{0994253A-4B12-4FCF-8A5D-B741B6780C8A}" destId="{B585C5FC-4887-4813-AFBB-080D2F01DA8C}" srcOrd="6" destOrd="0" presId="urn:microsoft.com/office/officeart/2016/7/layout/RepeatingBendingProcessNew"/>
    <dgm:cxn modelId="{B2E4CC30-D3C0-49E7-9327-35632AFBA4AD}" type="presParOf" srcId="{0994253A-4B12-4FCF-8A5D-B741B6780C8A}" destId="{CBE02E43-DB2E-4DE1-B603-9E5FE68851AF}" srcOrd="7" destOrd="0" presId="urn:microsoft.com/office/officeart/2016/7/layout/RepeatingBendingProcessNew"/>
    <dgm:cxn modelId="{01A4DE82-7F03-446B-89D9-AF9829988B1E}" type="presParOf" srcId="{CBE02E43-DB2E-4DE1-B603-9E5FE68851AF}" destId="{D8E65CD4-8840-456D-8DD8-45B161A56F72}" srcOrd="0" destOrd="0" presId="urn:microsoft.com/office/officeart/2016/7/layout/RepeatingBendingProcessNew"/>
    <dgm:cxn modelId="{0A1C6277-7901-4961-8415-5B8AA6D4041C}" type="presParOf" srcId="{0994253A-4B12-4FCF-8A5D-B741B6780C8A}" destId="{CA22DCA1-5FE6-44BB-AAEE-6AA84C862EB1}" srcOrd="8" destOrd="0" presId="urn:microsoft.com/office/officeart/2016/7/layout/RepeatingBendingProcessNew"/>
    <dgm:cxn modelId="{8E5F36DE-2B27-4FBD-A4C7-046C68A1AB4C}" type="presParOf" srcId="{0994253A-4B12-4FCF-8A5D-B741B6780C8A}" destId="{77DCA96B-8CE8-4207-8380-8530B4E8A3F1}" srcOrd="9" destOrd="0" presId="urn:microsoft.com/office/officeart/2016/7/layout/RepeatingBendingProcessNew"/>
    <dgm:cxn modelId="{AC35C2E5-CD92-48FE-9682-03C4694B857B}" type="presParOf" srcId="{77DCA96B-8CE8-4207-8380-8530B4E8A3F1}" destId="{D5D4CCB4-C3D8-4FFF-A1AC-827A57E7DFA7}" srcOrd="0" destOrd="0" presId="urn:microsoft.com/office/officeart/2016/7/layout/RepeatingBendingProcessNew"/>
    <dgm:cxn modelId="{EA891820-7165-4EE8-B15D-C3CF26E105B1}" type="presParOf" srcId="{0994253A-4B12-4FCF-8A5D-B741B6780C8A}" destId="{B30B8244-1061-46B3-B6FA-A2FE3D4778CD}" srcOrd="10" destOrd="0" presId="urn:microsoft.com/office/officeart/2016/7/layout/RepeatingBendingProcessNew"/>
    <dgm:cxn modelId="{23ED978A-EB22-4DBD-ABD8-2B20EF05D83E}" type="presParOf" srcId="{0994253A-4B12-4FCF-8A5D-B741B6780C8A}" destId="{26B16AB6-3C73-4896-AA4F-CA4ED95C986B}" srcOrd="11" destOrd="0" presId="urn:microsoft.com/office/officeart/2016/7/layout/RepeatingBendingProcessNew"/>
    <dgm:cxn modelId="{2D36ABE7-5F1B-4D7A-BCAC-0AD1600E2AB9}" type="presParOf" srcId="{26B16AB6-3C73-4896-AA4F-CA4ED95C986B}" destId="{02A17093-97BD-475A-B8E1-A11BBA425E3D}" srcOrd="0" destOrd="0" presId="urn:microsoft.com/office/officeart/2016/7/layout/RepeatingBendingProcessNew"/>
    <dgm:cxn modelId="{EB439F66-A3F4-4371-B03F-6175D0BA3FC1}" type="presParOf" srcId="{0994253A-4B12-4FCF-8A5D-B741B6780C8A}" destId="{0C999873-853F-4B2F-B142-6EA74738418E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2C762-2760-4177-98F0-232E26F24C72}">
      <dsp:nvSpPr>
        <dsp:cNvPr id="0" name=""/>
        <dsp:cNvSpPr/>
      </dsp:nvSpPr>
      <dsp:spPr>
        <a:xfrm>
          <a:off x="1834489" y="1135389"/>
          <a:ext cx="3903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0388" y="45720"/>
              </a:lnTo>
            </a:path>
          </a:pathLst>
        </a:custGeom>
        <a:noFill/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19159" y="1179002"/>
        <a:ext cx="21049" cy="4213"/>
      </dsp:txXfrm>
    </dsp:sp>
    <dsp:sp modelId="{638884C8-2483-441F-8FCC-5929CEA0801C}">
      <dsp:nvSpPr>
        <dsp:cNvPr id="0" name=""/>
        <dsp:cNvSpPr/>
      </dsp:nvSpPr>
      <dsp:spPr>
        <a:xfrm>
          <a:off x="5906" y="631994"/>
          <a:ext cx="1830383" cy="109823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690" tIns="94146" rIns="89690" bIns="94146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/>
            <a:t>Translation of JSP page to Servlet</a:t>
          </a:r>
        </a:p>
      </dsp:txBody>
      <dsp:txXfrm>
        <a:off x="5906" y="631994"/>
        <a:ext cx="1830383" cy="1098230"/>
      </dsp:txXfrm>
    </dsp:sp>
    <dsp:sp modelId="{0A56E21F-1B61-425D-9FAB-010E263FD48A}">
      <dsp:nvSpPr>
        <dsp:cNvPr id="0" name=""/>
        <dsp:cNvSpPr/>
      </dsp:nvSpPr>
      <dsp:spPr>
        <a:xfrm>
          <a:off x="4085861" y="1135389"/>
          <a:ext cx="3903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0388" y="45720"/>
              </a:lnTo>
            </a:path>
          </a:pathLst>
        </a:custGeom>
        <a:noFill/>
        <a:ln w="12700" cap="rnd" cmpd="sng" algn="ctr">
          <a:solidFill>
            <a:schemeClr val="accent5">
              <a:hueOff val="499051"/>
              <a:satOff val="-10098"/>
              <a:lumOff val="31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70531" y="1179002"/>
        <a:ext cx="21049" cy="4213"/>
      </dsp:txXfrm>
    </dsp:sp>
    <dsp:sp modelId="{B6379C1A-AA50-46CF-B97D-48D4E194713D}">
      <dsp:nvSpPr>
        <dsp:cNvPr id="0" name=""/>
        <dsp:cNvSpPr/>
      </dsp:nvSpPr>
      <dsp:spPr>
        <a:xfrm>
          <a:off x="2257278" y="631994"/>
          <a:ext cx="1830383" cy="1098230"/>
        </a:xfrm>
        <a:prstGeom prst="rect">
          <a:avLst/>
        </a:prstGeom>
        <a:solidFill>
          <a:schemeClr val="accent5">
            <a:hueOff val="415876"/>
            <a:satOff val="-8415"/>
            <a:lumOff val="26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690" tIns="94146" rIns="89690" bIns="94146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/>
            <a:t>Compilation of JSP page(Compilation of JSP into test.java</a:t>
          </a:r>
          <a:r>
            <a:rPr lang="en-US" sz="1200" kern="1200"/>
            <a:t>)</a:t>
          </a:r>
        </a:p>
      </dsp:txBody>
      <dsp:txXfrm>
        <a:off x="2257278" y="631994"/>
        <a:ext cx="1830383" cy="1098230"/>
      </dsp:txXfrm>
    </dsp:sp>
    <dsp:sp modelId="{487E8EAB-14B3-4B25-95C4-283F4C1E498E}">
      <dsp:nvSpPr>
        <dsp:cNvPr id="0" name=""/>
        <dsp:cNvSpPr/>
      </dsp:nvSpPr>
      <dsp:spPr>
        <a:xfrm>
          <a:off x="6337233" y="1135389"/>
          <a:ext cx="3903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0388" y="45720"/>
              </a:lnTo>
            </a:path>
          </a:pathLst>
        </a:custGeom>
        <a:noFill/>
        <a:ln w="12700" cap="rnd" cmpd="sng" algn="ctr">
          <a:solidFill>
            <a:schemeClr val="accent5">
              <a:hueOff val="998102"/>
              <a:satOff val="-20196"/>
              <a:lumOff val="62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21903" y="1179002"/>
        <a:ext cx="21049" cy="4213"/>
      </dsp:txXfrm>
    </dsp:sp>
    <dsp:sp modelId="{1FD392EE-C77B-48DB-8B7C-805E7D57FD3E}">
      <dsp:nvSpPr>
        <dsp:cNvPr id="0" name=""/>
        <dsp:cNvSpPr/>
      </dsp:nvSpPr>
      <dsp:spPr>
        <a:xfrm>
          <a:off x="4508650" y="631994"/>
          <a:ext cx="1830383" cy="1098230"/>
        </a:xfrm>
        <a:prstGeom prst="rect">
          <a:avLst/>
        </a:prstGeom>
        <a:solidFill>
          <a:schemeClr val="accent5">
            <a:hueOff val="831752"/>
            <a:satOff val="-16830"/>
            <a:lumOff val="5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690" tIns="94146" rIns="89690" bIns="94146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/>
            <a:t>Classloading (test.java to test.class)</a:t>
          </a:r>
        </a:p>
      </dsp:txBody>
      <dsp:txXfrm>
        <a:off x="4508650" y="631994"/>
        <a:ext cx="1830383" cy="1098230"/>
      </dsp:txXfrm>
    </dsp:sp>
    <dsp:sp modelId="{CBE02E43-DB2E-4DE1-B603-9E5FE68851AF}">
      <dsp:nvSpPr>
        <dsp:cNvPr id="0" name=""/>
        <dsp:cNvSpPr/>
      </dsp:nvSpPr>
      <dsp:spPr>
        <a:xfrm>
          <a:off x="921098" y="1728424"/>
          <a:ext cx="6754115" cy="390388"/>
        </a:xfrm>
        <a:custGeom>
          <a:avLst/>
          <a:gdLst/>
          <a:ahLst/>
          <a:cxnLst/>
          <a:rect l="0" t="0" r="0" b="0"/>
          <a:pathLst>
            <a:path>
              <a:moveTo>
                <a:pt x="6754115" y="0"/>
              </a:moveTo>
              <a:lnTo>
                <a:pt x="6754115" y="212294"/>
              </a:lnTo>
              <a:lnTo>
                <a:pt x="0" y="212294"/>
              </a:lnTo>
              <a:lnTo>
                <a:pt x="0" y="390388"/>
              </a:lnTo>
            </a:path>
          </a:pathLst>
        </a:custGeom>
        <a:noFill/>
        <a:ln w="12700" cap="rnd" cmpd="sng" algn="ctr">
          <a:solidFill>
            <a:schemeClr val="accent5">
              <a:hueOff val="1497154"/>
              <a:satOff val="-30293"/>
              <a:lumOff val="94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28975" y="1921511"/>
        <a:ext cx="338361" cy="4213"/>
      </dsp:txXfrm>
    </dsp:sp>
    <dsp:sp modelId="{B585C5FC-4887-4813-AFBB-080D2F01DA8C}">
      <dsp:nvSpPr>
        <dsp:cNvPr id="0" name=""/>
        <dsp:cNvSpPr/>
      </dsp:nvSpPr>
      <dsp:spPr>
        <a:xfrm>
          <a:off x="6760022" y="631994"/>
          <a:ext cx="1830383" cy="1098230"/>
        </a:xfrm>
        <a:prstGeom prst="rect">
          <a:avLst/>
        </a:prstGeom>
        <a:solidFill>
          <a:schemeClr val="accent5">
            <a:hueOff val="1247628"/>
            <a:satOff val="-25244"/>
            <a:lumOff val="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690" tIns="94146" rIns="89690" bIns="94146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/>
            <a:t>Instantiation(Object of the generated Servlet is created</a:t>
          </a:r>
          <a:r>
            <a:rPr lang="en-US" sz="1200" kern="1200"/>
            <a:t>)</a:t>
          </a:r>
        </a:p>
      </dsp:txBody>
      <dsp:txXfrm>
        <a:off x="6760022" y="631994"/>
        <a:ext cx="1830383" cy="1098230"/>
      </dsp:txXfrm>
    </dsp:sp>
    <dsp:sp modelId="{77DCA96B-8CE8-4207-8380-8530B4E8A3F1}">
      <dsp:nvSpPr>
        <dsp:cNvPr id="0" name=""/>
        <dsp:cNvSpPr/>
      </dsp:nvSpPr>
      <dsp:spPr>
        <a:xfrm>
          <a:off x="1834489" y="2654607"/>
          <a:ext cx="3903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0388" y="45720"/>
              </a:lnTo>
            </a:path>
          </a:pathLst>
        </a:custGeom>
        <a:noFill/>
        <a:ln w="12700" cap="rnd" cmpd="sng" algn="ctr">
          <a:solidFill>
            <a:schemeClr val="accent5">
              <a:hueOff val="1996205"/>
              <a:satOff val="-40391"/>
              <a:lumOff val="125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19159" y="2698220"/>
        <a:ext cx="21049" cy="4213"/>
      </dsp:txXfrm>
    </dsp:sp>
    <dsp:sp modelId="{CA22DCA1-5FE6-44BB-AAEE-6AA84C862EB1}">
      <dsp:nvSpPr>
        <dsp:cNvPr id="0" name=""/>
        <dsp:cNvSpPr/>
      </dsp:nvSpPr>
      <dsp:spPr>
        <a:xfrm>
          <a:off x="5906" y="2151212"/>
          <a:ext cx="1830383" cy="1098230"/>
        </a:xfrm>
        <a:prstGeom prst="rect">
          <a:avLst/>
        </a:prstGeom>
        <a:solidFill>
          <a:schemeClr val="accent5">
            <a:hueOff val="1663504"/>
            <a:satOff val="-33659"/>
            <a:lumOff val="104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690" tIns="94146" rIns="89690" bIns="94146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/>
            <a:t>Initialization(jspInit() method is invoked by the container)</a:t>
          </a:r>
        </a:p>
      </dsp:txBody>
      <dsp:txXfrm>
        <a:off x="5906" y="2151212"/>
        <a:ext cx="1830383" cy="1098230"/>
      </dsp:txXfrm>
    </dsp:sp>
    <dsp:sp modelId="{26B16AB6-3C73-4896-AA4F-CA4ED95C986B}">
      <dsp:nvSpPr>
        <dsp:cNvPr id="0" name=""/>
        <dsp:cNvSpPr/>
      </dsp:nvSpPr>
      <dsp:spPr>
        <a:xfrm>
          <a:off x="4085861" y="2654607"/>
          <a:ext cx="3903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0388" y="45720"/>
              </a:lnTo>
            </a:path>
          </a:pathLst>
        </a:custGeom>
        <a:noFill/>
        <a:ln w="1270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70531" y="2698220"/>
        <a:ext cx="21049" cy="4213"/>
      </dsp:txXfrm>
    </dsp:sp>
    <dsp:sp modelId="{B30B8244-1061-46B3-B6FA-A2FE3D4778CD}">
      <dsp:nvSpPr>
        <dsp:cNvPr id="0" name=""/>
        <dsp:cNvSpPr/>
      </dsp:nvSpPr>
      <dsp:spPr>
        <a:xfrm>
          <a:off x="2257278" y="2151212"/>
          <a:ext cx="1830383" cy="1098230"/>
        </a:xfrm>
        <a:prstGeom prst="rect">
          <a:avLst/>
        </a:prstGeom>
        <a:solidFill>
          <a:schemeClr val="accent5">
            <a:hueOff val="2079380"/>
            <a:satOff val="-42074"/>
            <a:lumOff val="130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690" tIns="94146" rIns="89690" bIns="94146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/>
            <a:t>Request processing(_jspService()is invoked by the container)</a:t>
          </a:r>
        </a:p>
      </dsp:txBody>
      <dsp:txXfrm>
        <a:off x="2257278" y="2151212"/>
        <a:ext cx="1830383" cy="1098230"/>
      </dsp:txXfrm>
    </dsp:sp>
    <dsp:sp modelId="{0C999873-853F-4B2F-B142-6EA74738418E}">
      <dsp:nvSpPr>
        <dsp:cNvPr id="0" name=""/>
        <dsp:cNvSpPr/>
      </dsp:nvSpPr>
      <dsp:spPr>
        <a:xfrm>
          <a:off x="4508650" y="2151212"/>
          <a:ext cx="1830383" cy="1098230"/>
        </a:xfrm>
        <a:prstGeom prst="rect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690" tIns="94146" rIns="89690" bIns="94146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/>
            <a:t>JSP Cleanup (jspDestroy() method is invoked by the container)</a:t>
          </a:r>
        </a:p>
      </dsp:txBody>
      <dsp:txXfrm>
        <a:off x="4508650" y="2151212"/>
        <a:ext cx="1830383" cy="1098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 Cycle of JSP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By,</a:t>
            </a:r>
          </a:p>
          <a:p>
            <a:r>
              <a:rPr lang="en-US" dirty="0" smtClean="0"/>
              <a:t>Chirag K. </a:t>
            </a:r>
            <a:r>
              <a:rPr lang="en-US" dirty="0" err="1" smtClean="0"/>
              <a:t>Pujara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0352-2AED-469C-B541-ECE3137C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58589-6474-4909-9343-1C721A44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A Java Server Page life cycle is defined as the process that started with its creation which later translated to a servlet and afterward servlet lifecycle comes into play. 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The process goes on until its destruction.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4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A85F-A39F-476B-98F9-091DADFF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88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JSP Life Cycle</a:t>
            </a:r>
          </a:p>
          <a:p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8802761-5D40-4050-92EF-866094EA6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318" y="1513608"/>
            <a:ext cx="7523000" cy="4527754"/>
          </a:xfrm>
        </p:spPr>
      </p:pic>
    </p:spTree>
    <p:extLst>
      <p:ext uri="{BB962C8B-B14F-4D97-AF65-F5344CB8AC3E}">
        <p14:creationId xmlns:p14="http://schemas.microsoft.com/office/powerpoint/2010/main" val="113691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6E9D-ED34-44A2-A015-837C3085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Steps of Life Cycle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769437-4250-4CE1-BE04-1ABCD51CD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84024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86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13AE9-D1FB-4638-AD22-C07A4292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Steps of Life Cycle I</a:t>
            </a:r>
          </a:p>
          <a:p>
            <a:endParaRPr lang="en-US" dirty="0"/>
          </a:p>
        </p:txBody>
      </p:sp>
      <p:sp>
        <p:nvSpPr>
          <p:cNvPr id="22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CB04C-D6CF-4D52-8D2B-9AB2DBF25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729690" cy="4320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b="1" dirty="0">
                <a:latin typeface="urw-din"/>
                <a:ea typeface="urw-din"/>
                <a:cs typeface="urw-din"/>
              </a:rPr>
              <a:t>Translation of JSP page to Servlet :</a:t>
            </a:r>
            <a:r>
              <a:rPr lang="en-US" dirty="0">
                <a:latin typeface="urw-din"/>
                <a:ea typeface="urw-din"/>
                <a:cs typeface="urw-din"/>
              </a:rPr>
              <a:t> </a:t>
            </a:r>
            <a:endParaRPr lang="en-US" dirty="0"/>
          </a:p>
          <a:p>
            <a:pPr lvl="1" algn="just"/>
            <a:r>
              <a:rPr lang="en-US" dirty="0">
                <a:latin typeface="urw-din"/>
                <a:ea typeface="urw-din"/>
                <a:cs typeface="urw-din"/>
              </a:rPr>
              <a:t>This is the first step of the JSP life cycle. </a:t>
            </a:r>
          </a:p>
          <a:p>
            <a:pPr lvl="1" algn="just"/>
            <a:r>
              <a:rPr lang="en-US" dirty="0">
                <a:latin typeface="urw-din"/>
                <a:ea typeface="urw-din"/>
                <a:cs typeface="urw-din"/>
              </a:rPr>
              <a:t>This translation phase deals with the Syntactic correctness of JSP. </a:t>
            </a:r>
            <a:endParaRPr lang="en-US" dirty="0">
              <a:latin typeface="Trebuchet MS" panose="020B0603020202020204"/>
              <a:ea typeface="urw-din"/>
              <a:cs typeface="urw-din"/>
            </a:endParaRPr>
          </a:p>
          <a:p>
            <a:pPr lvl="1" algn="just"/>
            <a:r>
              <a:rPr lang="en-US" dirty="0">
                <a:latin typeface="urw-din"/>
                <a:ea typeface="urw-din"/>
                <a:cs typeface="urw-din"/>
              </a:rPr>
              <a:t>Here test.jsp file is translated to test.java. </a:t>
            </a:r>
            <a:endParaRPr lang="en-US" dirty="0"/>
          </a:p>
          <a:p>
            <a:pPr algn="just"/>
            <a:r>
              <a:rPr lang="en-US" b="1" dirty="0">
                <a:latin typeface="urw-din"/>
                <a:ea typeface="urw-din"/>
                <a:cs typeface="urw-din"/>
              </a:rPr>
              <a:t>Compilation of JSP page :</a:t>
            </a:r>
            <a:r>
              <a:rPr lang="en-US" dirty="0">
                <a:latin typeface="urw-din"/>
                <a:ea typeface="urw-din"/>
                <a:cs typeface="urw-din"/>
              </a:rPr>
              <a:t> </a:t>
            </a:r>
          </a:p>
          <a:p>
            <a:pPr lvl="1" algn="just"/>
            <a:r>
              <a:rPr lang="en-US" dirty="0">
                <a:latin typeface="urw-din"/>
                <a:ea typeface="urw-din"/>
                <a:cs typeface="urw-din"/>
              </a:rPr>
              <a:t>Here the generated java servlet file (test.java) is compiled to a class file (</a:t>
            </a:r>
            <a:r>
              <a:rPr lang="en-US" dirty="0" err="1">
                <a:latin typeface="urw-din"/>
                <a:ea typeface="urw-din"/>
                <a:cs typeface="urw-din"/>
              </a:rPr>
              <a:t>test.class</a:t>
            </a:r>
            <a:r>
              <a:rPr lang="en-US" dirty="0">
                <a:latin typeface="urw-din"/>
                <a:ea typeface="urw-din"/>
                <a:cs typeface="urw-din"/>
              </a:rPr>
              <a:t>). </a:t>
            </a:r>
          </a:p>
          <a:p>
            <a:pPr algn="just"/>
            <a:r>
              <a:rPr lang="en-US" b="1" dirty="0" err="1">
                <a:latin typeface="urw-din"/>
                <a:ea typeface="urw-din"/>
                <a:cs typeface="urw-din"/>
              </a:rPr>
              <a:t>Classloading</a:t>
            </a:r>
            <a:r>
              <a:rPr lang="en-US" b="1" dirty="0">
                <a:latin typeface="urw-din"/>
                <a:ea typeface="urw-din"/>
                <a:cs typeface="urw-din"/>
              </a:rPr>
              <a:t> :</a:t>
            </a:r>
            <a:r>
              <a:rPr lang="en-US" dirty="0">
                <a:latin typeface="urw-din"/>
                <a:ea typeface="urw-din"/>
                <a:cs typeface="urw-din"/>
              </a:rPr>
              <a:t> </a:t>
            </a:r>
          </a:p>
          <a:p>
            <a:pPr lvl="1" algn="just"/>
            <a:r>
              <a:rPr lang="en-US" dirty="0">
                <a:latin typeface="urw-din"/>
                <a:ea typeface="urw-din"/>
                <a:cs typeface="urw-din"/>
              </a:rPr>
              <a:t>Servlet class which has been loaded from the JSP source is now loaded into the container. </a:t>
            </a:r>
            <a:endParaRPr lang="en-US" dirty="0"/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861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1973-4C7F-4C11-864D-45468AC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Life Cycle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DD3E1-5E52-4748-A6E1-12672F041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b="1" dirty="0">
                <a:ea typeface="+mn-lt"/>
                <a:cs typeface="+mn-lt"/>
              </a:rPr>
              <a:t>Instantiation :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pPr lvl="1" algn="just"/>
            <a:r>
              <a:rPr lang="en-US" dirty="0">
                <a:ea typeface="+mn-lt"/>
                <a:cs typeface="+mn-lt"/>
              </a:rPr>
              <a:t>Here an instance of the class is generated. </a:t>
            </a:r>
          </a:p>
          <a:p>
            <a:pPr lvl="1" algn="just"/>
            <a:r>
              <a:rPr lang="en-US" dirty="0">
                <a:ea typeface="+mn-lt"/>
                <a:cs typeface="+mn-lt"/>
              </a:rPr>
              <a:t>The container manages one or more instances by providing responses to requests. </a:t>
            </a:r>
            <a:endParaRPr lang="en-US" dirty="0"/>
          </a:p>
          <a:p>
            <a:pPr algn="just"/>
            <a:r>
              <a:rPr lang="en-US" b="1" dirty="0">
                <a:ea typeface="+mn-lt"/>
                <a:cs typeface="+mn-lt"/>
              </a:rPr>
              <a:t>Initialization :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pPr lvl="1" algn="just"/>
            <a:r>
              <a:rPr lang="en-US" dirty="0" err="1">
                <a:ea typeface="+mn-lt"/>
                <a:cs typeface="+mn-lt"/>
              </a:rPr>
              <a:t>jspInit</a:t>
            </a:r>
            <a:r>
              <a:rPr lang="en-US" dirty="0">
                <a:ea typeface="+mn-lt"/>
                <a:cs typeface="+mn-lt"/>
              </a:rPr>
              <a:t>() method is called only once during the life cycle immediately after the generation of Servlet instance from JSP. </a:t>
            </a:r>
            <a:endParaRPr lang="en-US" dirty="0"/>
          </a:p>
          <a:p>
            <a:pPr lvl="1" algn="just"/>
            <a:r>
              <a:rPr lang="en-US" dirty="0"/>
              <a:t>This method can be </a:t>
            </a:r>
            <a:r>
              <a:rPr lang="en-US" dirty="0" err="1"/>
              <a:t>overriden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7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2602-F38E-4290-99B6-69B51CEE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Life Cycle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3B722-85D3-47A9-9217-4398B69E7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b="1" dirty="0">
                <a:ea typeface="+mn-lt"/>
                <a:cs typeface="+mn-lt"/>
              </a:rPr>
              <a:t>Request processing :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pPr lvl="1" algn="just"/>
            <a:r>
              <a:rPr lang="en-US" dirty="0">
                <a:ea typeface="+mn-lt"/>
                <a:cs typeface="+mn-lt"/>
              </a:rPr>
              <a:t>_</a:t>
            </a:r>
            <a:r>
              <a:rPr lang="en-US" dirty="0" err="1">
                <a:ea typeface="+mn-lt"/>
                <a:cs typeface="+mn-lt"/>
              </a:rPr>
              <a:t>jspService</a:t>
            </a:r>
            <a:r>
              <a:rPr lang="en-US" dirty="0">
                <a:ea typeface="+mn-lt"/>
                <a:cs typeface="+mn-lt"/>
              </a:rPr>
              <a:t>() method is used to serve the raised requests by JSP. </a:t>
            </a:r>
          </a:p>
          <a:p>
            <a:pPr lvl="1" algn="just"/>
            <a:r>
              <a:rPr lang="en-US" dirty="0">
                <a:ea typeface="+mn-lt"/>
                <a:cs typeface="+mn-lt"/>
              </a:rPr>
              <a:t>It takes request and response objects as parameters. </a:t>
            </a:r>
          </a:p>
          <a:p>
            <a:pPr lvl="1" algn="just"/>
            <a:r>
              <a:rPr lang="en-US" dirty="0">
                <a:ea typeface="+mn-lt"/>
                <a:cs typeface="+mn-lt"/>
              </a:rPr>
              <a:t>This method cannot be overridden. </a:t>
            </a:r>
            <a:endParaRPr lang="en-US" dirty="0"/>
          </a:p>
          <a:p>
            <a:pPr algn="just"/>
            <a:r>
              <a:rPr lang="en-US" b="1" dirty="0">
                <a:ea typeface="+mn-lt"/>
                <a:cs typeface="+mn-lt"/>
              </a:rPr>
              <a:t>JSP Cleanup :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pPr lvl="1" algn="just"/>
            <a:r>
              <a:rPr lang="en-US" dirty="0">
                <a:ea typeface="+mn-lt"/>
                <a:cs typeface="+mn-lt"/>
              </a:rPr>
              <a:t>In order to remove the JSP from the use by the container or to destroy the method for servlets </a:t>
            </a:r>
            <a:r>
              <a:rPr lang="en-US" dirty="0" err="1">
                <a:ea typeface="+mn-lt"/>
                <a:cs typeface="+mn-lt"/>
              </a:rPr>
              <a:t>jspDestroy</a:t>
            </a:r>
            <a:r>
              <a:rPr lang="en-US" dirty="0">
                <a:ea typeface="+mn-lt"/>
                <a:cs typeface="+mn-lt"/>
              </a:rPr>
              <a:t>()method is used. </a:t>
            </a:r>
          </a:p>
          <a:p>
            <a:pPr lvl="1" algn="just"/>
            <a:r>
              <a:rPr lang="en-US" dirty="0">
                <a:ea typeface="+mn-lt"/>
                <a:cs typeface="+mn-lt"/>
              </a:rPr>
              <a:t>This method is called once, if you need to perform any cleanup task like closing open files, releasing database connections. </a:t>
            </a:r>
          </a:p>
          <a:p>
            <a:pPr lvl="1" algn="just"/>
            <a:r>
              <a:rPr lang="en-US" dirty="0" err="1">
                <a:ea typeface="+mn-lt"/>
                <a:cs typeface="+mn-lt"/>
              </a:rPr>
              <a:t>jspDestroy</a:t>
            </a:r>
            <a:r>
              <a:rPr lang="en-US" dirty="0">
                <a:ea typeface="+mn-lt"/>
                <a:cs typeface="+mn-lt"/>
              </a:rPr>
              <a:t>() can be overridden. 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5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742B-693F-49FA-BA8D-EFDA9A2F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</a:t>
            </a:r>
            <a:r>
              <a:rPr lang="en-US" dirty="0" smtClean="0"/>
              <a:t> </a:t>
            </a:r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A4995-83EE-4D06-8CDF-B44139C9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Explain life cycle of JSP [4 Marks]</a:t>
            </a:r>
          </a:p>
          <a:p>
            <a:r>
              <a:rPr lang="en-US" dirty="0">
                <a:ea typeface="+mn-lt"/>
                <a:cs typeface="+mn-lt"/>
              </a:rPr>
              <a:t>List two methods of JSP life cycle which can be overridden. [2 Marks]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649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166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urw-din</vt:lpstr>
      <vt:lpstr>Wingdings 3</vt:lpstr>
      <vt:lpstr>Facet</vt:lpstr>
      <vt:lpstr>Life Cycle of JSP</vt:lpstr>
      <vt:lpstr>JSP Life Cycle</vt:lpstr>
      <vt:lpstr>JSP Life Cycle </vt:lpstr>
      <vt:lpstr>Steps of Life Cycle</vt:lpstr>
      <vt:lpstr>Steps of Life Cycle I </vt:lpstr>
      <vt:lpstr>Steps of Life Cycle II</vt:lpstr>
      <vt:lpstr>Steps of Life Cycle III</vt:lpstr>
      <vt:lpstr>IMP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73</cp:revision>
  <dcterms:created xsi:type="dcterms:W3CDTF">2022-01-17T07:39:25Z</dcterms:created>
  <dcterms:modified xsi:type="dcterms:W3CDTF">2024-11-09T07:46:28Z</dcterms:modified>
</cp:coreProperties>
</file>