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slideLayouts/slideLayout5.xml" ContentType="application/vnd.openxmlformats-officedocument.presentationml.slideLayout+xml"/>
  <Override PartName="/ppt/theme/theme5.xml" ContentType="application/vnd.openxmlformats-officedocument.theme+xml"/>
  <Override PartName="/ppt/slideLayouts/slideLayout6.xml" ContentType="application/vnd.openxmlformats-officedocument.presentationml.slideLayout+xml"/>
  <Override PartName="/ppt/theme/theme6.xml" ContentType="application/vnd.openxmlformats-officedocument.theme+xml"/>
  <Override PartName="/ppt/slideLayouts/slideLayout7.xml" ContentType="application/vnd.openxmlformats-officedocument.presentationml.slideLayout+xml"/>
  <Override PartName="/ppt/theme/theme7.xml" ContentType="application/vnd.openxmlformats-officedocument.theme+xml"/>
  <Override PartName="/ppt/slideLayouts/slideLayout8.xml" ContentType="application/vnd.openxmlformats-officedocument.presentationml.slideLayout+xml"/>
  <Override PartName="/ppt/theme/theme8.xml" ContentType="application/vnd.openxmlformats-officedocument.theme+xml"/>
  <Override PartName="/ppt/slideLayouts/slideLayout9.xml" ContentType="application/vnd.openxmlformats-officedocument.presentationml.slideLayout+xml"/>
  <Override PartName="/ppt/theme/theme9.xml" ContentType="application/vnd.openxmlformats-officedocument.theme+xml"/>
  <Override PartName="/ppt/slideLayouts/slideLayout10.xml" ContentType="application/vnd.openxmlformats-officedocument.presentationml.slideLayout+xml"/>
  <Override PartName="/ppt/theme/theme10.xml" ContentType="application/vnd.openxmlformats-officedocument.theme+xml"/>
  <Override PartName="/ppt/slideLayouts/slideLayout11.xml" ContentType="application/vnd.openxmlformats-officedocument.presentationml.slideLayout+xml"/>
  <Override PartName="/ppt/theme/theme11.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0" r:id="rId2"/>
    <p:sldMasterId id="2147483652" r:id="rId3"/>
    <p:sldMasterId id="2147483654" r:id="rId4"/>
    <p:sldMasterId id="2147483656" r:id="rId5"/>
    <p:sldMasterId id="2147483658" r:id="rId6"/>
    <p:sldMasterId id="2147483660" r:id="rId7"/>
    <p:sldMasterId id="2147483662" r:id="rId8"/>
    <p:sldMasterId id="2147483664" r:id="rId9"/>
    <p:sldMasterId id="2147483666" r:id="rId10"/>
    <p:sldMasterId id="2147483668" r:id="rId11"/>
  </p:sldMasterIdLst>
  <p:sldIdLst>
    <p:sldId id="256" r:id="rId12"/>
    <p:sldId id="257" r:id="rId13"/>
    <p:sldId id="311" r:id="rId14"/>
    <p:sldId id="312" r:id="rId15"/>
    <p:sldId id="313" r:id="rId16"/>
    <p:sldId id="314" r:id="rId17"/>
    <p:sldId id="315" r:id="rId18"/>
    <p:sldId id="316" r:id="rId19"/>
    <p:sldId id="317" r:id="rId20"/>
    <p:sldId id="318" r:id="rId21"/>
    <p:sldId id="319" r:id="rId22"/>
    <p:sldId id="320" r:id="rId23"/>
    <p:sldId id="321" r:id="rId24"/>
    <p:sldId id="322" r:id="rId25"/>
    <p:sldId id="323" r:id="rId26"/>
    <p:sldId id="324" r:id="rId27"/>
    <p:sldId id="325" r:id="rId28"/>
    <p:sldId id="326" r:id="rId29"/>
    <p:sldId id="327" r:id="rId30"/>
    <p:sldId id="328" r:id="rId31"/>
    <p:sldId id="329" r:id="rId32"/>
    <p:sldId id="330" r:id="rId33"/>
    <p:sldId id="331" r:id="rId34"/>
    <p:sldId id="332" r:id="rId35"/>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2.xml"/><Relationship Id="rId18" Type="http://schemas.openxmlformats.org/officeDocument/2006/relationships/slide" Target="slides/slide7.xml"/><Relationship Id="rId26" Type="http://schemas.openxmlformats.org/officeDocument/2006/relationships/slide" Target="slides/slide15.xml"/><Relationship Id="rId39" Type="http://schemas.openxmlformats.org/officeDocument/2006/relationships/tableStyles" Target="tableStyles.xml"/><Relationship Id="rId21" Type="http://schemas.openxmlformats.org/officeDocument/2006/relationships/slide" Target="slides/slide10.xml"/><Relationship Id="rId34" Type="http://schemas.openxmlformats.org/officeDocument/2006/relationships/slide" Target="slides/slide23.xml"/><Relationship Id="rId7" Type="http://schemas.openxmlformats.org/officeDocument/2006/relationships/slideMaster" Target="slideMasters/slideMaster7.xml"/><Relationship Id="rId12" Type="http://schemas.openxmlformats.org/officeDocument/2006/relationships/slide" Target="slides/slide1.xml"/><Relationship Id="rId17" Type="http://schemas.openxmlformats.org/officeDocument/2006/relationships/slide" Target="slides/slide6.xml"/><Relationship Id="rId25" Type="http://schemas.openxmlformats.org/officeDocument/2006/relationships/slide" Target="slides/slide14.xml"/><Relationship Id="rId33" Type="http://schemas.openxmlformats.org/officeDocument/2006/relationships/slide" Target="slides/slide22.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5.xml"/><Relationship Id="rId20" Type="http://schemas.openxmlformats.org/officeDocument/2006/relationships/slide" Target="slides/slide9.xml"/><Relationship Id="rId29"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 Target="slides/slide13.xml"/><Relationship Id="rId32" Type="http://schemas.openxmlformats.org/officeDocument/2006/relationships/slide" Target="slides/slide21.xml"/><Relationship Id="rId37"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4.xml"/><Relationship Id="rId23" Type="http://schemas.openxmlformats.org/officeDocument/2006/relationships/slide" Target="slides/slide12.xml"/><Relationship Id="rId28" Type="http://schemas.openxmlformats.org/officeDocument/2006/relationships/slide" Target="slides/slide17.xml"/><Relationship Id="rId36" Type="http://schemas.openxmlformats.org/officeDocument/2006/relationships/presProps" Target="presProps.xml"/><Relationship Id="rId10" Type="http://schemas.openxmlformats.org/officeDocument/2006/relationships/slideMaster" Target="slideMasters/slideMaster10.xml"/><Relationship Id="rId19" Type="http://schemas.openxmlformats.org/officeDocument/2006/relationships/slide" Target="slides/slide8.xml"/><Relationship Id="rId31" Type="http://schemas.openxmlformats.org/officeDocument/2006/relationships/slide" Target="slides/slide20.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3.xml"/><Relationship Id="rId22" Type="http://schemas.openxmlformats.org/officeDocument/2006/relationships/slide" Target="slides/slide11.xml"/><Relationship Id="rId27" Type="http://schemas.openxmlformats.org/officeDocument/2006/relationships/slide" Target="slides/slide16.xml"/><Relationship Id="rId30" Type="http://schemas.openxmlformats.org/officeDocument/2006/relationships/slide" Target="slides/slide19.xml"/><Relationship Id="rId35" Type="http://schemas.openxmlformats.org/officeDocument/2006/relationships/slide" Target="slides/slide24.xml"/><Relationship Id="rId8" Type="http://schemas.openxmlformats.org/officeDocument/2006/relationships/slideMaster" Target="slideMasters/slideMaster8.xml"/><Relationship Id="rId3" Type="http://schemas.openxmlformats.org/officeDocument/2006/relationships/slideMaster" Target="slideMasters/slideMaster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4520" cy="132444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6" name="PlaceHolder 2"/>
          <p:cNvSpPr>
            <a:spLocks noGrp="1"/>
          </p:cNvSpPr>
          <p:nvPr>
            <p:ph type="subTitle"/>
          </p:nvPr>
        </p:nvSpPr>
        <p:spPr>
          <a:xfrm>
            <a:off x="838080" y="1825560"/>
            <a:ext cx="10514520" cy="4350240"/>
          </a:xfrm>
          <a:prstGeom prst="rect">
            <a:avLst/>
          </a:prstGeom>
          <a:noFill/>
          <a:ln w="0">
            <a:noFill/>
          </a:ln>
        </p:spPr>
        <p:txBody>
          <a:bodyPr lIns="0" tIns="0" rIns="0" bIns="0" anchor="ctr">
            <a:noAutofit/>
          </a:bodyPr>
          <a:lstStyle/>
          <a:p>
            <a:pPr indent="0" algn="ctr">
              <a:buNone/>
            </a:pPr>
            <a:endParaRPr lang="en-IN" sz="3200" b="0" strike="noStrike" spc="-1">
              <a:solidFill>
                <a:srgbClr val="000000"/>
              </a:solidFill>
              <a:latin typeface="Arial"/>
            </a:endParaRPr>
          </a:p>
        </p:txBody>
      </p:sp>
      <p:sp>
        <p:nvSpPr>
          <p:cNvPr id="4" name="PlaceHolder 3"/>
          <p:cNvSpPr>
            <a:spLocks noGrp="1"/>
          </p:cNvSpPr>
          <p:nvPr>
            <p:ph type="ftr" idx="1"/>
          </p:nvPr>
        </p:nvSpPr>
        <p:spPr/>
        <p:txBody>
          <a:bodyPr/>
          <a:lstStyle/>
          <a:p>
            <a:r>
              <a:t>Footer</a:t>
            </a:r>
          </a:p>
        </p:txBody>
      </p:sp>
      <p:sp>
        <p:nvSpPr>
          <p:cNvPr id="2" name="PlaceHolder 4"/>
          <p:cNvSpPr>
            <a:spLocks noGrp="1"/>
          </p:cNvSpPr>
          <p:nvPr>
            <p:ph type="sldNum" idx="2"/>
          </p:nvPr>
        </p:nvSpPr>
        <p:spPr/>
        <p:txBody>
          <a:bodyPr/>
          <a:lstStyle/>
          <a:p>
            <a:fld id="{2EAF63F7-2A47-427E-B779-22F87E87EBEA}" type="slidenum">
              <a:t>‹#›</a:t>
            </a:fld>
            <a:endParaRPr/>
          </a:p>
        </p:txBody>
      </p:sp>
      <p:sp>
        <p:nvSpPr>
          <p:cNvPr id="3" name="PlaceHolder 5"/>
          <p:cNvSpPr>
            <a:spLocks noGrp="1"/>
          </p:cNvSpPr>
          <p:nvPr>
            <p:ph type="dt" idx="3"/>
          </p:nvPr>
        </p:nvSpPr>
        <p:spPr/>
        <p:txBody>
          <a:body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Content with Caption">
    <p:spTree>
      <p:nvGrpSpPr>
        <p:cNvPr id="1" name=""/>
        <p:cNvGrpSpPr/>
        <p:nvPr/>
      </p:nvGrpSpPr>
      <p:grpSpPr>
        <a:xfrm>
          <a:off x="0" y="0"/>
          <a:ext cx="0" cy="0"/>
          <a:chOff x="0" y="0"/>
          <a:chExt cx="0" cy="0"/>
        </a:xfrm>
      </p:grpSpPr>
      <p:sp>
        <p:nvSpPr>
          <p:cNvPr id="2" name="PlaceHolder 1"/>
          <p:cNvSpPr>
            <a:spLocks noGrp="1"/>
          </p:cNvSpPr>
          <p:nvPr>
            <p:ph type="ftr" idx="28"/>
          </p:nvPr>
        </p:nvSpPr>
        <p:spPr/>
        <p:txBody>
          <a:bodyPr/>
          <a:lstStyle/>
          <a:p>
            <a:r>
              <a:t>Footer</a:t>
            </a:r>
          </a:p>
        </p:txBody>
      </p:sp>
      <p:sp>
        <p:nvSpPr>
          <p:cNvPr id="3" name="PlaceHolder 2"/>
          <p:cNvSpPr>
            <a:spLocks noGrp="1"/>
          </p:cNvSpPr>
          <p:nvPr>
            <p:ph type="sldNum" idx="29"/>
          </p:nvPr>
        </p:nvSpPr>
        <p:spPr/>
        <p:txBody>
          <a:bodyPr/>
          <a:lstStyle/>
          <a:p>
            <a:fld id="{8ABD0240-E6F6-4337-B117-A018E6E2F282}" type="slidenum">
              <a:t>‹#›</a:t>
            </a:fld>
            <a:endParaRPr/>
          </a:p>
        </p:txBody>
      </p:sp>
      <p:sp>
        <p:nvSpPr>
          <p:cNvPr id="4" name="PlaceHolder 3"/>
          <p:cNvSpPr>
            <a:spLocks noGrp="1"/>
          </p:cNvSpPr>
          <p:nvPr>
            <p:ph type="dt" idx="30"/>
          </p:nvPr>
        </p:nvSpPr>
        <p:spPr/>
        <p:txBody>
          <a:body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Picture with Caption">
    <p:spTree>
      <p:nvGrpSpPr>
        <p:cNvPr id="1" name=""/>
        <p:cNvGrpSpPr/>
        <p:nvPr/>
      </p:nvGrpSpPr>
      <p:grpSpPr>
        <a:xfrm>
          <a:off x="0" y="0"/>
          <a:ext cx="0" cy="0"/>
          <a:chOff x="0" y="0"/>
          <a:chExt cx="0" cy="0"/>
        </a:xfrm>
      </p:grpSpPr>
      <p:sp>
        <p:nvSpPr>
          <p:cNvPr id="2" name="PlaceHolder 1"/>
          <p:cNvSpPr>
            <a:spLocks noGrp="1"/>
          </p:cNvSpPr>
          <p:nvPr>
            <p:ph type="ftr" idx="31"/>
          </p:nvPr>
        </p:nvSpPr>
        <p:spPr/>
        <p:txBody>
          <a:bodyPr/>
          <a:lstStyle/>
          <a:p>
            <a:r>
              <a:t>Footer</a:t>
            </a:r>
          </a:p>
        </p:txBody>
      </p:sp>
      <p:sp>
        <p:nvSpPr>
          <p:cNvPr id="3" name="PlaceHolder 2"/>
          <p:cNvSpPr>
            <a:spLocks noGrp="1"/>
          </p:cNvSpPr>
          <p:nvPr>
            <p:ph type="sldNum" idx="32"/>
          </p:nvPr>
        </p:nvSpPr>
        <p:spPr/>
        <p:txBody>
          <a:bodyPr/>
          <a:lstStyle/>
          <a:p>
            <a:fld id="{0B8DF1BD-91C0-45DE-ACF6-91D1A1399558}" type="slidenum">
              <a:t>‹#›</a:t>
            </a:fld>
            <a:endParaRPr/>
          </a:p>
        </p:txBody>
      </p:sp>
      <p:sp>
        <p:nvSpPr>
          <p:cNvPr id="4" name="PlaceHolder 3"/>
          <p:cNvSpPr>
            <a:spLocks noGrp="1"/>
          </p:cNvSpPr>
          <p:nvPr>
            <p:ph type="dt" idx="33"/>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lstStyle/>
          <a:p>
            <a:r>
              <a:t>Footer</a:t>
            </a:r>
          </a:p>
        </p:txBody>
      </p:sp>
      <p:sp>
        <p:nvSpPr>
          <p:cNvPr id="3" name="PlaceHolder 2"/>
          <p:cNvSpPr>
            <a:spLocks noGrp="1"/>
          </p:cNvSpPr>
          <p:nvPr>
            <p:ph type="sldNum" idx="5"/>
          </p:nvPr>
        </p:nvSpPr>
        <p:spPr/>
        <p:txBody>
          <a:bodyPr/>
          <a:lstStyle/>
          <a:p>
            <a:fld id="{7B551555-51DB-454D-8C90-DEB0031DC0E3}" type="slidenum">
              <a:t>‹#›</a:t>
            </a:fld>
            <a:endParaRPr/>
          </a:p>
        </p:txBody>
      </p:sp>
      <p:sp>
        <p:nvSpPr>
          <p:cNvPr id="4" name="PlaceHolder 3"/>
          <p:cNvSpPr>
            <a:spLocks noGrp="1"/>
          </p:cNvSpPr>
          <p:nvPr>
            <p:ph type="dt" idx="6"/>
          </p:nvPr>
        </p:nvSpPr>
        <p:spPr/>
        <p:txBody>
          <a:body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PlaceHolder 1"/>
          <p:cNvSpPr>
            <a:spLocks noGrp="1"/>
          </p:cNvSpPr>
          <p:nvPr>
            <p:ph type="ftr" idx="7"/>
          </p:nvPr>
        </p:nvSpPr>
        <p:spPr/>
        <p:txBody>
          <a:bodyPr/>
          <a:lstStyle/>
          <a:p>
            <a:r>
              <a:t>Footer</a:t>
            </a:r>
          </a:p>
        </p:txBody>
      </p:sp>
      <p:sp>
        <p:nvSpPr>
          <p:cNvPr id="3" name="PlaceHolder 2"/>
          <p:cNvSpPr>
            <a:spLocks noGrp="1"/>
          </p:cNvSpPr>
          <p:nvPr>
            <p:ph type="sldNum" idx="8"/>
          </p:nvPr>
        </p:nvSpPr>
        <p:spPr/>
        <p:txBody>
          <a:bodyPr/>
          <a:lstStyle/>
          <a:p>
            <a:fld id="{71E6007E-9FF6-4BB4-AB46-F35D642CD5BF}" type="slidenum">
              <a:t>‹#›</a:t>
            </a:fld>
            <a:endParaRPr/>
          </a:p>
        </p:txBody>
      </p:sp>
      <p:sp>
        <p:nvSpPr>
          <p:cNvPr id="4" name="PlaceHolder 3"/>
          <p:cNvSpPr>
            <a:spLocks noGrp="1"/>
          </p:cNvSpPr>
          <p:nvPr>
            <p:ph type="dt" idx="9"/>
          </p:nvPr>
        </p:nvSpPr>
        <p:spPr/>
        <p:txBody>
          <a:body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4520" cy="132444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19" name="PlaceHolder 2"/>
          <p:cNvSpPr>
            <a:spLocks noGrp="1"/>
          </p:cNvSpPr>
          <p:nvPr>
            <p:ph/>
          </p:nvPr>
        </p:nvSpPr>
        <p:spPr>
          <a:xfrm>
            <a:off x="838080" y="1825560"/>
            <a:ext cx="10514520" cy="43502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4" name="PlaceHolder 3"/>
          <p:cNvSpPr>
            <a:spLocks noGrp="1"/>
          </p:cNvSpPr>
          <p:nvPr>
            <p:ph type="ftr" idx="10"/>
          </p:nvPr>
        </p:nvSpPr>
        <p:spPr/>
        <p:txBody>
          <a:bodyPr/>
          <a:lstStyle/>
          <a:p>
            <a:r>
              <a:t>Footer</a:t>
            </a:r>
          </a:p>
        </p:txBody>
      </p:sp>
      <p:sp>
        <p:nvSpPr>
          <p:cNvPr id="5" name="PlaceHolder 4"/>
          <p:cNvSpPr>
            <a:spLocks noGrp="1"/>
          </p:cNvSpPr>
          <p:nvPr>
            <p:ph type="sldNum" idx="11"/>
          </p:nvPr>
        </p:nvSpPr>
        <p:spPr/>
        <p:txBody>
          <a:bodyPr/>
          <a:lstStyle/>
          <a:p>
            <a:fld id="{ED9FA28E-D337-435E-B542-8ABBA0978B60}" type="slidenum">
              <a:t>‹#›</a:t>
            </a:fld>
            <a:endParaRPr/>
          </a:p>
        </p:txBody>
      </p:sp>
      <p:sp>
        <p:nvSpPr>
          <p:cNvPr id="6" name="PlaceHolder 5"/>
          <p:cNvSpPr>
            <a:spLocks noGrp="1"/>
          </p:cNvSpPr>
          <p:nvPr>
            <p:ph type="dt" idx="12"/>
          </p:nvPr>
        </p:nvSpPr>
        <p:spPr/>
        <p:txBody>
          <a:body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Section Header">
    <p:spTree>
      <p:nvGrpSpPr>
        <p:cNvPr id="1" name=""/>
        <p:cNvGrpSpPr/>
        <p:nvPr/>
      </p:nvGrpSpPr>
      <p:grpSpPr>
        <a:xfrm>
          <a:off x="0" y="0"/>
          <a:ext cx="0" cy="0"/>
          <a:chOff x="0" y="0"/>
          <a:chExt cx="0" cy="0"/>
        </a:xfrm>
      </p:grpSpPr>
      <p:sp>
        <p:nvSpPr>
          <p:cNvPr id="2" name="PlaceHolder 1"/>
          <p:cNvSpPr>
            <a:spLocks noGrp="1"/>
          </p:cNvSpPr>
          <p:nvPr>
            <p:ph type="ftr" idx="13"/>
          </p:nvPr>
        </p:nvSpPr>
        <p:spPr/>
        <p:txBody>
          <a:bodyPr/>
          <a:lstStyle/>
          <a:p>
            <a:r>
              <a:t>Footer</a:t>
            </a:r>
          </a:p>
        </p:txBody>
      </p:sp>
      <p:sp>
        <p:nvSpPr>
          <p:cNvPr id="3" name="PlaceHolder 2"/>
          <p:cNvSpPr>
            <a:spLocks noGrp="1"/>
          </p:cNvSpPr>
          <p:nvPr>
            <p:ph type="sldNum" idx="14"/>
          </p:nvPr>
        </p:nvSpPr>
        <p:spPr/>
        <p:txBody>
          <a:bodyPr/>
          <a:lstStyle/>
          <a:p>
            <a:fld id="{3FE89CF3-3595-4E1E-9E37-D8AD053809DB}" type="slidenum">
              <a:t>‹#›</a:t>
            </a:fld>
            <a:endParaRPr/>
          </a:p>
        </p:txBody>
      </p:sp>
      <p:sp>
        <p:nvSpPr>
          <p:cNvPr id="4" name="PlaceHolder 3"/>
          <p:cNvSpPr>
            <a:spLocks noGrp="1"/>
          </p:cNvSpPr>
          <p:nvPr>
            <p:ph type="dt" idx="15"/>
          </p:nvPr>
        </p:nvSpPr>
        <p:spPr/>
        <p:txBody>
          <a:body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4520" cy="132444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30" name="PlaceHolder 2"/>
          <p:cNvSpPr>
            <a:spLocks noGrp="1"/>
          </p:cNvSpPr>
          <p:nvPr>
            <p:ph/>
          </p:nvPr>
        </p:nvSpPr>
        <p:spPr>
          <a:xfrm>
            <a:off x="838080" y="1825560"/>
            <a:ext cx="5131080" cy="43502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31" name="PlaceHolder 3"/>
          <p:cNvSpPr>
            <a:spLocks noGrp="1"/>
          </p:cNvSpPr>
          <p:nvPr>
            <p:ph/>
          </p:nvPr>
        </p:nvSpPr>
        <p:spPr>
          <a:xfrm>
            <a:off x="6226200" y="1825560"/>
            <a:ext cx="5131080" cy="43502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5" name="PlaceHolder 4"/>
          <p:cNvSpPr>
            <a:spLocks noGrp="1"/>
          </p:cNvSpPr>
          <p:nvPr>
            <p:ph type="ftr" idx="16"/>
          </p:nvPr>
        </p:nvSpPr>
        <p:spPr/>
        <p:txBody>
          <a:bodyPr/>
          <a:lstStyle/>
          <a:p>
            <a:r>
              <a:t>Footer</a:t>
            </a:r>
          </a:p>
        </p:txBody>
      </p:sp>
      <p:sp>
        <p:nvSpPr>
          <p:cNvPr id="6" name="PlaceHolder 5"/>
          <p:cNvSpPr>
            <a:spLocks noGrp="1"/>
          </p:cNvSpPr>
          <p:nvPr>
            <p:ph type="sldNum" idx="17"/>
          </p:nvPr>
        </p:nvSpPr>
        <p:spPr/>
        <p:txBody>
          <a:bodyPr/>
          <a:lstStyle/>
          <a:p>
            <a:fld id="{242AFFEE-28CE-495C-BB16-78A40B916603}" type="slidenum">
              <a:t>‹#›</a:t>
            </a:fld>
            <a:endParaRPr/>
          </a:p>
        </p:txBody>
      </p:sp>
      <p:sp>
        <p:nvSpPr>
          <p:cNvPr id="7" name="PlaceHolder 6"/>
          <p:cNvSpPr>
            <a:spLocks noGrp="1"/>
          </p:cNvSpPr>
          <p:nvPr>
            <p:ph type="dt" idx="18"/>
          </p:nvPr>
        </p:nvSpPr>
        <p:spPr/>
        <p:txBody>
          <a:body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Comparison">
    <p:spTree>
      <p:nvGrpSpPr>
        <p:cNvPr id="1" name=""/>
        <p:cNvGrpSpPr/>
        <p:nvPr/>
      </p:nvGrpSpPr>
      <p:grpSpPr>
        <a:xfrm>
          <a:off x="0" y="0"/>
          <a:ext cx="0" cy="0"/>
          <a:chOff x="0" y="0"/>
          <a:chExt cx="0" cy="0"/>
        </a:xfrm>
      </p:grpSpPr>
      <p:sp>
        <p:nvSpPr>
          <p:cNvPr id="2" name="PlaceHolder 1"/>
          <p:cNvSpPr>
            <a:spLocks noGrp="1"/>
          </p:cNvSpPr>
          <p:nvPr>
            <p:ph type="ftr" idx="19"/>
          </p:nvPr>
        </p:nvSpPr>
        <p:spPr/>
        <p:txBody>
          <a:bodyPr/>
          <a:lstStyle/>
          <a:p>
            <a:r>
              <a:t>Footer</a:t>
            </a:r>
          </a:p>
        </p:txBody>
      </p:sp>
      <p:sp>
        <p:nvSpPr>
          <p:cNvPr id="3" name="PlaceHolder 2"/>
          <p:cNvSpPr>
            <a:spLocks noGrp="1"/>
          </p:cNvSpPr>
          <p:nvPr>
            <p:ph type="sldNum" idx="20"/>
          </p:nvPr>
        </p:nvSpPr>
        <p:spPr/>
        <p:txBody>
          <a:bodyPr/>
          <a:lstStyle/>
          <a:p>
            <a:fld id="{98E29311-0AF9-4442-BFBF-20F2F7278E44}" type="slidenum">
              <a:t>‹#›</a:t>
            </a:fld>
            <a:endParaRPr/>
          </a:p>
        </p:txBody>
      </p:sp>
      <p:sp>
        <p:nvSpPr>
          <p:cNvPr id="4" name="PlaceHolder 3"/>
          <p:cNvSpPr>
            <a:spLocks noGrp="1"/>
          </p:cNvSpPr>
          <p:nvPr>
            <p:ph type="dt" idx="21"/>
          </p:nvPr>
        </p:nvSpPr>
        <p:spPr/>
        <p:txBody>
          <a:body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9" name="PlaceHolder 1"/>
          <p:cNvSpPr>
            <a:spLocks noGrp="1"/>
          </p:cNvSpPr>
          <p:nvPr>
            <p:ph type="title"/>
          </p:nvPr>
        </p:nvSpPr>
        <p:spPr>
          <a:xfrm>
            <a:off x="838080" y="365040"/>
            <a:ext cx="10514520" cy="132444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3" name="PlaceHolder 2"/>
          <p:cNvSpPr>
            <a:spLocks noGrp="1"/>
          </p:cNvSpPr>
          <p:nvPr>
            <p:ph type="ftr" idx="22"/>
          </p:nvPr>
        </p:nvSpPr>
        <p:spPr/>
        <p:txBody>
          <a:bodyPr/>
          <a:lstStyle/>
          <a:p>
            <a:r>
              <a:t>Footer</a:t>
            </a:r>
          </a:p>
        </p:txBody>
      </p:sp>
      <p:sp>
        <p:nvSpPr>
          <p:cNvPr id="4" name="PlaceHolder 3"/>
          <p:cNvSpPr>
            <a:spLocks noGrp="1"/>
          </p:cNvSpPr>
          <p:nvPr>
            <p:ph type="sldNum" idx="23"/>
          </p:nvPr>
        </p:nvSpPr>
        <p:spPr/>
        <p:txBody>
          <a:bodyPr/>
          <a:lstStyle/>
          <a:p>
            <a:fld id="{98010D49-4A6F-4612-AB5A-B448C3AEAA61}" type="slidenum">
              <a:t>‹#›</a:t>
            </a:fld>
            <a:endParaRPr/>
          </a:p>
        </p:txBody>
      </p:sp>
      <p:sp>
        <p:nvSpPr>
          <p:cNvPr id="5" name="PlaceHolder 4"/>
          <p:cNvSpPr>
            <a:spLocks noGrp="1"/>
          </p:cNvSpPr>
          <p:nvPr>
            <p:ph type="dt" idx="24"/>
          </p:nvPr>
        </p:nvSpPr>
        <p:spPr/>
        <p:txBody>
          <a:body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PlaceHolder 1"/>
          <p:cNvSpPr>
            <a:spLocks noGrp="1"/>
          </p:cNvSpPr>
          <p:nvPr>
            <p:ph type="ftr" idx="25"/>
          </p:nvPr>
        </p:nvSpPr>
        <p:spPr/>
        <p:txBody>
          <a:bodyPr/>
          <a:lstStyle/>
          <a:p>
            <a:r>
              <a:t>Footer</a:t>
            </a:r>
          </a:p>
        </p:txBody>
      </p:sp>
      <p:sp>
        <p:nvSpPr>
          <p:cNvPr id="3" name="PlaceHolder 2"/>
          <p:cNvSpPr>
            <a:spLocks noGrp="1"/>
          </p:cNvSpPr>
          <p:nvPr>
            <p:ph type="sldNum" idx="26"/>
          </p:nvPr>
        </p:nvSpPr>
        <p:spPr/>
        <p:txBody>
          <a:bodyPr/>
          <a:lstStyle/>
          <a:p>
            <a:fld id="{0CD020D3-28E5-4FB9-8BD7-91B1348EB93F}" type="slidenum">
              <a:t>‹#›</a:t>
            </a:fld>
            <a:endParaRPr/>
          </a:p>
        </p:txBody>
      </p:sp>
      <p:sp>
        <p:nvSpPr>
          <p:cNvPr id="4" name="PlaceHolder 3"/>
          <p:cNvSpPr>
            <a:spLocks noGrp="1"/>
          </p:cNvSpPr>
          <p:nvPr>
            <p:ph type="dt" idx="27"/>
          </p:nvPr>
        </p:nvSpPr>
        <p:spPr/>
        <p:txBody>
          <a:body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2" Type="http://schemas.openxmlformats.org/officeDocument/2006/relationships/theme" Target="../theme/theme10.xml"/><Relationship Id="rId1" Type="http://schemas.openxmlformats.org/officeDocument/2006/relationships/slideLayout" Target="../slideLayouts/slideLayout10.xml"/></Relationships>
</file>

<file path=ppt/slideMasters/_rels/slideMaster11.xml.rels><?xml version="1.0" encoding="UTF-8" standalone="yes"?>
<Relationships xmlns="http://schemas.openxmlformats.org/package/2006/relationships"><Relationship Id="rId2" Type="http://schemas.openxmlformats.org/officeDocument/2006/relationships/theme" Target="../theme/theme11.xml"/><Relationship Id="rId1" Type="http://schemas.openxmlformats.org/officeDocument/2006/relationships/slideLayout" Target="../slideLayouts/slideLayout1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4.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5.xml"/></Relationships>
</file>

<file path=ppt/slideMasters/_rels/slideMaster6.xml.rels><?xml version="1.0" encoding="UTF-8" standalone="yes"?>
<Relationships xmlns="http://schemas.openxmlformats.org/package/2006/relationships"><Relationship Id="rId2" Type="http://schemas.openxmlformats.org/officeDocument/2006/relationships/theme" Target="../theme/theme6.xml"/><Relationship Id="rId1" Type="http://schemas.openxmlformats.org/officeDocument/2006/relationships/slideLayout" Target="../slideLayouts/slideLayout6.xml"/></Relationships>
</file>

<file path=ppt/slideMasters/_rels/slideMaster7.xml.rels><?xml version="1.0" encoding="UTF-8" standalone="yes"?>
<Relationships xmlns="http://schemas.openxmlformats.org/package/2006/relationships"><Relationship Id="rId2" Type="http://schemas.openxmlformats.org/officeDocument/2006/relationships/theme" Target="../theme/theme7.xml"/><Relationship Id="rId1" Type="http://schemas.openxmlformats.org/officeDocument/2006/relationships/slideLayout" Target="../slideLayouts/slideLayout7.xml"/></Relationships>
</file>

<file path=ppt/slideMasters/_rels/slideMaster8.xml.rels><?xml version="1.0" encoding="UTF-8" standalone="yes"?>
<Relationships xmlns="http://schemas.openxmlformats.org/package/2006/relationships"><Relationship Id="rId2" Type="http://schemas.openxmlformats.org/officeDocument/2006/relationships/theme" Target="../theme/theme8.xml"/><Relationship Id="rId1" Type="http://schemas.openxmlformats.org/officeDocument/2006/relationships/slideLayout" Target="../slideLayouts/slideLayout8.xml"/></Relationships>
</file>

<file path=ppt/slideMasters/_rels/slideMaster9.xml.rels><?xml version="1.0" encoding="UTF-8" standalone="yes"?>
<Relationships xmlns="http://schemas.openxmlformats.org/package/2006/relationships"><Relationship Id="rId2" Type="http://schemas.openxmlformats.org/officeDocument/2006/relationships/theme" Target="../theme/theme9.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4520" cy="1324440"/>
          </a:xfrm>
          <a:prstGeom prst="rect">
            <a:avLst/>
          </a:prstGeom>
          <a:noFill/>
          <a:ln w="0">
            <a:noFill/>
          </a:ln>
        </p:spPr>
        <p:txBody>
          <a:bodyPr lIns="0" tIns="0" rIns="0" bIns="0" anchor="ctr">
            <a:noAutofit/>
          </a:bodyPr>
          <a:lstStyle/>
          <a:p>
            <a:pPr indent="0">
              <a:buNone/>
            </a:pPr>
            <a:r>
              <a:rPr lang="en-IN" sz="1800" b="0" strike="noStrike" spc="-1">
                <a:solidFill>
                  <a:srgbClr val="000000"/>
                </a:solidFill>
                <a:latin typeface="Arial"/>
              </a:rPr>
              <a:t>Click to edit the title text format</a:t>
            </a:r>
          </a:p>
        </p:txBody>
      </p:sp>
      <p:sp>
        <p:nvSpPr>
          <p:cNvPr id="6" name="PlaceHolder 2"/>
          <p:cNvSpPr>
            <a:spLocks noGrp="1"/>
          </p:cNvSpPr>
          <p:nvPr>
            <p:ph type="ftr" idx="1"/>
          </p:nvPr>
        </p:nvSpPr>
        <p:spPr>
          <a:xfrm>
            <a:off x="4038480" y="6356520"/>
            <a:ext cx="4113720" cy="363960"/>
          </a:xfrm>
          <a:prstGeom prst="rect">
            <a:avLst/>
          </a:prstGeom>
          <a:noFill/>
          <a:ln w="0">
            <a:noFill/>
          </a:ln>
        </p:spPr>
        <p:txBody>
          <a:bodyPr lIns="91440" tIns="45720" rIns="91440" bIns="45720" anchor="ctr">
            <a:noAutofit/>
          </a:bodyPr>
          <a:lstStyle>
            <a:lvl1pPr indent="0" algn="ctr">
              <a:lnSpc>
                <a:spcPct val="100000"/>
              </a:lnSpc>
              <a:buNone/>
              <a:tabLst>
                <a:tab pos="0" algn="l"/>
              </a:tabLst>
              <a:defRPr lang="en-IN" sz="1400" b="0" strike="noStrike" spc="-1">
                <a:solidFill>
                  <a:srgbClr val="000000"/>
                </a:solidFill>
                <a:latin typeface="Times New Roman"/>
              </a:defRPr>
            </a:lvl1pPr>
          </a:lstStyle>
          <a:p>
            <a:pPr indent="0" algn="ctr">
              <a:lnSpc>
                <a:spcPct val="100000"/>
              </a:lnSpc>
              <a:buNone/>
              <a:tabLst>
                <a:tab pos="0" algn="l"/>
              </a:tabLst>
            </a:pPr>
            <a:r>
              <a:rPr lang="en-IN" sz="1400" b="0" strike="noStrike" spc="-1">
                <a:solidFill>
                  <a:srgbClr val="000000"/>
                </a:solidFill>
                <a:latin typeface="Times New Roman"/>
              </a:rPr>
              <a:t>&lt;footer&gt;</a:t>
            </a:r>
          </a:p>
        </p:txBody>
      </p:sp>
      <p:sp>
        <p:nvSpPr>
          <p:cNvPr id="2" name="PlaceHolder 3"/>
          <p:cNvSpPr>
            <a:spLocks noGrp="1"/>
          </p:cNvSpPr>
          <p:nvPr>
            <p:ph type="sldNum" idx="2"/>
          </p:nvPr>
        </p:nvSpPr>
        <p:spPr>
          <a:xfrm>
            <a:off x="8610480" y="6356520"/>
            <a:ext cx="2742120" cy="363960"/>
          </a:xfrm>
          <a:prstGeom prst="rect">
            <a:avLst/>
          </a:prstGeom>
          <a:noFill/>
          <a:ln w="0">
            <a:noFill/>
          </a:ln>
        </p:spPr>
        <p:txBody>
          <a:bodyPr lIns="91440" tIns="45720" rIns="91440" bIns="45720" anchor="ctr">
            <a:noAutofit/>
          </a:bodyPr>
          <a:lstStyle>
            <a:lvl1pPr indent="0" algn="r" defTabSz="914400">
              <a:lnSpc>
                <a:spcPct val="100000"/>
              </a:lnSpc>
              <a:buNone/>
              <a:tabLst>
                <a:tab pos="0" algn="l"/>
              </a:tabLst>
              <a:defRPr lang="en-US" sz="1200" b="0" strike="noStrike" spc="-1">
                <a:solidFill>
                  <a:schemeClr val="dk1">
                    <a:tint val="75000"/>
                  </a:schemeClr>
                </a:solidFill>
                <a:latin typeface="Calibri"/>
              </a:defRPr>
            </a:lvl1pPr>
          </a:lstStyle>
          <a:p>
            <a:pPr indent="0" algn="r" defTabSz="914400">
              <a:lnSpc>
                <a:spcPct val="100000"/>
              </a:lnSpc>
              <a:buNone/>
              <a:tabLst>
                <a:tab pos="0" algn="l"/>
              </a:tabLst>
            </a:pPr>
            <a:fld id="{817E1E16-C4F8-4163-9FCB-7A55C16EA8E0}" type="slidenum">
              <a:rPr lang="en-US" sz="1200" b="0" strike="noStrike" spc="-1">
                <a:solidFill>
                  <a:schemeClr val="dk1">
                    <a:tint val="75000"/>
                  </a:schemeClr>
                </a:solidFill>
                <a:latin typeface="Calibri"/>
              </a:rPr>
              <a:t>‹#›</a:t>
            </a:fld>
            <a:endParaRPr lang="en-IN" sz="1200" b="0" strike="noStrike" spc="-1">
              <a:solidFill>
                <a:srgbClr val="000000"/>
              </a:solidFill>
              <a:latin typeface="Times New Roman"/>
            </a:endParaRPr>
          </a:p>
        </p:txBody>
      </p:sp>
      <p:sp>
        <p:nvSpPr>
          <p:cNvPr id="3" name="PlaceHolder 4"/>
          <p:cNvSpPr>
            <a:spLocks noGrp="1"/>
          </p:cNvSpPr>
          <p:nvPr>
            <p:ph type="dt" idx="3"/>
          </p:nvPr>
        </p:nvSpPr>
        <p:spPr>
          <a:xfrm>
            <a:off x="838080" y="6356520"/>
            <a:ext cx="2742120" cy="363960"/>
          </a:xfrm>
          <a:prstGeom prst="rect">
            <a:avLst/>
          </a:prstGeom>
          <a:noFill/>
          <a:ln w="0">
            <a:noFill/>
          </a:ln>
        </p:spPr>
        <p:txBody>
          <a:bodyPr lIns="91440" tIns="45720" rIns="91440" bIns="45720" anchor="ctr">
            <a:noAutofit/>
          </a:bodyPr>
          <a:lstStyle>
            <a:lvl1pPr indent="0">
              <a:buNone/>
              <a:defRPr lang="en-IN" sz="1400" b="0" strike="noStrike" spc="-1">
                <a:solidFill>
                  <a:srgbClr val="000000"/>
                </a:solidFill>
                <a:latin typeface="Times New Roman"/>
              </a:defRPr>
            </a:lvl1pPr>
          </a:lstStyle>
          <a:p>
            <a:pPr indent="0">
              <a:buNone/>
            </a:pPr>
            <a:r>
              <a:rPr lang="en-IN" sz="1400" b="0" strike="noStrike" spc="-1">
                <a:solidFill>
                  <a:srgbClr val="000000"/>
                </a:solidFill>
                <a:latin typeface="Times New Roman"/>
              </a:rPr>
              <a:t>&lt;date/time&gt;</a:t>
            </a:r>
          </a:p>
        </p:txBody>
      </p:sp>
      <p:sp>
        <p:nvSpPr>
          <p:cNvPr id="4"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IN" sz="32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IN" sz="2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IN" sz="20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IN"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IN"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IN"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 name="PlaceHolder 1"/>
          <p:cNvSpPr>
            <a:spLocks noGrp="1"/>
          </p:cNvSpPr>
          <p:nvPr>
            <p:ph type="ftr" idx="28"/>
          </p:nvPr>
        </p:nvSpPr>
        <p:spPr>
          <a:xfrm>
            <a:off x="4038480" y="6356520"/>
            <a:ext cx="4113720" cy="363960"/>
          </a:xfrm>
          <a:prstGeom prst="rect">
            <a:avLst/>
          </a:prstGeom>
          <a:noFill/>
          <a:ln w="0">
            <a:noFill/>
          </a:ln>
        </p:spPr>
        <p:txBody>
          <a:bodyPr lIns="91440" tIns="45720" rIns="91440" bIns="45720" anchor="ctr">
            <a:noAutofit/>
          </a:bodyPr>
          <a:lstStyle>
            <a:lvl1pPr indent="0" algn="ctr">
              <a:lnSpc>
                <a:spcPct val="100000"/>
              </a:lnSpc>
              <a:buNone/>
              <a:tabLst>
                <a:tab pos="0" algn="l"/>
              </a:tabLst>
              <a:defRPr lang="en-IN" sz="1400" b="0" strike="noStrike" spc="-1">
                <a:solidFill>
                  <a:srgbClr val="000000"/>
                </a:solidFill>
                <a:latin typeface="Times New Roman"/>
              </a:defRPr>
            </a:lvl1pPr>
          </a:lstStyle>
          <a:p>
            <a:pPr indent="0" algn="ctr">
              <a:lnSpc>
                <a:spcPct val="100000"/>
              </a:lnSpc>
              <a:buNone/>
              <a:tabLst>
                <a:tab pos="0" algn="l"/>
              </a:tabLst>
            </a:pPr>
            <a:r>
              <a:rPr lang="en-IN" sz="1400" b="0" strike="noStrike" spc="-1">
                <a:solidFill>
                  <a:srgbClr val="000000"/>
                </a:solidFill>
                <a:latin typeface="Times New Roman"/>
              </a:rPr>
              <a:t>&lt;footer&gt;</a:t>
            </a:r>
          </a:p>
        </p:txBody>
      </p:sp>
      <p:sp>
        <p:nvSpPr>
          <p:cNvPr id="44" name="PlaceHolder 2"/>
          <p:cNvSpPr>
            <a:spLocks noGrp="1"/>
          </p:cNvSpPr>
          <p:nvPr>
            <p:ph type="sldNum" idx="29"/>
          </p:nvPr>
        </p:nvSpPr>
        <p:spPr>
          <a:xfrm>
            <a:off x="8610480" y="6356520"/>
            <a:ext cx="2742120" cy="363960"/>
          </a:xfrm>
          <a:prstGeom prst="rect">
            <a:avLst/>
          </a:prstGeom>
          <a:noFill/>
          <a:ln w="0">
            <a:noFill/>
          </a:ln>
        </p:spPr>
        <p:txBody>
          <a:bodyPr lIns="91440" tIns="45720" rIns="91440" bIns="45720" anchor="ctr">
            <a:noAutofit/>
          </a:bodyPr>
          <a:lstStyle>
            <a:lvl1pPr indent="0" algn="r" defTabSz="914400">
              <a:lnSpc>
                <a:spcPct val="100000"/>
              </a:lnSpc>
              <a:buNone/>
              <a:tabLst>
                <a:tab pos="0" algn="l"/>
              </a:tabLst>
              <a:defRPr lang="en-US" sz="1200" b="0" strike="noStrike" spc="-1">
                <a:solidFill>
                  <a:schemeClr val="dk1">
                    <a:tint val="75000"/>
                  </a:schemeClr>
                </a:solidFill>
                <a:latin typeface="Calibri"/>
              </a:defRPr>
            </a:lvl1pPr>
          </a:lstStyle>
          <a:p>
            <a:pPr indent="0" algn="r" defTabSz="914400">
              <a:lnSpc>
                <a:spcPct val="100000"/>
              </a:lnSpc>
              <a:buNone/>
              <a:tabLst>
                <a:tab pos="0" algn="l"/>
              </a:tabLst>
            </a:pPr>
            <a:fld id="{AB2DBD5B-29A7-4B7F-8B12-543D665BBF2F}" type="slidenum">
              <a:rPr lang="en-US" sz="1200" b="0" strike="noStrike" spc="-1">
                <a:solidFill>
                  <a:schemeClr val="dk1">
                    <a:tint val="75000"/>
                  </a:schemeClr>
                </a:solidFill>
                <a:latin typeface="Calibri"/>
              </a:rPr>
              <a:t>‹#›</a:t>
            </a:fld>
            <a:endParaRPr lang="en-IN" sz="1200" b="0" strike="noStrike" spc="-1">
              <a:solidFill>
                <a:srgbClr val="000000"/>
              </a:solidFill>
              <a:latin typeface="Times New Roman"/>
            </a:endParaRPr>
          </a:p>
        </p:txBody>
      </p:sp>
      <p:sp>
        <p:nvSpPr>
          <p:cNvPr id="45" name="PlaceHolder 3"/>
          <p:cNvSpPr>
            <a:spLocks noGrp="1"/>
          </p:cNvSpPr>
          <p:nvPr>
            <p:ph type="dt" idx="30"/>
          </p:nvPr>
        </p:nvSpPr>
        <p:spPr>
          <a:xfrm>
            <a:off x="838080" y="6356520"/>
            <a:ext cx="2742120" cy="363960"/>
          </a:xfrm>
          <a:prstGeom prst="rect">
            <a:avLst/>
          </a:prstGeom>
          <a:noFill/>
          <a:ln w="0">
            <a:noFill/>
          </a:ln>
        </p:spPr>
        <p:txBody>
          <a:bodyPr lIns="91440" tIns="45720" rIns="91440" bIns="45720" anchor="ctr">
            <a:noAutofit/>
          </a:bodyPr>
          <a:lstStyle>
            <a:lvl1pPr indent="0">
              <a:buNone/>
              <a:defRPr lang="en-IN" sz="1400" b="0" strike="noStrike" spc="-1">
                <a:solidFill>
                  <a:srgbClr val="000000"/>
                </a:solidFill>
                <a:latin typeface="Times New Roman"/>
              </a:defRPr>
            </a:lvl1pPr>
          </a:lstStyle>
          <a:p>
            <a:pPr indent="0">
              <a:buNone/>
            </a:pPr>
            <a:r>
              <a:rPr lang="en-IN" sz="1400" b="0" strike="noStrike" spc="-1">
                <a:solidFill>
                  <a:srgbClr val="000000"/>
                </a:solidFill>
                <a:latin typeface="Times New Roman"/>
              </a:rPr>
              <a:t>&lt;date/time&gt;</a:t>
            </a:r>
          </a:p>
        </p:txBody>
      </p:sp>
    </p:spTree>
  </p:cSld>
  <p:clrMap bg1="lt1" tx1="dk1" bg2="lt2" tx2="dk2" accent1="accent1" accent2="accent2" accent3="accent3" accent4="accent4" accent5="accent5" accent6="accent6" hlink="hlink" folHlink="folHlink"/>
  <p:sldLayoutIdLst>
    <p:sldLayoutId id="214748366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 name="PlaceHolder 1"/>
          <p:cNvSpPr>
            <a:spLocks noGrp="1"/>
          </p:cNvSpPr>
          <p:nvPr>
            <p:ph type="ftr" idx="31"/>
          </p:nvPr>
        </p:nvSpPr>
        <p:spPr>
          <a:xfrm>
            <a:off x="4038480" y="6356520"/>
            <a:ext cx="4113720" cy="363960"/>
          </a:xfrm>
          <a:prstGeom prst="rect">
            <a:avLst/>
          </a:prstGeom>
          <a:noFill/>
          <a:ln w="0">
            <a:noFill/>
          </a:ln>
        </p:spPr>
        <p:txBody>
          <a:bodyPr lIns="91440" tIns="45720" rIns="91440" bIns="45720" anchor="ctr">
            <a:noAutofit/>
          </a:bodyPr>
          <a:lstStyle>
            <a:lvl1pPr indent="0" algn="ctr">
              <a:lnSpc>
                <a:spcPct val="100000"/>
              </a:lnSpc>
              <a:buNone/>
              <a:tabLst>
                <a:tab pos="0" algn="l"/>
              </a:tabLst>
              <a:defRPr lang="en-IN" sz="1400" b="0" strike="noStrike" spc="-1">
                <a:solidFill>
                  <a:srgbClr val="000000"/>
                </a:solidFill>
                <a:latin typeface="Times New Roman"/>
              </a:defRPr>
            </a:lvl1pPr>
          </a:lstStyle>
          <a:p>
            <a:pPr indent="0" algn="ctr">
              <a:lnSpc>
                <a:spcPct val="100000"/>
              </a:lnSpc>
              <a:buNone/>
              <a:tabLst>
                <a:tab pos="0" algn="l"/>
              </a:tabLst>
            </a:pPr>
            <a:r>
              <a:rPr lang="en-IN" sz="1400" b="0" strike="noStrike" spc="-1">
                <a:solidFill>
                  <a:srgbClr val="000000"/>
                </a:solidFill>
                <a:latin typeface="Times New Roman"/>
              </a:rPr>
              <a:t>&lt;footer&gt;</a:t>
            </a:r>
          </a:p>
        </p:txBody>
      </p:sp>
      <p:sp>
        <p:nvSpPr>
          <p:cNvPr id="47" name="PlaceHolder 2"/>
          <p:cNvSpPr>
            <a:spLocks noGrp="1"/>
          </p:cNvSpPr>
          <p:nvPr>
            <p:ph type="sldNum" idx="32"/>
          </p:nvPr>
        </p:nvSpPr>
        <p:spPr>
          <a:xfrm>
            <a:off x="8610480" y="6356520"/>
            <a:ext cx="2742120" cy="363960"/>
          </a:xfrm>
          <a:prstGeom prst="rect">
            <a:avLst/>
          </a:prstGeom>
          <a:noFill/>
          <a:ln w="0">
            <a:noFill/>
          </a:ln>
        </p:spPr>
        <p:txBody>
          <a:bodyPr lIns="91440" tIns="45720" rIns="91440" bIns="45720" anchor="ctr">
            <a:noAutofit/>
          </a:bodyPr>
          <a:lstStyle>
            <a:lvl1pPr indent="0" algn="r" defTabSz="914400">
              <a:lnSpc>
                <a:spcPct val="100000"/>
              </a:lnSpc>
              <a:buNone/>
              <a:tabLst>
                <a:tab pos="0" algn="l"/>
              </a:tabLst>
              <a:defRPr lang="en-US" sz="1200" b="0" strike="noStrike" spc="-1">
                <a:solidFill>
                  <a:schemeClr val="dk1">
                    <a:tint val="75000"/>
                  </a:schemeClr>
                </a:solidFill>
                <a:latin typeface="Calibri"/>
              </a:defRPr>
            </a:lvl1pPr>
          </a:lstStyle>
          <a:p>
            <a:pPr indent="0" algn="r" defTabSz="914400">
              <a:lnSpc>
                <a:spcPct val="100000"/>
              </a:lnSpc>
              <a:buNone/>
              <a:tabLst>
                <a:tab pos="0" algn="l"/>
              </a:tabLst>
            </a:pPr>
            <a:fld id="{0CF86781-9565-4759-8C23-9BA8D3307EAD}" type="slidenum">
              <a:rPr lang="en-US" sz="1200" b="0" strike="noStrike" spc="-1">
                <a:solidFill>
                  <a:schemeClr val="dk1">
                    <a:tint val="75000"/>
                  </a:schemeClr>
                </a:solidFill>
                <a:latin typeface="Calibri"/>
              </a:rPr>
              <a:t>‹#›</a:t>
            </a:fld>
            <a:endParaRPr lang="en-IN" sz="1200" b="0" strike="noStrike" spc="-1">
              <a:solidFill>
                <a:srgbClr val="000000"/>
              </a:solidFill>
              <a:latin typeface="Times New Roman"/>
            </a:endParaRPr>
          </a:p>
        </p:txBody>
      </p:sp>
      <p:sp>
        <p:nvSpPr>
          <p:cNvPr id="48" name="PlaceHolder 3"/>
          <p:cNvSpPr>
            <a:spLocks noGrp="1"/>
          </p:cNvSpPr>
          <p:nvPr>
            <p:ph type="dt" idx="33"/>
          </p:nvPr>
        </p:nvSpPr>
        <p:spPr>
          <a:xfrm>
            <a:off x="838080" y="6356520"/>
            <a:ext cx="2742120" cy="363960"/>
          </a:xfrm>
          <a:prstGeom prst="rect">
            <a:avLst/>
          </a:prstGeom>
          <a:noFill/>
          <a:ln w="0">
            <a:noFill/>
          </a:ln>
        </p:spPr>
        <p:txBody>
          <a:bodyPr lIns="91440" tIns="45720" rIns="91440" bIns="45720" anchor="ctr">
            <a:noAutofit/>
          </a:bodyPr>
          <a:lstStyle>
            <a:lvl1pPr indent="0">
              <a:buNone/>
              <a:defRPr lang="en-IN" sz="1400" b="0" strike="noStrike" spc="-1">
                <a:solidFill>
                  <a:srgbClr val="000000"/>
                </a:solidFill>
                <a:latin typeface="Times New Roman"/>
              </a:defRPr>
            </a:lvl1pPr>
          </a:lstStyle>
          <a:p>
            <a:pPr indent="0">
              <a:buNone/>
            </a:pPr>
            <a:r>
              <a:rPr lang="en-IN" sz="1400" b="0" strike="noStrike" spc="-1">
                <a:solidFill>
                  <a:srgbClr val="000000"/>
                </a:solidFill>
                <a:latin typeface="Times New Roman"/>
              </a:rPr>
              <a:t>&lt;date/time&gt;</a:t>
            </a:r>
          </a:p>
        </p:txBody>
      </p:sp>
    </p:spTree>
  </p:cSld>
  <p:clrMap bg1="lt1" tx1="dk1" bg2="lt2" tx2="dk2" accent1="accent1" accent2="accent2" accent3="accent3" accent4="accent4" accent5="accent5" accent6="accent6" hlink="hlink" folHlink="folHlink"/>
  <p:sldLayoutIdLst>
    <p:sldLayoutId id="214748366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PlaceHolder 1"/>
          <p:cNvSpPr>
            <a:spLocks noGrp="1"/>
          </p:cNvSpPr>
          <p:nvPr>
            <p:ph type="ftr" idx="4"/>
          </p:nvPr>
        </p:nvSpPr>
        <p:spPr>
          <a:xfrm>
            <a:off x="4038480" y="6356520"/>
            <a:ext cx="4113720" cy="363960"/>
          </a:xfrm>
          <a:prstGeom prst="rect">
            <a:avLst/>
          </a:prstGeom>
          <a:noFill/>
          <a:ln w="0">
            <a:noFill/>
          </a:ln>
        </p:spPr>
        <p:txBody>
          <a:bodyPr lIns="91440" tIns="45720" rIns="91440" bIns="45720" anchor="ctr">
            <a:noAutofit/>
          </a:bodyPr>
          <a:lstStyle>
            <a:lvl1pPr indent="0" algn="ctr">
              <a:lnSpc>
                <a:spcPct val="100000"/>
              </a:lnSpc>
              <a:buNone/>
              <a:tabLst>
                <a:tab pos="0" algn="l"/>
              </a:tabLst>
              <a:defRPr lang="en-IN" sz="1400" b="0" strike="noStrike" spc="-1">
                <a:solidFill>
                  <a:srgbClr val="000000"/>
                </a:solidFill>
                <a:latin typeface="Times New Roman"/>
              </a:defRPr>
            </a:lvl1pPr>
          </a:lstStyle>
          <a:p>
            <a:pPr indent="0" algn="ctr">
              <a:lnSpc>
                <a:spcPct val="100000"/>
              </a:lnSpc>
              <a:buNone/>
              <a:tabLst>
                <a:tab pos="0" algn="l"/>
              </a:tabLst>
            </a:pPr>
            <a:r>
              <a:rPr lang="en-IN" sz="1400" b="0" strike="noStrike" spc="-1">
                <a:solidFill>
                  <a:srgbClr val="000000"/>
                </a:solidFill>
                <a:latin typeface="Times New Roman"/>
              </a:rPr>
              <a:t>&lt;footer&gt;</a:t>
            </a:r>
          </a:p>
        </p:txBody>
      </p:sp>
      <p:sp>
        <p:nvSpPr>
          <p:cNvPr id="8" name="PlaceHolder 2"/>
          <p:cNvSpPr>
            <a:spLocks noGrp="1"/>
          </p:cNvSpPr>
          <p:nvPr>
            <p:ph type="sldNum" idx="5"/>
          </p:nvPr>
        </p:nvSpPr>
        <p:spPr>
          <a:xfrm>
            <a:off x="8610480" y="6356520"/>
            <a:ext cx="2742120" cy="363960"/>
          </a:xfrm>
          <a:prstGeom prst="rect">
            <a:avLst/>
          </a:prstGeom>
          <a:noFill/>
          <a:ln w="0">
            <a:noFill/>
          </a:ln>
        </p:spPr>
        <p:txBody>
          <a:bodyPr lIns="91440" tIns="45720" rIns="91440" bIns="45720" anchor="ctr">
            <a:noAutofit/>
          </a:bodyPr>
          <a:lstStyle>
            <a:lvl1pPr indent="0" algn="r" defTabSz="914400">
              <a:lnSpc>
                <a:spcPct val="100000"/>
              </a:lnSpc>
              <a:buNone/>
              <a:tabLst>
                <a:tab pos="0" algn="l"/>
              </a:tabLst>
              <a:defRPr lang="en-US" sz="1200" b="0" strike="noStrike" spc="-1">
                <a:solidFill>
                  <a:schemeClr val="dk1">
                    <a:tint val="75000"/>
                  </a:schemeClr>
                </a:solidFill>
                <a:latin typeface="Calibri"/>
              </a:defRPr>
            </a:lvl1pPr>
          </a:lstStyle>
          <a:p>
            <a:pPr indent="0" algn="r" defTabSz="914400">
              <a:lnSpc>
                <a:spcPct val="100000"/>
              </a:lnSpc>
              <a:buNone/>
              <a:tabLst>
                <a:tab pos="0" algn="l"/>
              </a:tabLst>
            </a:pPr>
            <a:fld id="{34DB60E5-4E92-4535-ADF1-8414D2EA9D0C}" type="slidenum">
              <a:rPr lang="en-US" sz="1200" b="0" strike="noStrike" spc="-1">
                <a:solidFill>
                  <a:schemeClr val="dk1">
                    <a:tint val="75000"/>
                  </a:schemeClr>
                </a:solidFill>
                <a:latin typeface="Calibri"/>
              </a:rPr>
              <a:t>‹#›</a:t>
            </a:fld>
            <a:endParaRPr lang="en-IN" sz="1200" b="0" strike="noStrike" spc="-1">
              <a:solidFill>
                <a:srgbClr val="000000"/>
              </a:solidFill>
              <a:latin typeface="Times New Roman"/>
            </a:endParaRPr>
          </a:p>
        </p:txBody>
      </p:sp>
      <p:sp>
        <p:nvSpPr>
          <p:cNvPr id="9" name="PlaceHolder 3"/>
          <p:cNvSpPr>
            <a:spLocks noGrp="1"/>
          </p:cNvSpPr>
          <p:nvPr>
            <p:ph type="dt" idx="6"/>
          </p:nvPr>
        </p:nvSpPr>
        <p:spPr>
          <a:xfrm>
            <a:off x="838080" y="6356520"/>
            <a:ext cx="2742120" cy="363960"/>
          </a:xfrm>
          <a:prstGeom prst="rect">
            <a:avLst/>
          </a:prstGeom>
          <a:noFill/>
          <a:ln w="0">
            <a:noFill/>
          </a:ln>
        </p:spPr>
        <p:txBody>
          <a:bodyPr lIns="91440" tIns="45720" rIns="91440" bIns="45720" anchor="ctr">
            <a:noAutofit/>
          </a:bodyPr>
          <a:lstStyle>
            <a:lvl1pPr indent="0">
              <a:buNone/>
              <a:defRPr lang="en-IN" sz="1400" b="0" strike="noStrike" spc="-1">
                <a:solidFill>
                  <a:srgbClr val="000000"/>
                </a:solidFill>
                <a:latin typeface="Times New Roman"/>
              </a:defRPr>
            </a:lvl1pPr>
          </a:lstStyle>
          <a:p>
            <a:pPr indent="0">
              <a:buNone/>
            </a:pPr>
            <a:r>
              <a:rPr lang="en-IN" sz="1400" b="0" strike="noStrike" spc="-1">
                <a:solidFill>
                  <a:srgbClr val="000000"/>
                </a:solidFill>
                <a:latin typeface="Times New Roman"/>
              </a:rPr>
              <a:t>&lt;date/time&gt;</a:t>
            </a:r>
          </a:p>
        </p:txBody>
      </p:sp>
    </p:spTree>
  </p:cSld>
  <p:clrMap bg1="lt1" tx1="dk1" bg2="lt2" tx2="dk2" accent1="accent1" accent2="accent2" accent3="accent3" accent4="accent4" accent5="accent5" accent6="accent6" hlink="hlink" folHlink="folHlink"/>
  <p:sldLayoutIdLst>
    <p:sldLayoutId id="214748365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 name="PlaceHolder 1"/>
          <p:cNvSpPr>
            <a:spLocks noGrp="1"/>
          </p:cNvSpPr>
          <p:nvPr>
            <p:ph type="ftr" idx="7"/>
          </p:nvPr>
        </p:nvSpPr>
        <p:spPr>
          <a:xfrm>
            <a:off x="4038480" y="6356520"/>
            <a:ext cx="4113720" cy="363960"/>
          </a:xfrm>
          <a:prstGeom prst="rect">
            <a:avLst/>
          </a:prstGeom>
          <a:noFill/>
          <a:ln w="0">
            <a:noFill/>
          </a:ln>
        </p:spPr>
        <p:txBody>
          <a:bodyPr lIns="91440" tIns="45720" rIns="91440" bIns="45720" anchor="ctr">
            <a:noAutofit/>
          </a:bodyPr>
          <a:lstStyle>
            <a:lvl1pPr indent="0" algn="ctr">
              <a:lnSpc>
                <a:spcPct val="100000"/>
              </a:lnSpc>
              <a:buNone/>
              <a:tabLst>
                <a:tab pos="0" algn="l"/>
              </a:tabLst>
              <a:defRPr lang="en-IN" sz="1400" b="0" strike="noStrike" spc="-1">
                <a:solidFill>
                  <a:srgbClr val="000000"/>
                </a:solidFill>
                <a:latin typeface="Times New Roman"/>
              </a:defRPr>
            </a:lvl1pPr>
          </a:lstStyle>
          <a:p>
            <a:pPr indent="0" algn="ctr">
              <a:lnSpc>
                <a:spcPct val="100000"/>
              </a:lnSpc>
              <a:buNone/>
              <a:tabLst>
                <a:tab pos="0" algn="l"/>
              </a:tabLst>
            </a:pPr>
            <a:r>
              <a:rPr lang="en-IN" sz="1400" b="0" strike="noStrike" spc="-1">
                <a:solidFill>
                  <a:srgbClr val="000000"/>
                </a:solidFill>
                <a:latin typeface="Times New Roman"/>
              </a:rPr>
              <a:t>&lt;footer&gt;</a:t>
            </a:r>
          </a:p>
        </p:txBody>
      </p:sp>
      <p:sp>
        <p:nvSpPr>
          <p:cNvPr id="11" name="PlaceHolder 2"/>
          <p:cNvSpPr>
            <a:spLocks noGrp="1"/>
          </p:cNvSpPr>
          <p:nvPr>
            <p:ph type="sldNum" idx="8"/>
          </p:nvPr>
        </p:nvSpPr>
        <p:spPr>
          <a:xfrm>
            <a:off x="8610480" y="6356520"/>
            <a:ext cx="2742120" cy="363960"/>
          </a:xfrm>
          <a:prstGeom prst="rect">
            <a:avLst/>
          </a:prstGeom>
          <a:noFill/>
          <a:ln w="0">
            <a:noFill/>
          </a:ln>
        </p:spPr>
        <p:txBody>
          <a:bodyPr lIns="91440" tIns="45720" rIns="91440" bIns="45720" anchor="ctr">
            <a:noAutofit/>
          </a:bodyPr>
          <a:lstStyle>
            <a:lvl1pPr indent="0" algn="r" defTabSz="914400">
              <a:lnSpc>
                <a:spcPct val="100000"/>
              </a:lnSpc>
              <a:buNone/>
              <a:tabLst>
                <a:tab pos="0" algn="l"/>
              </a:tabLst>
              <a:defRPr lang="en-US" sz="1200" b="0" strike="noStrike" spc="-1">
                <a:solidFill>
                  <a:schemeClr val="dk1">
                    <a:tint val="75000"/>
                  </a:schemeClr>
                </a:solidFill>
                <a:latin typeface="Calibri"/>
              </a:defRPr>
            </a:lvl1pPr>
          </a:lstStyle>
          <a:p>
            <a:pPr indent="0" algn="r" defTabSz="914400">
              <a:lnSpc>
                <a:spcPct val="100000"/>
              </a:lnSpc>
              <a:buNone/>
              <a:tabLst>
                <a:tab pos="0" algn="l"/>
              </a:tabLst>
            </a:pPr>
            <a:fld id="{98A1C6D6-E479-4867-A38D-6E4C486915C0}" type="slidenum">
              <a:rPr lang="en-US" sz="1200" b="0" strike="noStrike" spc="-1">
                <a:solidFill>
                  <a:schemeClr val="dk1">
                    <a:tint val="75000"/>
                  </a:schemeClr>
                </a:solidFill>
                <a:latin typeface="Calibri"/>
              </a:rPr>
              <a:t>‹#›</a:t>
            </a:fld>
            <a:endParaRPr lang="en-IN" sz="1200" b="0" strike="noStrike" spc="-1">
              <a:solidFill>
                <a:srgbClr val="000000"/>
              </a:solidFill>
              <a:latin typeface="Times New Roman"/>
            </a:endParaRPr>
          </a:p>
        </p:txBody>
      </p:sp>
      <p:sp>
        <p:nvSpPr>
          <p:cNvPr id="12" name="PlaceHolder 3"/>
          <p:cNvSpPr>
            <a:spLocks noGrp="1"/>
          </p:cNvSpPr>
          <p:nvPr>
            <p:ph type="dt" idx="9"/>
          </p:nvPr>
        </p:nvSpPr>
        <p:spPr>
          <a:xfrm>
            <a:off x="838080" y="6356520"/>
            <a:ext cx="2742120" cy="363960"/>
          </a:xfrm>
          <a:prstGeom prst="rect">
            <a:avLst/>
          </a:prstGeom>
          <a:noFill/>
          <a:ln w="0">
            <a:noFill/>
          </a:ln>
        </p:spPr>
        <p:txBody>
          <a:bodyPr lIns="91440" tIns="45720" rIns="91440" bIns="45720" anchor="ctr">
            <a:noAutofit/>
          </a:bodyPr>
          <a:lstStyle>
            <a:lvl1pPr indent="0">
              <a:buNone/>
              <a:defRPr lang="en-IN" sz="1400" b="0" strike="noStrike" spc="-1">
                <a:solidFill>
                  <a:srgbClr val="000000"/>
                </a:solidFill>
                <a:latin typeface="Times New Roman"/>
              </a:defRPr>
            </a:lvl1pPr>
          </a:lstStyle>
          <a:p>
            <a:pPr indent="0">
              <a:buNone/>
            </a:pPr>
            <a:r>
              <a:rPr lang="en-IN" sz="1400" b="0" strike="noStrike" spc="-1">
                <a:solidFill>
                  <a:srgbClr val="000000"/>
                </a:solidFill>
                <a:latin typeface="Times New Roman"/>
              </a:rPr>
              <a:t>&lt;date/time&gt;</a:t>
            </a:r>
          </a:p>
        </p:txBody>
      </p:sp>
    </p:spTree>
  </p:cSld>
  <p:clrMap bg1="lt1" tx1="dk1" bg2="lt2" tx2="dk2" accent1="accent1" accent2="accent2" accent3="accent3" accent4="accent4" accent5="accent5" accent6="accent6" hlink="hlink" folHlink="folHlink"/>
  <p:sldLayoutIdLst>
    <p:sldLayoutId id="214748365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 name="PlaceHolder 1"/>
          <p:cNvSpPr>
            <a:spLocks noGrp="1"/>
          </p:cNvSpPr>
          <p:nvPr>
            <p:ph type="title"/>
          </p:nvPr>
        </p:nvSpPr>
        <p:spPr>
          <a:xfrm>
            <a:off x="838080" y="365040"/>
            <a:ext cx="10514520" cy="1324440"/>
          </a:xfrm>
          <a:prstGeom prst="rect">
            <a:avLst/>
          </a:prstGeom>
          <a:noFill/>
          <a:ln w="0">
            <a:noFill/>
          </a:ln>
        </p:spPr>
        <p:txBody>
          <a:bodyPr lIns="0" tIns="0" rIns="0" bIns="0" anchor="ctr">
            <a:noAutofit/>
          </a:bodyPr>
          <a:lstStyle/>
          <a:p>
            <a:pPr indent="0">
              <a:buNone/>
            </a:pPr>
            <a:r>
              <a:rPr lang="en-IN" sz="1800" b="0" strike="noStrike" spc="-1">
                <a:solidFill>
                  <a:srgbClr val="000000"/>
                </a:solidFill>
                <a:latin typeface="Arial"/>
              </a:rPr>
              <a:t>Click to edit the title text format</a:t>
            </a:r>
          </a:p>
        </p:txBody>
      </p:sp>
      <p:sp>
        <p:nvSpPr>
          <p:cNvPr id="14" name="PlaceHolder 2"/>
          <p:cNvSpPr>
            <a:spLocks noGrp="1"/>
          </p:cNvSpPr>
          <p:nvPr>
            <p:ph type="body"/>
          </p:nvPr>
        </p:nvSpPr>
        <p:spPr>
          <a:xfrm>
            <a:off x="838080" y="1825560"/>
            <a:ext cx="10514520" cy="435024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IN"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IN"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IN"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IN"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IN"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IN"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IN" sz="1800" b="0" strike="noStrike" spc="-1">
                <a:solidFill>
                  <a:srgbClr val="000000"/>
                </a:solidFill>
                <a:latin typeface="Arial"/>
              </a:rPr>
              <a:t>Seventh Outline Level</a:t>
            </a:r>
          </a:p>
        </p:txBody>
      </p:sp>
      <p:sp>
        <p:nvSpPr>
          <p:cNvPr id="15" name="PlaceHolder 3"/>
          <p:cNvSpPr>
            <a:spLocks noGrp="1"/>
          </p:cNvSpPr>
          <p:nvPr>
            <p:ph type="ftr" idx="10"/>
          </p:nvPr>
        </p:nvSpPr>
        <p:spPr>
          <a:xfrm>
            <a:off x="4038480" y="6356520"/>
            <a:ext cx="4113720" cy="363960"/>
          </a:xfrm>
          <a:prstGeom prst="rect">
            <a:avLst/>
          </a:prstGeom>
          <a:noFill/>
          <a:ln w="0">
            <a:noFill/>
          </a:ln>
        </p:spPr>
        <p:txBody>
          <a:bodyPr lIns="91440" tIns="45720" rIns="91440" bIns="45720" anchor="ctr">
            <a:noAutofit/>
          </a:bodyPr>
          <a:lstStyle>
            <a:lvl1pPr indent="0" algn="ctr">
              <a:lnSpc>
                <a:spcPct val="100000"/>
              </a:lnSpc>
              <a:buNone/>
              <a:tabLst>
                <a:tab pos="0" algn="l"/>
              </a:tabLst>
              <a:defRPr lang="en-IN" sz="1400" b="0" strike="noStrike" spc="-1">
                <a:solidFill>
                  <a:srgbClr val="000000"/>
                </a:solidFill>
                <a:latin typeface="Times New Roman"/>
              </a:defRPr>
            </a:lvl1pPr>
          </a:lstStyle>
          <a:p>
            <a:pPr indent="0" algn="ctr">
              <a:lnSpc>
                <a:spcPct val="100000"/>
              </a:lnSpc>
              <a:buNone/>
              <a:tabLst>
                <a:tab pos="0" algn="l"/>
              </a:tabLst>
            </a:pPr>
            <a:r>
              <a:rPr lang="en-IN" sz="1400" b="0" strike="noStrike" spc="-1">
                <a:solidFill>
                  <a:srgbClr val="000000"/>
                </a:solidFill>
                <a:latin typeface="Times New Roman"/>
              </a:rPr>
              <a:t>&lt;footer&gt;</a:t>
            </a:r>
          </a:p>
        </p:txBody>
      </p:sp>
      <p:sp>
        <p:nvSpPr>
          <p:cNvPr id="16" name="PlaceHolder 4"/>
          <p:cNvSpPr>
            <a:spLocks noGrp="1"/>
          </p:cNvSpPr>
          <p:nvPr>
            <p:ph type="sldNum" idx="11"/>
          </p:nvPr>
        </p:nvSpPr>
        <p:spPr>
          <a:xfrm>
            <a:off x="8610480" y="6356520"/>
            <a:ext cx="2742120" cy="363960"/>
          </a:xfrm>
          <a:prstGeom prst="rect">
            <a:avLst/>
          </a:prstGeom>
          <a:noFill/>
          <a:ln w="0">
            <a:noFill/>
          </a:ln>
        </p:spPr>
        <p:txBody>
          <a:bodyPr lIns="91440" tIns="45720" rIns="91440" bIns="45720" anchor="ctr">
            <a:noAutofit/>
          </a:bodyPr>
          <a:lstStyle>
            <a:lvl1pPr indent="0" algn="r" defTabSz="914400">
              <a:lnSpc>
                <a:spcPct val="100000"/>
              </a:lnSpc>
              <a:buNone/>
              <a:tabLst>
                <a:tab pos="0" algn="l"/>
              </a:tabLst>
              <a:defRPr lang="en-US" sz="1200" b="0" strike="noStrike" spc="-1">
                <a:solidFill>
                  <a:schemeClr val="dk1">
                    <a:tint val="75000"/>
                  </a:schemeClr>
                </a:solidFill>
                <a:latin typeface="Calibri"/>
              </a:defRPr>
            </a:lvl1pPr>
          </a:lstStyle>
          <a:p>
            <a:pPr indent="0" algn="r" defTabSz="914400">
              <a:lnSpc>
                <a:spcPct val="100000"/>
              </a:lnSpc>
              <a:buNone/>
              <a:tabLst>
                <a:tab pos="0" algn="l"/>
              </a:tabLst>
            </a:pPr>
            <a:fld id="{B5AEE78D-4D37-49E7-873B-731AAE599C05}" type="slidenum">
              <a:rPr lang="en-US" sz="1200" b="0" strike="noStrike" spc="-1">
                <a:solidFill>
                  <a:schemeClr val="dk1">
                    <a:tint val="75000"/>
                  </a:schemeClr>
                </a:solidFill>
                <a:latin typeface="Calibri"/>
              </a:rPr>
              <a:t>‹#›</a:t>
            </a:fld>
            <a:endParaRPr lang="en-IN" sz="1200" b="0" strike="noStrike" spc="-1">
              <a:solidFill>
                <a:srgbClr val="000000"/>
              </a:solidFill>
              <a:latin typeface="Times New Roman"/>
            </a:endParaRPr>
          </a:p>
        </p:txBody>
      </p:sp>
      <p:sp>
        <p:nvSpPr>
          <p:cNvPr id="17" name="PlaceHolder 5"/>
          <p:cNvSpPr>
            <a:spLocks noGrp="1"/>
          </p:cNvSpPr>
          <p:nvPr>
            <p:ph type="dt" idx="12"/>
          </p:nvPr>
        </p:nvSpPr>
        <p:spPr>
          <a:xfrm>
            <a:off x="838080" y="6356520"/>
            <a:ext cx="2742120" cy="363960"/>
          </a:xfrm>
          <a:prstGeom prst="rect">
            <a:avLst/>
          </a:prstGeom>
          <a:noFill/>
          <a:ln w="0">
            <a:noFill/>
          </a:ln>
        </p:spPr>
        <p:txBody>
          <a:bodyPr lIns="91440" tIns="45720" rIns="91440" bIns="45720" anchor="ctr">
            <a:noAutofit/>
          </a:bodyPr>
          <a:lstStyle>
            <a:lvl1pPr indent="0">
              <a:buNone/>
              <a:defRPr lang="en-IN" sz="1400" b="0" strike="noStrike" spc="-1">
                <a:solidFill>
                  <a:srgbClr val="000000"/>
                </a:solidFill>
                <a:latin typeface="Times New Roman"/>
              </a:defRPr>
            </a:lvl1pPr>
          </a:lstStyle>
          <a:p>
            <a:pPr indent="0">
              <a:buNone/>
            </a:pPr>
            <a:r>
              <a:rPr lang="en-IN" sz="1400" b="0" strike="noStrike" spc="-1">
                <a:solidFill>
                  <a:srgbClr val="000000"/>
                </a:solidFill>
                <a:latin typeface="Times New Roman"/>
              </a:rPr>
              <a:t>&lt;date/time&gt;</a:t>
            </a:r>
          </a:p>
        </p:txBody>
      </p:sp>
    </p:spTree>
  </p:cSld>
  <p:clrMap bg1="lt1" tx1="dk1" bg2="lt2" tx2="dk2" accent1="accent1" accent2="accent2" accent3="accent3" accent4="accent4" accent5="accent5" accent6="accent6" hlink="hlink" folHlink="folHlink"/>
  <p:sldLayoutIdLst>
    <p:sldLayoutId id="214748365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 name="PlaceHolder 1"/>
          <p:cNvSpPr>
            <a:spLocks noGrp="1"/>
          </p:cNvSpPr>
          <p:nvPr>
            <p:ph type="ftr" idx="13"/>
          </p:nvPr>
        </p:nvSpPr>
        <p:spPr>
          <a:xfrm>
            <a:off x="4038480" y="6356520"/>
            <a:ext cx="4113720" cy="363960"/>
          </a:xfrm>
          <a:prstGeom prst="rect">
            <a:avLst/>
          </a:prstGeom>
          <a:noFill/>
          <a:ln w="0">
            <a:noFill/>
          </a:ln>
        </p:spPr>
        <p:txBody>
          <a:bodyPr lIns="91440" tIns="45720" rIns="91440" bIns="45720" anchor="ctr">
            <a:noAutofit/>
          </a:bodyPr>
          <a:lstStyle>
            <a:lvl1pPr indent="0" algn="ctr">
              <a:lnSpc>
                <a:spcPct val="100000"/>
              </a:lnSpc>
              <a:buNone/>
              <a:tabLst>
                <a:tab pos="0" algn="l"/>
              </a:tabLst>
              <a:defRPr lang="en-IN" sz="1400" b="0" strike="noStrike" spc="-1">
                <a:solidFill>
                  <a:srgbClr val="000000"/>
                </a:solidFill>
                <a:latin typeface="Times New Roman"/>
              </a:defRPr>
            </a:lvl1pPr>
          </a:lstStyle>
          <a:p>
            <a:pPr indent="0" algn="ctr">
              <a:lnSpc>
                <a:spcPct val="100000"/>
              </a:lnSpc>
              <a:buNone/>
              <a:tabLst>
                <a:tab pos="0" algn="l"/>
              </a:tabLst>
            </a:pPr>
            <a:r>
              <a:rPr lang="en-IN" sz="1400" b="0" strike="noStrike" spc="-1">
                <a:solidFill>
                  <a:srgbClr val="000000"/>
                </a:solidFill>
                <a:latin typeface="Times New Roman"/>
              </a:rPr>
              <a:t>&lt;footer&gt;</a:t>
            </a:r>
          </a:p>
        </p:txBody>
      </p:sp>
      <p:sp>
        <p:nvSpPr>
          <p:cNvPr id="21" name="PlaceHolder 2"/>
          <p:cNvSpPr>
            <a:spLocks noGrp="1"/>
          </p:cNvSpPr>
          <p:nvPr>
            <p:ph type="sldNum" idx="14"/>
          </p:nvPr>
        </p:nvSpPr>
        <p:spPr>
          <a:xfrm>
            <a:off x="8610480" y="6356520"/>
            <a:ext cx="2742120" cy="363960"/>
          </a:xfrm>
          <a:prstGeom prst="rect">
            <a:avLst/>
          </a:prstGeom>
          <a:noFill/>
          <a:ln w="0">
            <a:noFill/>
          </a:ln>
        </p:spPr>
        <p:txBody>
          <a:bodyPr lIns="91440" tIns="45720" rIns="91440" bIns="45720" anchor="ctr">
            <a:noAutofit/>
          </a:bodyPr>
          <a:lstStyle>
            <a:lvl1pPr indent="0" algn="r" defTabSz="914400">
              <a:lnSpc>
                <a:spcPct val="100000"/>
              </a:lnSpc>
              <a:buNone/>
              <a:tabLst>
                <a:tab pos="0" algn="l"/>
              </a:tabLst>
              <a:defRPr lang="en-US" sz="1200" b="0" strike="noStrike" spc="-1">
                <a:solidFill>
                  <a:schemeClr val="dk1">
                    <a:tint val="75000"/>
                  </a:schemeClr>
                </a:solidFill>
                <a:latin typeface="Calibri"/>
              </a:defRPr>
            </a:lvl1pPr>
          </a:lstStyle>
          <a:p>
            <a:pPr indent="0" algn="r" defTabSz="914400">
              <a:lnSpc>
                <a:spcPct val="100000"/>
              </a:lnSpc>
              <a:buNone/>
              <a:tabLst>
                <a:tab pos="0" algn="l"/>
              </a:tabLst>
            </a:pPr>
            <a:fld id="{3542099B-0E6B-45E5-A847-788C018B5D7C}" type="slidenum">
              <a:rPr lang="en-US" sz="1200" b="0" strike="noStrike" spc="-1">
                <a:solidFill>
                  <a:schemeClr val="dk1">
                    <a:tint val="75000"/>
                  </a:schemeClr>
                </a:solidFill>
                <a:latin typeface="Calibri"/>
              </a:rPr>
              <a:t>‹#›</a:t>
            </a:fld>
            <a:endParaRPr lang="en-IN" sz="1200" b="0" strike="noStrike" spc="-1">
              <a:solidFill>
                <a:srgbClr val="000000"/>
              </a:solidFill>
              <a:latin typeface="Times New Roman"/>
            </a:endParaRPr>
          </a:p>
        </p:txBody>
      </p:sp>
      <p:sp>
        <p:nvSpPr>
          <p:cNvPr id="22" name="PlaceHolder 3"/>
          <p:cNvSpPr>
            <a:spLocks noGrp="1"/>
          </p:cNvSpPr>
          <p:nvPr>
            <p:ph type="dt" idx="15"/>
          </p:nvPr>
        </p:nvSpPr>
        <p:spPr>
          <a:xfrm>
            <a:off x="838080" y="6356520"/>
            <a:ext cx="2742120" cy="363960"/>
          </a:xfrm>
          <a:prstGeom prst="rect">
            <a:avLst/>
          </a:prstGeom>
          <a:noFill/>
          <a:ln w="0">
            <a:noFill/>
          </a:ln>
        </p:spPr>
        <p:txBody>
          <a:bodyPr lIns="91440" tIns="45720" rIns="91440" bIns="45720" anchor="ctr">
            <a:noAutofit/>
          </a:bodyPr>
          <a:lstStyle>
            <a:lvl1pPr indent="0">
              <a:buNone/>
              <a:defRPr lang="en-IN" sz="1400" b="0" strike="noStrike" spc="-1">
                <a:solidFill>
                  <a:srgbClr val="000000"/>
                </a:solidFill>
                <a:latin typeface="Times New Roman"/>
              </a:defRPr>
            </a:lvl1pPr>
          </a:lstStyle>
          <a:p>
            <a:pPr indent="0">
              <a:buNone/>
            </a:pPr>
            <a:r>
              <a:rPr lang="en-IN" sz="1400" b="0" strike="noStrike" spc="-1">
                <a:solidFill>
                  <a:srgbClr val="000000"/>
                </a:solidFill>
                <a:latin typeface="Times New Roman"/>
              </a:rPr>
              <a:t>&lt;date/time&gt;</a:t>
            </a:r>
          </a:p>
        </p:txBody>
      </p:sp>
    </p:spTree>
  </p:cSld>
  <p:clrMap bg1="lt1" tx1="dk1" bg2="lt2" tx2="dk2" accent1="accent1" accent2="accent2" accent3="accent3" accent4="accent4" accent5="accent5" accent6="accent6" hlink="hlink" folHlink="folHlink"/>
  <p:sldLayoutIdLst>
    <p:sldLayoutId id="214748365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3" name="PlaceHolder 1"/>
          <p:cNvSpPr>
            <a:spLocks noGrp="1"/>
          </p:cNvSpPr>
          <p:nvPr>
            <p:ph type="title"/>
          </p:nvPr>
        </p:nvSpPr>
        <p:spPr>
          <a:xfrm>
            <a:off x="838080" y="365040"/>
            <a:ext cx="10514520" cy="1324440"/>
          </a:xfrm>
          <a:prstGeom prst="rect">
            <a:avLst/>
          </a:prstGeom>
          <a:noFill/>
          <a:ln w="0">
            <a:noFill/>
          </a:ln>
        </p:spPr>
        <p:txBody>
          <a:bodyPr lIns="0" tIns="0" rIns="0" bIns="0" anchor="ctr">
            <a:noAutofit/>
          </a:bodyPr>
          <a:lstStyle/>
          <a:p>
            <a:pPr indent="0">
              <a:buNone/>
            </a:pPr>
            <a:r>
              <a:rPr lang="en-IN" sz="1800" b="0" strike="noStrike" spc="-1">
                <a:solidFill>
                  <a:srgbClr val="000000"/>
                </a:solidFill>
                <a:latin typeface="Arial"/>
              </a:rPr>
              <a:t>Click to edit the title text format</a:t>
            </a:r>
          </a:p>
        </p:txBody>
      </p:sp>
      <p:sp>
        <p:nvSpPr>
          <p:cNvPr id="24" name="PlaceHolder 2"/>
          <p:cNvSpPr>
            <a:spLocks noGrp="1"/>
          </p:cNvSpPr>
          <p:nvPr>
            <p:ph type="body"/>
          </p:nvPr>
        </p:nvSpPr>
        <p:spPr>
          <a:xfrm>
            <a:off x="838080" y="1825560"/>
            <a:ext cx="5130720" cy="435024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IN"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IN"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IN"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IN"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IN"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IN"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IN" sz="1800" b="0" strike="noStrike" spc="-1">
                <a:solidFill>
                  <a:srgbClr val="000000"/>
                </a:solidFill>
                <a:latin typeface="Arial"/>
              </a:rPr>
              <a:t>Seventh Outline Level</a:t>
            </a:r>
          </a:p>
        </p:txBody>
      </p:sp>
      <p:sp>
        <p:nvSpPr>
          <p:cNvPr id="25" name="PlaceHolder 3"/>
          <p:cNvSpPr>
            <a:spLocks noGrp="1"/>
          </p:cNvSpPr>
          <p:nvPr>
            <p:ph type="body"/>
          </p:nvPr>
        </p:nvSpPr>
        <p:spPr>
          <a:xfrm>
            <a:off x="6226200" y="1825560"/>
            <a:ext cx="5130720" cy="435024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IN"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IN"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IN"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IN"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IN"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IN"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IN" sz="1800" b="0" strike="noStrike" spc="-1">
                <a:solidFill>
                  <a:srgbClr val="000000"/>
                </a:solidFill>
                <a:latin typeface="Arial"/>
              </a:rPr>
              <a:t>Seventh Outline Level</a:t>
            </a:r>
          </a:p>
        </p:txBody>
      </p:sp>
      <p:sp>
        <p:nvSpPr>
          <p:cNvPr id="26" name="PlaceHolder 4"/>
          <p:cNvSpPr>
            <a:spLocks noGrp="1"/>
          </p:cNvSpPr>
          <p:nvPr>
            <p:ph type="ftr" idx="16"/>
          </p:nvPr>
        </p:nvSpPr>
        <p:spPr>
          <a:xfrm>
            <a:off x="4038480" y="6356520"/>
            <a:ext cx="4113720" cy="363960"/>
          </a:xfrm>
          <a:prstGeom prst="rect">
            <a:avLst/>
          </a:prstGeom>
          <a:noFill/>
          <a:ln w="0">
            <a:noFill/>
          </a:ln>
        </p:spPr>
        <p:txBody>
          <a:bodyPr lIns="91440" tIns="45720" rIns="91440" bIns="45720" anchor="ctr">
            <a:noAutofit/>
          </a:bodyPr>
          <a:lstStyle>
            <a:lvl1pPr indent="0" algn="ctr">
              <a:lnSpc>
                <a:spcPct val="100000"/>
              </a:lnSpc>
              <a:buNone/>
              <a:tabLst>
                <a:tab pos="0" algn="l"/>
              </a:tabLst>
              <a:defRPr lang="en-IN" sz="1400" b="0" strike="noStrike" spc="-1">
                <a:solidFill>
                  <a:srgbClr val="000000"/>
                </a:solidFill>
                <a:latin typeface="Times New Roman"/>
              </a:defRPr>
            </a:lvl1pPr>
          </a:lstStyle>
          <a:p>
            <a:pPr indent="0" algn="ctr">
              <a:lnSpc>
                <a:spcPct val="100000"/>
              </a:lnSpc>
              <a:buNone/>
              <a:tabLst>
                <a:tab pos="0" algn="l"/>
              </a:tabLst>
            </a:pPr>
            <a:r>
              <a:rPr lang="en-IN" sz="1400" b="0" strike="noStrike" spc="-1">
                <a:solidFill>
                  <a:srgbClr val="000000"/>
                </a:solidFill>
                <a:latin typeface="Times New Roman"/>
              </a:rPr>
              <a:t>&lt;footer&gt;</a:t>
            </a:r>
          </a:p>
        </p:txBody>
      </p:sp>
      <p:sp>
        <p:nvSpPr>
          <p:cNvPr id="27" name="PlaceHolder 5"/>
          <p:cNvSpPr>
            <a:spLocks noGrp="1"/>
          </p:cNvSpPr>
          <p:nvPr>
            <p:ph type="sldNum" idx="17"/>
          </p:nvPr>
        </p:nvSpPr>
        <p:spPr>
          <a:xfrm>
            <a:off x="8610480" y="6356520"/>
            <a:ext cx="2742120" cy="363960"/>
          </a:xfrm>
          <a:prstGeom prst="rect">
            <a:avLst/>
          </a:prstGeom>
          <a:noFill/>
          <a:ln w="0">
            <a:noFill/>
          </a:ln>
        </p:spPr>
        <p:txBody>
          <a:bodyPr lIns="91440" tIns="45720" rIns="91440" bIns="45720" anchor="ctr">
            <a:noAutofit/>
          </a:bodyPr>
          <a:lstStyle>
            <a:lvl1pPr indent="0" algn="r" defTabSz="914400">
              <a:lnSpc>
                <a:spcPct val="100000"/>
              </a:lnSpc>
              <a:buNone/>
              <a:tabLst>
                <a:tab pos="0" algn="l"/>
              </a:tabLst>
              <a:defRPr lang="en-US" sz="1200" b="0" strike="noStrike" spc="-1">
                <a:solidFill>
                  <a:schemeClr val="dk1">
                    <a:tint val="75000"/>
                  </a:schemeClr>
                </a:solidFill>
                <a:latin typeface="Calibri"/>
              </a:defRPr>
            </a:lvl1pPr>
          </a:lstStyle>
          <a:p>
            <a:pPr indent="0" algn="r" defTabSz="914400">
              <a:lnSpc>
                <a:spcPct val="100000"/>
              </a:lnSpc>
              <a:buNone/>
              <a:tabLst>
                <a:tab pos="0" algn="l"/>
              </a:tabLst>
            </a:pPr>
            <a:fld id="{3D57111C-414C-447C-8D92-A05000EF4A10}" type="slidenum">
              <a:rPr lang="en-US" sz="1200" b="0" strike="noStrike" spc="-1">
                <a:solidFill>
                  <a:schemeClr val="dk1">
                    <a:tint val="75000"/>
                  </a:schemeClr>
                </a:solidFill>
                <a:latin typeface="Calibri"/>
              </a:rPr>
              <a:t>‹#›</a:t>
            </a:fld>
            <a:endParaRPr lang="en-IN" sz="1200" b="0" strike="noStrike" spc="-1">
              <a:solidFill>
                <a:srgbClr val="000000"/>
              </a:solidFill>
              <a:latin typeface="Times New Roman"/>
            </a:endParaRPr>
          </a:p>
        </p:txBody>
      </p:sp>
      <p:sp>
        <p:nvSpPr>
          <p:cNvPr id="28" name="PlaceHolder 6"/>
          <p:cNvSpPr>
            <a:spLocks noGrp="1"/>
          </p:cNvSpPr>
          <p:nvPr>
            <p:ph type="dt" idx="18"/>
          </p:nvPr>
        </p:nvSpPr>
        <p:spPr>
          <a:xfrm>
            <a:off x="838080" y="6356520"/>
            <a:ext cx="2742120" cy="363960"/>
          </a:xfrm>
          <a:prstGeom prst="rect">
            <a:avLst/>
          </a:prstGeom>
          <a:noFill/>
          <a:ln w="0">
            <a:noFill/>
          </a:ln>
        </p:spPr>
        <p:txBody>
          <a:bodyPr lIns="91440" tIns="45720" rIns="91440" bIns="45720" anchor="ctr">
            <a:noAutofit/>
          </a:bodyPr>
          <a:lstStyle>
            <a:lvl1pPr indent="0">
              <a:buNone/>
              <a:defRPr lang="en-IN" sz="1400" b="0" strike="noStrike" spc="-1">
                <a:solidFill>
                  <a:srgbClr val="000000"/>
                </a:solidFill>
                <a:latin typeface="Times New Roman"/>
              </a:defRPr>
            </a:lvl1pPr>
          </a:lstStyle>
          <a:p>
            <a:pPr indent="0">
              <a:buNone/>
            </a:pPr>
            <a:r>
              <a:rPr lang="en-IN" sz="1400" b="0" strike="noStrike" spc="-1">
                <a:solidFill>
                  <a:srgbClr val="000000"/>
                </a:solidFill>
                <a:latin typeface="Times New Roman"/>
              </a:rPr>
              <a:t>&lt;date/time&gt;</a:t>
            </a:r>
          </a:p>
        </p:txBody>
      </p:sp>
    </p:spTree>
  </p:cSld>
  <p:clrMap bg1="lt1" tx1="dk1" bg2="lt2" tx2="dk2" accent1="accent1" accent2="accent2" accent3="accent3" accent4="accent4" accent5="accent5" accent6="accent6" hlink="hlink" folHlink="folHlink"/>
  <p:sldLayoutIdLst>
    <p:sldLayoutId id="214748365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 name="PlaceHolder 1"/>
          <p:cNvSpPr>
            <a:spLocks noGrp="1"/>
          </p:cNvSpPr>
          <p:nvPr>
            <p:ph type="ftr" idx="19"/>
          </p:nvPr>
        </p:nvSpPr>
        <p:spPr>
          <a:xfrm>
            <a:off x="4038480" y="6356520"/>
            <a:ext cx="4113720" cy="363960"/>
          </a:xfrm>
          <a:prstGeom prst="rect">
            <a:avLst/>
          </a:prstGeom>
          <a:noFill/>
          <a:ln w="0">
            <a:noFill/>
          </a:ln>
        </p:spPr>
        <p:txBody>
          <a:bodyPr lIns="91440" tIns="45720" rIns="91440" bIns="45720" anchor="ctr">
            <a:noAutofit/>
          </a:bodyPr>
          <a:lstStyle>
            <a:lvl1pPr indent="0" algn="ctr">
              <a:lnSpc>
                <a:spcPct val="100000"/>
              </a:lnSpc>
              <a:buNone/>
              <a:tabLst>
                <a:tab pos="0" algn="l"/>
              </a:tabLst>
              <a:defRPr lang="en-IN" sz="1400" b="0" strike="noStrike" spc="-1">
                <a:solidFill>
                  <a:srgbClr val="000000"/>
                </a:solidFill>
                <a:latin typeface="Times New Roman"/>
              </a:defRPr>
            </a:lvl1pPr>
          </a:lstStyle>
          <a:p>
            <a:pPr indent="0" algn="ctr">
              <a:lnSpc>
                <a:spcPct val="100000"/>
              </a:lnSpc>
              <a:buNone/>
              <a:tabLst>
                <a:tab pos="0" algn="l"/>
              </a:tabLst>
            </a:pPr>
            <a:r>
              <a:rPr lang="en-IN" sz="1400" b="0" strike="noStrike" spc="-1">
                <a:solidFill>
                  <a:srgbClr val="000000"/>
                </a:solidFill>
                <a:latin typeface="Times New Roman"/>
              </a:rPr>
              <a:t>&lt;footer&gt;</a:t>
            </a:r>
          </a:p>
        </p:txBody>
      </p:sp>
      <p:sp>
        <p:nvSpPr>
          <p:cNvPr id="33" name="PlaceHolder 2"/>
          <p:cNvSpPr>
            <a:spLocks noGrp="1"/>
          </p:cNvSpPr>
          <p:nvPr>
            <p:ph type="sldNum" idx="20"/>
          </p:nvPr>
        </p:nvSpPr>
        <p:spPr>
          <a:xfrm>
            <a:off x="8610480" y="6356520"/>
            <a:ext cx="2742120" cy="363960"/>
          </a:xfrm>
          <a:prstGeom prst="rect">
            <a:avLst/>
          </a:prstGeom>
          <a:noFill/>
          <a:ln w="0">
            <a:noFill/>
          </a:ln>
        </p:spPr>
        <p:txBody>
          <a:bodyPr lIns="91440" tIns="45720" rIns="91440" bIns="45720" anchor="ctr">
            <a:noAutofit/>
          </a:bodyPr>
          <a:lstStyle>
            <a:lvl1pPr indent="0" algn="r" defTabSz="914400">
              <a:lnSpc>
                <a:spcPct val="100000"/>
              </a:lnSpc>
              <a:buNone/>
              <a:tabLst>
                <a:tab pos="0" algn="l"/>
              </a:tabLst>
              <a:defRPr lang="en-US" sz="1200" b="0" strike="noStrike" spc="-1">
                <a:solidFill>
                  <a:schemeClr val="dk1">
                    <a:tint val="75000"/>
                  </a:schemeClr>
                </a:solidFill>
                <a:latin typeface="Calibri"/>
              </a:defRPr>
            </a:lvl1pPr>
          </a:lstStyle>
          <a:p>
            <a:pPr indent="0" algn="r" defTabSz="914400">
              <a:lnSpc>
                <a:spcPct val="100000"/>
              </a:lnSpc>
              <a:buNone/>
              <a:tabLst>
                <a:tab pos="0" algn="l"/>
              </a:tabLst>
            </a:pPr>
            <a:fld id="{AE2A0265-DC8B-426C-A782-2D5431A07A98}" type="slidenum">
              <a:rPr lang="en-US" sz="1200" b="0" strike="noStrike" spc="-1">
                <a:solidFill>
                  <a:schemeClr val="dk1">
                    <a:tint val="75000"/>
                  </a:schemeClr>
                </a:solidFill>
                <a:latin typeface="Calibri"/>
              </a:rPr>
              <a:t>‹#›</a:t>
            </a:fld>
            <a:endParaRPr lang="en-IN" sz="1200" b="0" strike="noStrike" spc="-1">
              <a:solidFill>
                <a:srgbClr val="000000"/>
              </a:solidFill>
              <a:latin typeface="Times New Roman"/>
            </a:endParaRPr>
          </a:p>
        </p:txBody>
      </p:sp>
      <p:sp>
        <p:nvSpPr>
          <p:cNvPr id="34" name="PlaceHolder 3"/>
          <p:cNvSpPr>
            <a:spLocks noGrp="1"/>
          </p:cNvSpPr>
          <p:nvPr>
            <p:ph type="dt" idx="21"/>
          </p:nvPr>
        </p:nvSpPr>
        <p:spPr>
          <a:xfrm>
            <a:off x="838080" y="6356520"/>
            <a:ext cx="2742120" cy="363960"/>
          </a:xfrm>
          <a:prstGeom prst="rect">
            <a:avLst/>
          </a:prstGeom>
          <a:noFill/>
          <a:ln w="0">
            <a:noFill/>
          </a:ln>
        </p:spPr>
        <p:txBody>
          <a:bodyPr lIns="91440" tIns="45720" rIns="91440" bIns="45720" anchor="ctr">
            <a:noAutofit/>
          </a:bodyPr>
          <a:lstStyle>
            <a:lvl1pPr indent="0">
              <a:buNone/>
              <a:defRPr lang="en-IN" sz="1400" b="0" strike="noStrike" spc="-1">
                <a:solidFill>
                  <a:srgbClr val="000000"/>
                </a:solidFill>
                <a:latin typeface="Times New Roman"/>
              </a:defRPr>
            </a:lvl1pPr>
          </a:lstStyle>
          <a:p>
            <a:pPr indent="0">
              <a:buNone/>
            </a:pPr>
            <a:r>
              <a:rPr lang="en-IN" sz="1400" b="0" strike="noStrike" spc="-1">
                <a:solidFill>
                  <a:srgbClr val="000000"/>
                </a:solidFill>
                <a:latin typeface="Times New Roman"/>
              </a:rPr>
              <a:t>&lt;date/time&gt;</a:t>
            </a:r>
          </a:p>
        </p:txBody>
      </p:sp>
    </p:spTree>
  </p:cSld>
  <p:clrMap bg1="lt1" tx1="dk1" bg2="lt2" tx2="dk2" accent1="accent1" accent2="accent2" accent3="accent3" accent4="accent4" accent5="accent5" accent6="accent6" hlink="hlink" folHlink="folHlink"/>
  <p:sldLayoutIdLst>
    <p:sldLayoutId id="214748366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5" name="PlaceHolder 1"/>
          <p:cNvSpPr>
            <a:spLocks noGrp="1"/>
          </p:cNvSpPr>
          <p:nvPr>
            <p:ph type="title"/>
          </p:nvPr>
        </p:nvSpPr>
        <p:spPr>
          <a:xfrm>
            <a:off x="838080" y="365040"/>
            <a:ext cx="10514520" cy="1324440"/>
          </a:xfrm>
          <a:prstGeom prst="rect">
            <a:avLst/>
          </a:prstGeom>
          <a:noFill/>
          <a:ln w="0">
            <a:noFill/>
          </a:ln>
        </p:spPr>
        <p:txBody>
          <a:bodyPr lIns="0" tIns="0" rIns="0" bIns="0" anchor="ctr">
            <a:noAutofit/>
          </a:bodyPr>
          <a:lstStyle/>
          <a:p>
            <a:pPr indent="0">
              <a:buNone/>
            </a:pPr>
            <a:r>
              <a:rPr lang="en-IN" sz="1800" b="0" strike="noStrike" spc="-1">
                <a:solidFill>
                  <a:srgbClr val="000000"/>
                </a:solidFill>
                <a:latin typeface="Arial"/>
              </a:rPr>
              <a:t>Click to edit the title text format</a:t>
            </a:r>
          </a:p>
        </p:txBody>
      </p:sp>
      <p:sp>
        <p:nvSpPr>
          <p:cNvPr id="36" name="PlaceHolder 2"/>
          <p:cNvSpPr>
            <a:spLocks noGrp="1"/>
          </p:cNvSpPr>
          <p:nvPr>
            <p:ph type="ftr" idx="22"/>
          </p:nvPr>
        </p:nvSpPr>
        <p:spPr>
          <a:xfrm>
            <a:off x="4038480" y="6356520"/>
            <a:ext cx="4113720" cy="363960"/>
          </a:xfrm>
          <a:prstGeom prst="rect">
            <a:avLst/>
          </a:prstGeom>
          <a:noFill/>
          <a:ln w="0">
            <a:noFill/>
          </a:ln>
        </p:spPr>
        <p:txBody>
          <a:bodyPr lIns="91440" tIns="45720" rIns="91440" bIns="45720" anchor="ctr">
            <a:noAutofit/>
          </a:bodyPr>
          <a:lstStyle>
            <a:lvl1pPr indent="0" algn="ctr">
              <a:lnSpc>
                <a:spcPct val="100000"/>
              </a:lnSpc>
              <a:buNone/>
              <a:tabLst>
                <a:tab pos="0" algn="l"/>
              </a:tabLst>
              <a:defRPr lang="en-IN" sz="1400" b="0" strike="noStrike" spc="-1">
                <a:solidFill>
                  <a:srgbClr val="000000"/>
                </a:solidFill>
                <a:latin typeface="Times New Roman"/>
              </a:defRPr>
            </a:lvl1pPr>
          </a:lstStyle>
          <a:p>
            <a:pPr indent="0" algn="ctr">
              <a:lnSpc>
                <a:spcPct val="100000"/>
              </a:lnSpc>
              <a:buNone/>
              <a:tabLst>
                <a:tab pos="0" algn="l"/>
              </a:tabLst>
            </a:pPr>
            <a:r>
              <a:rPr lang="en-IN" sz="1400" b="0" strike="noStrike" spc="-1">
                <a:solidFill>
                  <a:srgbClr val="000000"/>
                </a:solidFill>
                <a:latin typeface="Times New Roman"/>
              </a:rPr>
              <a:t>&lt;footer&gt;</a:t>
            </a:r>
          </a:p>
        </p:txBody>
      </p:sp>
      <p:sp>
        <p:nvSpPr>
          <p:cNvPr id="37" name="PlaceHolder 3"/>
          <p:cNvSpPr>
            <a:spLocks noGrp="1"/>
          </p:cNvSpPr>
          <p:nvPr>
            <p:ph type="sldNum" idx="23"/>
          </p:nvPr>
        </p:nvSpPr>
        <p:spPr>
          <a:xfrm>
            <a:off x="8610480" y="6356520"/>
            <a:ext cx="2742120" cy="363960"/>
          </a:xfrm>
          <a:prstGeom prst="rect">
            <a:avLst/>
          </a:prstGeom>
          <a:noFill/>
          <a:ln w="0">
            <a:noFill/>
          </a:ln>
        </p:spPr>
        <p:txBody>
          <a:bodyPr lIns="91440" tIns="45720" rIns="91440" bIns="45720" anchor="ctr">
            <a:noAutofit/>
          </a:bodyPr>
          <a:lstStyle>
            <a:lvl1pPr indent="0" algn="r" defTabSz="914400">
              <a:lnSpc>
                <a:spcPct val="100000"/>
              </a:lnSpc>
              <a:buNone/>
              <a:tabLst>
                <a:tab pos="0" algn="l"/>
              </a:tabLst>
              <a:defRPr lang="en-US" sz="1200" b="0" strike="noStrike" spc="-1">
                <a:solidFill>
                  <a:schemeClr val="dk1">
                    <a:tint val="75000"/>
                  </a:schemeClr>
                </a:solidFill>
                <a:latin typeface="Calibri"/>
              </a:defRPr>
            </a:lvl1pPr>
          </a:lstStyle>
          <a:p>
            <a:pPr indent="0" algn="r" defTabSz="914400">
              <a:lnSpc>
                <a:spcPct val="100000"/>
              </a:lnSpc>
              <a:buNone/>
              <a:tabLst>
                <a:tab pos="0" algn="l"/>
              </a:tabLst>
            </a:pPr>
            <a:fld id="{11426042-2950-4EF7-A561-F8F5496FD9F8}" type="slidenum">
              <a:rPr lang="en-US" sz="1200" b="0" strike="noStrike" spc="-1">
                <a:solidFill>
                  <a:schemeClr val="dk1">
                    <a:tint val="75000"/>
                  </a:schemeClr>
                </a:solidFill>
                <a:latin typeface="Calibri"/>
              </a:rPr>
              <a:t>‹#›</a:t>
            </a:fld>
            <a:endParaRPr lang="en-IN" sz="1200" b="0" strike="noStrike" spc="-1">
              <a:solidFill>
                <a:srgbClr val="000000"/>
              </a:solidFill>
              <a:latin typeface="Times New Roman"/>
            </a:endParaRPr>
          </a:p>
        </p:txBody>
      </p:sp>
      <p:sp>
        <p:nvSpPr>
          <p:cNvPr id="38" name="PlaceHolder 4"/>
          <p:cNvSpPr>
            <a:spLocks noGrp="1"/>
          </p:cNvSpPr>
          <p:nvPr>
            <p:ph type="dt" idx="24"/>
          </p:nvPr>
        </p:nvSpPr>
        <p:spPr>
          <a:xfrm>
            <a:off x="838080" y="6356520"/>
            <a:ext cx="2742120" cy="363960"/>
          </a:xfrm>
          <a:prstGeom prst="rect">
            <a:avLst/>
          </a:prstGeom>
          <a:noFill/>
          <a:ln w="0">
            <a:noFill/>
          </a:ln>
        </p:spPr>
        <p:txBody>
          <a:bodyPr lIns="91440" tIns="45720" rIns="91440" bIns="45720" anchor="ctr">
            <a:noAutofit/>
          </a:bodyPr>
          <a:lstStyle>
            <a:lvl1pPr indent="0">
              <a:buNone/>
              <a:defRPr lang="en-IN" sz="1400" b="0" strike="noStrike" spc="-1">
                <a:solidFill>
                  <a:srgbClr val="000000"/>
                </a:solidFill>
                <a:latin typeface="Times New Roman"/>
              </a:defRPr>
            </a:lvl1pPr>
          </a:lstStyle>
          <a:p>
            <a:pPr indent="0">
              <a:buNone/>
            </a:pPr>
            <a:r>
              <a:rPr lang="en-IN" sz="1400" b="0" strike="noStrike" spc="-1">
                <a:solidFill>
                  <a:srgbClr val="000000"/>
                </a:solidFill>
                <a:latin typeface="Times New Roman"/>
              </a:rPr>
              <a:t>&lt;date/time&gt;</a:t>
            </a:r>
          </a:p>
        </p:txBody>
      </p:sp>
    </p:spTree>
  </p:cSld>
  <p:clrMap bg1="lt1" tx1="dk1" bg2="lt2" tx2="dk2" accent1="accent1" accent2="accent2" accent3="accent3" accent4="accent4" accent5="accent5" accent6="accent6" hlink="hlink" folHlink="folHlink"/>
  <p:sldLayoutIdLst>
    <p:sldLayoutId id="214748366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 name="PlaceHolder 1"/>
          <p:cNvSpPr>
            <a:spLocks noGrp="1"/>
          </p:cNvSpPr>
          <p:nvPr>
            <p:ph type="ftr" idx="25"/>
          </p:nvPr>
        </p:nvSpPr>
        <p:spPr>
          <a:xfrm>
            <a:off x="4038480" y="6356520"/>
            <a:ext cx="4113720" cy="363960"/>
          </a:xfrm>
          <a:prstGeom prst="rect">
            <a:avLst/>
          </a:prstGeom>
          <a:noFill/>
          <a:ln w="0">
            <a:noFill/>
          </a:ln>
        </p:spPr>
        <p:txBody>
          <a:bodyPr lIns="91440" tIns="45720" rIns="91440" bIns="45720" anchor="ctr">
            <a:noAutofit/>
          </a:bodyPr>
          <a:lstStyle>
            <a:lvl1pPr indent="0" algn="ctr">
              <a:lnSpc>
                <a:spcPct val="100000"/>
              </a:lnSpc>
              <a:buNone/>
              <a:tabLst>
                <a:tab pos="0" algn="l"/>
              </a:tabLst>
              <a:defRPr lang="en-IN" sz="1400" b="0" strike="noStrike" spc="-1">
                <a:solidFill>
                  <a:srgbClr val="000000"/>
                </a:solidFill>
                <a:latin typeface="Times New Roman"/>
              </a:defRPr>
            </a:lvl1pPr>
          </a:lstStyle>
          <a:p>
            <a:pPr indent="0" algn="ctr">
              <a:lnSpc>
                <a:spcPct val="100000"/>
              </a:lnSpc>
              <a:buNone/>
              <a:tabLst>
                <a:tab pos="0" algn="l"/>
              </a:tabLst>
            </a:pPr>
            <a:r>
              <a:rPr lang="en-IN" sz="1400" b="0" strike="noStrike" spc="-1">
                <a:solidFill>
                  <a:srgbClr val="000000"/>
                </a:solidFill>
                <a:latin typeface="Times New Roman"/>
              </a:rPr>
              <a:t>&lt;footer&gt;</a:t>
            </a:r>
          </a:p>
        </p:txBody>
      </p:sp>
      <p:sp>
        <p:nvSpPr>
          <p:cNvPr id="41" name="PlaceHolder 2"/>
          <p:cNvSpPr>
            <a:spLocks noGrp="1"/>
          </p:cNvSpPr>
          <p:nvPr>
            <p:ph type="sldNum" idx="26"/>
          </p:nvPr>
        </p:nvSpPr>
        <p:spPr>
          <a:xfrm>
            <a:off x="8610480" y="6356520"/>
            <a:ext cx="2742120" cy="363960"/>
          </a:xfrm>
          <a:prstGeom prst="rect">
            <a:avLst/>
          </a:prstGeom>
          <a:noFill/>
          <a:ln w="0">
            <a:noFill/>
          </a:ln>
        </p:spPr>
        <p:txBody>
          <a:bodyPr lIns="91440" tIns="45720" rIns="91440" bIns="45720" anchor="ctr">
            <a:noAutofit/>
          </a:bodyPr>
          <a:lstStyle>
            <a:lvl1pPr indent="0" algn="r" defTabSz="914400">
              <a:lnSpc>
                <a:spcPct val="100000"/>
              </a:lnSpc>
              <a:buNone/>
              <a:tabLst>
                <a:tab pos="0" algn="l"/>
              </a:tabLst>
              <a:defRPr lang="en-US" sz="1200" b="0" strike="noStrike" spc="-1">
                <a:solidFill>
                  <a:schemeClr val="dk1">
                    <a:tint val="75000"/>
                  </a:schemeClr>
                </a:solidFill>
                <a:latin typeface="Calibri"/>
              </a:defRPr>
            </a:lvl1pPr>
          </a:lstStyle>
          <a:p>
            <a:pPr indent="0" algn="r" defTabSz="914400">
              <a:lnSpc>
                <a:spcPct val="100000"/>
              </a:lnSpc>
              <a:buNone/>
              <a:tabLst>
                <a:tab pos="0" algn="l"/>
              </a:tabLst>
            </a:pPr>
            <a:fld id="{12FB523D-42D7-4773-81FB-65E4E5826690}" type="slidenum">
              <a:rPr lang="en-US" sz="1200" b="0" strike="noStrike" spc="-1">
                <a:solidFill>
                  <a:schemeClr val="dk1">
                    <a:tint val="75000"/>
                  </a:schemeClr>
                </a:solidFill>
                <a:latin typeface="Calibri"/>
              </a:rPr>
              <a:t>‹#›</a:t>
            </a:fld>
            <a:endParaRPr lang="en-IN" sz="1200" b="0" strike="noStrike" spc="-1">
              <a:solidFill>
                <a:srgbClr val="000000"/>
              </a:solidFill>
              <a:latin typeface="Times New Roman"/>
            </a:endParaRPr>
          </a:p>
        </p:txBody>
      </p:sp>
      <p:sp>
        <p:nvSpPr>
          <p:cNvPr id="42" name="PlaceHolder 3"/>
          <p:cNvSpPr>
            <a:spLocks noGrp="1"/>
          </p:cNvSpPr>
          <p:nvPr>
            <p:ph type="dt" idx="27"/>
          </p:nvPr>
        </p:nvSpPr>
        <p:spPr>
          <a:xfrm>
            <a:off x="838080" y="6356520"/>
            <a:ext cx="2742120" cy="363960"/>
          </a:xfrm>
          <a:prstGeom prst="rect">
            <a:avLst/>
          </a:prstGeom>
          <a:noFill/>
          <a:ln w="0">
            <a:noFill/>
          </a:ln>
        </p:spPr>
        <p:txBody>
          <a:bodyPr lIns="91440" tIns="45720" rIns="91440" bIns="45720" anchor="ctr">
            <a:noAutofit/>
          </a:bodyPr>
          <a:lstStyle>
            <a:lvl1pPr indent="0">
              <a:buNone/>
              <a:defRPr lang="en-IN" sz="1400" b="0" strike="noStrike" spc="-1">
                <a:solidFill>
                  <a:srgbClr val="000000"/>
                </a:solidFill>
                <a:latin typeface="Times New Roman"/>
              </a:defRPr>
            </a:lvl1pPr>
          </a:lstStyle>
          <a:p>
            <a:pPr indent="0">
              <a:buNone/>
            </a:pPr>
            <a:r>
              <a:rPr lang="en-IN" sz="1400" b="0" strike="noStrike" spc="-1">
                <a:solidFill>
                  <a:srgbClr val="000000"/>
                </a:solidFill>
                <a:latin typeface="Times New Roman"/>
              </a:rPr>
              <a:t>&lt;date/time&gt;</a:t>
            </a:r>
          </a:p>
        </p:txBody>
      </p:sp>
    </p:spTree>
  </p:cSld>
  <p:clrMap bg1="lt1" tx1="dk1" bg2="lt2" tx2="dk2" accent1="accent1" accent2="accent2" accent3="accent3" accent4="accent4" accent5="accent5" accent6="accent6" hlink="hlink" folHlink="folHlink"/>
  <p:sldLayoutIdLst>
    <p:sldLayoutId id="214748366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PlaceHolder 1"/>
          <p:cNvSpPr>
            <a:spLocks noGrp="1"/>
          </p:cNvSpPr>
          <p:nvPr>
            <p:ph type="title"/>
          </p:nvPr>
        </p:nvSpPr>
        <p:spPr>
          <a:xfrm>
            <a:off x="1523880" y="1122480"/>
            <a:ext cx="9142920" cy="2386440"/>
          </a:xfrm>
          <a:prstGeom prst="rect">
            <a:avLst/>
          </a:prstGeom>
          <a:solidFill>
            <a:schemeClr val="accent1">
              <a:lumMod val="20000"/>
              <a:lumOff val="80000"/>
            </a:schemeClr>
          </a:solidFill>
          <a:ln w="0">
            <a:noFill/>
          </a:ln>
        </p:spPr>
        <p:txBody>
          <a:bodyPr lIns="91440" tIns="45720" rIns="91440" bIns="45720" anchor="b">
            <a:noAutofit/>
          </a:bodyPr>
          <a:lstStyle/>
          <a:p>
            <a:pPr indent="0" algn="ctr" defTabSz="914400">
              <a:lnSpc>
                <a:spcPct val="90000"/>
              </a:lnSpc>
              <a:buNone/>
              <a:tabLst>
                <a:tab pos="0" algn="l"/>
              </a:tabLst>
            </a:pPr>
            <a:r>
              <a:rPr lang="en-US" sz="6000" b="1" strike="noStrike" spc="-1">
                <a:solidFill>
                  <a:schemeClr val="dk1"/>
                </a:solidFill>
                <a:latin typeface="Calibri Light"/>
              </a:rPr>
              <a:t>Object Oriented Software Engineering </a:t>
            </a:r>
            <a:endParaRPr lang="en-IN" sz="6000" b="0" strike="noStrike" spc="-1">
              <a:solidFill>
                <a:srgbClr val="000000"/>
              </a:solidFill>
              <a:latin typeface="Arial"/>
            </a:endParaRPr>
          </a:p>
        </p:txBody>
      </p:sp>
      <p:sp>
        <p:nvSpPr>
          <p:cNvPr id="50" name="PlaceHolder 2"/>
          <p:cNvSpPr>
            <a:spLocks noGrp="1"/>
          </p:cNvSpPr>
          <p:nvPr>
            <p:ph type="subTitle"/>
          </p:nvPr>
        </p:nvSpPr>
        <p:spPr>
          <a:xfrm>
            <a:off x="1523880" y="3602160"/>
            <a:ext cx="9142920" cy="1654560"/>
          </a:xfrm>
          <a:prstGeom prst="rect">
            <a:avLst/>
          </a:prstGeom>
          <a:solidFill>
            <a:schemeClr val="accent1">
              <a:lumMod val="60000"/>
              <a:lumOff val="40000"/>
            </a:schemeClr>
          </a:solidFill>
          <a:ln w="0">
            <a:noFill/>
          </a:ln>
        </p:spPr>
        <p:txBody>
          <a:bodyPr lIns="91440" tIns="45720" rIns="91440" bIns="45720" anchor="t">
            <a:normAutofit fontScale="94722" lnSpcReduction="10000"/>
          </a:bodyPr>
          <a:lstStyle/>
          <a:p>
            <a:pPr indent="0" algn="ctr" defTabSz="914400">
              <a:lnSpc>
                <a:spcPct val="90000"/>
              </a:lnSpc>
              <a:spcBef>
                <a:spcPts val="1001"/>
              </a:spcBef>
              <a:buNone/>
              <a:tabLst>
                <a:tab pos="0" algn="l"/>
              </a:tabLst>
            </a:pPr>
            <a:r>
              <a:rPr lang="en-US" sz="2400" b="0" strike="noStrike" spc="-1">
                <a:solidFill>
                  <a:schemeClr val="dk1"/>
                </a:solidFill>
                <a:latin typeface="Calibri"/>
              </a:rPr>
              <a:t>MCA Semester III </a:t>
            </a:r>
            <a:endParaRPr lang="en-IN" sz="2400" b="0" strike="noStrike" spc="-1">
              <a:solidFill>
                <a:srgbClr val="000000"/>
              </a:solidFill>
              <a:latin typeface="Arial"/>
            </a:endParaRPr>
          </a:p>
          <a:p>
            <a:pPr indent="0" algn="ctr" defTabSz="914400">
              <a:lnSpc>
                <a:spcPct val="90000"/>
              </a:lnSpc>
              <a:spcBef>
                <a:spcPts val="1001"/>
              </a:spcBef>
              <a:buNone/>
              <a:tabLst>
                <a:tab pos="0" algn="l"/>
              </a:tabLst>
            </a:pPr>
            <a:r>
              <a:rPr lang="en-US" sz="2400" b="0" strike="noStrike" spc="-1">
                <a:solidFill>
                  <a:schemeClr val="dk1"/>
                </a:solidFill>
                <a:latin typeface="Calibri"/>
              </a:rPr>
              <a:t>Department of Computer Science</a:t>
            </a:r>
            <a:endParaRPr lang="en-IN" sz="2400" b="0" strike="noStrike" spc="-1">
              <a:solidFill>
                <a:srgbClr val="000000"/>
              </a:solidFill>
              <a:latin typeface="Arial"/>
            </a:endParaRPr>
          </a:p>
          <a:p>
            <a:pPr indent="0" algn="ctr" defTabSz="914400">
              <a:lnSpc>
                <a:spcPct val="90000"/>
              </a:lnSpc>
              <a:spcBef>
                <a:spcPts val="1001"/>
              </a:spcBef>
              <a:buNone/>
              <a:tabLst>
                <a:tab pos="0" algn="l"/>
              </a:tabLst>
            </a:pPr>
            <a:r>
              <a:rPr lang="en-US" sz="2400" b="0" strike="noStrike" spc="-1">
                <a:solidFill>
                  <a:schemeClr val="dk1"/>
                </a:solidFill>
                <a:latin typeface="Calibri"/>
              </a:rPr>
              <a:t>Gujarat University </a:t>
            </a:r>
            <a:endParaRPr lang="en-IN" sz="2400" b="0" strike="noStrike" spc="-1">
              <a:solidFill>
                <a:srgbClr val="000000"/>
              </a:solidFill>
              <a:latin typeface="Arial"/>
            </a:endParaRPr>
          </a:p>
          <a:p>
            <a:pPr indent="0" algn="ctr" defTabSz="914400">
              <a:lnSpc>
                <a:spcPct val="90000"/>
              </a:lnSpc>
              <a:spcBef>
                <a:spcPts val="1001"/>
              </a:spcBef>
              <a:buNone/>
              <a:tabLst>
                <a:tab pos="0" algn="l"/>
              </a:tabLst>
            </a:pPr>
            <a:r>
              <a:rPr lang="en-US" sz="2400" b="0" strike="noStrike" spc="-1">
                <a:solidFill>
                  <a:schemeClr val="dk1"/>
                </a:solidFill>
                <a:latin typeface="Calibri"/>
              </a:rPr>
              <a:t> </a:t>
            </a:r>
            <a:endParaRPr lang="en-IN" sz="2400" b="0" strike="noStrike" spc="-1">
              <a:solidFill>
                <a:srgbClr val="000000"/>
              </a:solidFill>
              <a:latin typeface="Arial"/>
            </a:endParaRPr>
          </a:p>
          <a:p>
            <a:pPr indent="0" algn="ctr" defTabSz="914400">
              <a:lnSpc>
                <a:spcPct val="90000"/>
              </a:lnSpc>
              <a:spcBef>
                <a:spcPts val="1001"/>
              </a:spcBef>
              <a:buNone/>
              <a:tabLst>
                <a:tab pos="0" algn="l"/>
              </a:tabLst>
            </a:pPr>
            <a:endParaRPr lang="en-IN" sz="2400" b="0" strike="noStrike" spc="-1">
              <a:solidFill>
                <a:srgbClr val="000000"/>
              </a:solidFill>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513E7F-2DD5-57BA-C85D-00C4A11C275C}"/>
            </a:ext>
          </a:extLst>
        </p:cNvPr>
        <p:cNvGrpSpPr/>
        <p:nvPr/>
      </p:nvGrpSpPr>
      <p:grpSpPr>
        <a:xfrm>
          <a:off x="0" y="0"/>
          <a:ext cx="0" cy="0"/>
          <a:chOff x="0" y="0"/>
          <a:chExt cx="0" cy="0"/>
        </a:xfrm>
      </p:grpSpPr>
      <p:sp>
        <p:nvSpPr>
          <p:cNvPr id="51" name="PlaceHolder 1">
            <a:extLst>
              <a:ext uri="{FF2B5EF4-FFF2-40B4-BE49-F238E27FC236}">
                <a16:creationId xmlns:a16="http://schemas.microsoft.com/office/drawing/2014/main" id="{CB5DEF2F-5F62-0E34-D483-0C6BA800C5F2}"/>
              </a:ext>
            </a:extLst>
          </p:cNvPr>
          <p:cNvSpPr>
            <a:spLocks noGrp="1"/>
          </p:cNvSpPr>
          <p:nvPr>
            <p:ph type="title"/>
          </p:nvPr>
        </p:nvSpPr>
        <p:spPr>
          <a:xfrm>
            <a:off x="838080" y="365040"/>
            <a:ext cx="10514520" cy="1324440"/>
          </a:xfrm>
          <a:prstGeom prst="rect">
            <a:avLst/>
          </a:prstGeom>
          <a:solidFill>
            <a:schemeClr val="accent1">
              <a:lumMod val="40000"/>
              <a:lumOff val="60000"/>
            </a:schemeClr>
          </a:solidFill>
          <a:ln w="0">
            <a:noFill/>
          </a:ln>
        </p:spPr>
        <p:txBody>
          <a:bodyPr lIns="91440" tIns="45720" rIns="91440" bIns="45720" anchor="ctr">
            <a:noAutofit/>
          </a:bodyPr>
          <a:lstStyle/>
          <a:p>
            <a:r>
              <a:rPr lang="en-IN" b="1" i="0" u="none" strike="noStrike" baseline="0" dirty="0">
                <a:solidFill>
                  <a:srgbClr val="000000"/>
                </a:solidFill>
                <a:latin typeface="Times New Roman" panose="02020603050405020304" pitchFamily="18" charset="0"/>
              </a:rPr>
              <a:t>Structural Testing</a:t>
            </a:r>
            <a:endParaRPr lang="en-IN" b="0" i="0" u="none" strike="noStrike" baseline="0" dirty="0">
              <a:solidFill>
                <a:srgbClr val="000000"/>
              </a:solidFill>
              <a:latin typeface="Times New Roman" panose="02020603050405020304" pitchFamily="18" charset="0"/>
            </a:endParaRPr>
          </a:p>
        </p:txBody>
      </p:sp>
      <p:sp>
        <p:nvSpPr>
          <p:cNvPr id="52" name="PlaceHolder 2">
            <a:extLst>
              <a:ext uri="{FF2B5EF4-FFF2-40B4-BE49-F238E27FC236}">
                <a16:creationId xmlns:a16="http://schemas.microsoft.com/office/drawing/2014/main" id="{1C84CB27-A9D9-9A63-6E24-F2775C23A651}"/>
              </a:ext>
            </a:extLst>
          </p:cNvPr>
          <p:cNvSpPr>
            <a:spLocks noGrp="1"/>
          </p:cNvSpPr>
          <p:nvPr>
            <p:ph/>
          </p:nvPr>
        </p:nvSpPr>
        <p:spPr>
          <a:xfrm>
            <a:off x="838080" y="1825560"/>
            <a:ext cx="10514520" cy="4350240"/>
          </a:xfrm>
          <a:prstGeom prst="rect">
            <a:avLst/>
          </a:prstGeom>
          <a:noFill/>
          <a:ln w="0">
            <a:noFill/>
          </a:ln>
        </p:spPr>
        <p:txBody>
          <a:bodyPr lIns="91440" tIns="45720" rIns="91440" bIns="45720" anchor="t">
            <a:noAutofit/>
          </a:bodyPr>
          <a:lstStyle/>
          <a:p>
            <a:pPr marL="228600" indent="-228600" algn="just" defTabSz="914400">
              <a:lnSpc>
                <a:spcPct val="90000"/>
              </a:lnSpc>
              <a:spcBef>
                <a:spcPts val="1001"/>
              </a:spcBef>
              <a:buClr>
                <a:srgbClr val="000000"/>
              </a:buClr>
              <a:buFont typeface="Arial"/>
              <a:buChar char="•"/>
            </a:pPr>
            <a:r>
              <a:rPr lang="en-US" sz="2800" strike="noStrike" spc="-1" dirty="0">
                <a:solidFill>
                  <a:schemeClr val="dk1"/>
                </a:solidFill>
                <a:latin typeface="Calibri"/>
              </a:rPr>
              <a:t>Structural testing focuses on verifying internal structures or workings of a program rather than its functionality. It aims to ensure that all parts of the code are executed at least once during testing.</a:t>
            </a:r>
          </a:p>
          <a:p>
            <a:pPr marL="228600" indent="-228600" algn="just" defTabSz="914400">
              <a:lnSpc>
                <a:spcPct val="90000"/>
              </a:lnSpc>
              <a:spcBef>
                <a:spcPts val="1001"/>
              </a:spcBef>
              <a:buClr>
                <a:srgbClr val="000000"/>
              </a:buClr>
              <a:buFont typeface="Arial"/>
              <a:buChar char="•"/>
            </a:pPr>
            <a:r>
              <a:rPr lang="en-US" sz="2800" strike="noStrike" spc="-1" dirty="0">
                <a:solidFill>
                  <a:schemeClr val="dk1"/>
                </a:solidFill>
                <a:latin typeface="Calibri"/>
              </a:rPr>
              <a:t>Code coverage metrics are often used in structural testing to determine which parts of the program were tested. For instance, if a method has multiple branches (like if-else statements), structural tests would ensure that both branches are executed during tests.</a:t>
            </a:r>
          </a:p>
        </p:txBody>
      </p:sp>
    </p:spTree>
    <p:extLst>
      <p:ext uri="{BB962C8B-B14F-4D97-AF65-F5344CB8AC3E}">
        <p14:creationId xmlns:p14="http://schemas.microsoft.com/office/powerpoint/2010/main" val="36912368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260976-6AD3-19CA-4EA7-3D36A92D3AA9}"/>
            </a:ext>
          </a:extLst>
        </p:cNvPr>
        <p:cNvGrpSpPr/>
        <p:nvPr/>
      </p:nvGrpSpPr>
      <p:grpSpPr>
        <a:xfrm>
          <a:off x="0" y="0"/>
          <a:ext cx="0" cy="0"/>
          <a:chOff x="0" y="0"/>
          <a:chExt cx="0" cy="0"/>
        </a:xfrm>
      </p:grpSpPr>
      <p:sp>
        <p:nvSpPr>
          <p:cNvPr id="51" name="PlaceHolder 1">
            <a:extLst>
              <a:ext uri="{FF2B5EF4-FFF2-40B4-BE49-F238E27FC236}">
                <a16:creationId xmlns:a16="http://schemas.microsoft.com/office/drawing/2014/main" id="{EBFB9B38-EE78-26FE-14F0-5FA9C4FD521A}"/>
              </a:ext>
            </a:extLst>
          </p:cNvPr>
          <p:cNvSpPr>
            <a:spLocks noGrp="1"/>
          </p:cNvSpPr>
          <p:nvPr>
            <p:ph type="title"/>
          </p:nvPr>
        </p:nvSpPr>
        <p:spPr>
          <a:xfrm>
            <a:off x="838080" y="365040"/>
            <a:ext cx="10514520" cy="1324440"/>
          </a:xfrm>
          <a:prstGeom prst="rect">
            <a:avLst/>
          </a:prstGeom>
          <a:solidFill>
            <a:schemeClr val="accent1">
              <a:lumMod val="40000"/>
              <a:lumOff val="60000"/>
            </a:schemeClr>
          </a:solidFill>
          <a:ln w="0">
            <a:noFill/>
          </a:ln>
        </p:spPr>
        <p:txBody>
          <a:bodyPr lIns="91440" tIns="45720" rIns="91440" bIns="45720" anchor="ctr">
            <a:noAutofit/>
          </a:bodyPr>
          <a:lstStyle/>
          <a:p>
            <a:r>
              <a:rPr lang="en-IN" b="1" i="0" u="none" strike="noStrike" baseline="0" dirty="0">
                <a:solidFill>
                  <a:srgbClr val="000000"/>
                </a:solidFill>
                <a:latin typeface="Times New Roman" panose="02020603050405020304" pitchFamily="18" charset="0"/>
              </a:rPr>
              <a:t>Structural Testing</a:t>
            </a:r>
            <a:endParaRPr lang="en-IN" b="0" i="0" u="none" strike="noStrike" baseline="0" dirty="0">
              <a:solidFill>
                <a:srgbClr val="000000"/>
              </a:solidFill>
              <a:latin typeface="Times New Roman" panose="02020603050405020304" pitchFamily="18" charset="0"/>
            </a:endParaRPr>
          </a:p>
        </p:txBody>
      </p:sp>
      <p:sp>
        <p:nvSpPr>
          <p:cNvPr id="52" name="PlaceHolder 2">
            <a:extLst>
              <a:ext uri="{FF2B5EF4-FFF2-40B4-BE49-F238E27FC236}">
                <a16:creationId xmlns:a16="http://schemas.microsoft.com/office/drawing/2014/main" id="{764F3F38-7EC4-36BB-DAEA-FC1A40EBEAB9}"/>
              </a:ext>
            </a:extLst>
          </p:cNvPr>
          <p:cNvSpPr>
            <a:spLocks noGrp="1"/>
          </p:cNvSpPr>
          <p:nvPr>
            <p:ph/>
          </p:nvPr>
        </p:nvSpPr>
        <p:spPr>
          <a:xfrm>
            <a:off x="838080" y="1825560"/>
            <a:ext cx="10514520" cy="4350240"/>
          </a:xfrm>
          <a:prstGeom prst="rect">
            <a:avLst/>
          </a:prstGeom>
          <a:noFill/>
          <a:ln w="0">
            <a:noFill/>
          </a:ln>
        </p:spPr>
        <p:txBody>
          <a:bodyPr lIns="91440" tIns="45720" rIns="91440" bIns="45720" anchor="t">
            <a:noAutofit/>
          </a:bodyPr>
          <a:lstStyle/>
          <a:p>
            <a:pPr marL="228600" indent="-228600" algn="just" defTabSz="914400">
              <a:lnSpc>
                <a:spcPct val="90000"/>
              </a:lnSpc>
              <a:spcBef>
                <a:spcPts val="1001"/>
              </a:spcBef>
              <a:buClr>
                <a:srgbClr val="000000"/>
              </a:buClr>
              <a:buFont typeface="Arial"/>
              <a:buChar char="•"/>
            </a:pPr>
            <a:r>
              <a:rPr lang="en-US" sz="2800" strike="noStrike" spc="-1" dirty="0">
                <a:solidFill>
                  <a:schemeClr val="dk1"/>
                </a:solidFill>
                <a:latin typeface="Calibri"/>
              </a:rPr>
              <a:t>Path testing is another technique used in structural testing where specific paths through the code are tested to ensure they work as intended. </a:t>
            </a:r>
          </a:p>
          <a:p>
            <a:pPr marL="228600" indent="-228600" algn="just" defTabSz="914400">
              <a:lnSpc>
                <a:spcPct val="90000"/>
              </a:lnSpc>
              <a:spcBef>
                <a:spcPts val="1001"/>
              </a:spcBef>
              <a:buClr>
                <a:srgbClr val="000000"/>
              </a:buClr>
              <a:buFont typeface="Arial"/>
              <a:buChar char="•"/>
            </a:pPr>
            <a:r>
              <a:rPr lang="en-US" sz="2800" strike="noStrike" spc="-1" dirty="0">
                <a:solidFill>
                  <a:schemeClr val="dk1"/>
                </a:solidFill>
                <a:latin typeface="Calibri"/>
              </a:rPr>
              <a:t>For example, if there’s a function that calculates discounts based on customer status (e.g., regular vs. premium), path testing would involve creating test cases for both customer types to ensure both paths yield correct results.</a:t>
            </a:r>
          </a:p>
        </p:txBody>
      </p:sp>
    </p:spTree>
    <p:extLst>
      <p:ext uri="{BB962C8B-B14F-4D97-AF65-F5344CB8AC3E}">
        <p14:creationId xmlns:p14="http://schemas.microsoft.com/office/powerpoint/2010/main" val="32280109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3DE38E-F564-64A2-DC23-83AB7E311EB5}"/>
            </a:ext>
          </a:extLst>
        </p:cNvPr>
        <p:cNvGrpSpPr/>
        <p:nvPr/>
      </p:nvGrpSpPr>
      <p:grpSpPr>
        <a:xfrm>
          <a:off x="0" y="0"/>
          <a:ext cx="0" cy="0"/>
          <a:chOff x="0" y="0"/>
          <a:chExt cx="0" cy="0"/>
        </a:xfrm>
      </p:grpSpPr>
      <p:sp>
        <p:nvSpPr>
          <p:cNvPr id="51" name="PlaceHolder 1">
            <a:extLst>
              <a:ext uri="{FF2B5EF4-FFF2-40B4-BE49-F238E27FC236}">
                <a16:creationId xmlns:a16="http://schemas.microsoft.com/office/drawing/2014/main" id="{B3EEC17B-AFEE-D28A-6B7A-6B11A0227260}"/>
              </a:ext>
            </a:extLst>
          </p:cNvPr>
          <p:cNvSpPr>
            <a:spLocks noGrp="1"/>
          </p:cNvSpPr>
          <p:nvPr>
            <p:ph type="title"/>
          </p:nvPr>
        </p:nvSpPr>
        <p:spPr>
          <a:xfrm>
            <a:off x="838080" y="365040"/>
            <a:ext cx="10514520" cy="1324440"/>
          </a:xfrm>
          <a:prstGeom prst="rect">
            <a:avLst/>
          </a:prstGeom>
          <a:solidFill>
            <a:schemeClr val="accent1">
              <a:lumMod val="40000"/>
              <a:lumOff val="60000"/>
            </a:schemeClr>
          </a:solidFill>
          <a:ln w="0">
            <a:noFill/>
          </a:ln>
        </p:spPr>
        <p:txBody>
          <a:bodyPr lIns="91440" tIns="45720" rIns="91440" bIns="45720" anchor="ctr">
            <a:noAutofit/>
          </a:bodyPr>
          <a:lstStyle/>
          <a:p>
            <a:r>
              <a:rPr lang="en-IN" b="1" i="0" u="none" strike="noStrike" baseline="0" dirty="0">
                <a:solidFill>
                  <a:srgbClr val="000000"/>
                </a:solidFill>
                <a:latin typeface="Times New Roman" panose="02020603050405020304" pitchFamily="18" charset="0"/>
              </a:rPr>
              <a:t>Class Testing</a:t>
            </a:r>
            <a:endParaRPr lang="en-IN" b="0" i="0" u="none" strike="noStrike" baseline="0" dirty="0">
              <a:solidFill>
                <a:srgbClr val="000000"/>
              </a:solidFill>
              <a:latin typeface="Times New Roman" panose="02020603050405020304" pitchFamily="18" charset="0"/>
            </a:endParaRPr>
          </a:p>
        </p:txBody>
      </p:sp>
      <p:sp>
        <p:nvSpPr>
          <p:cNvPr id="52" name="PlaceHolder 2">
            <a:extLst>
              <a:ext uri="{FF2B5EF4-FFF2-40B4-BE49-F238E27FC236}">
                <a16:creationId xmlns:a16="http://schemas.microsoft.com/office/drawing/2014/main" id="{85C3C239-FFAA-36EC-49E4-5EEF390EFEA8}"/>
              </a:ext>
            </a:extLst>
          </p:cNvPr>
          <p:cNvSpPr>
            <a:spLocks noGrp="1"/>
          </p:cNvSpPr>
          <p:nvPr>
            <p:ph/>
          </p:nvPr>
        </p:nvSpPr>
        <p:spPr>
          <a:xfrm>
            <a:off x="838080" y="1825560"/>
            <a:ext cx="10514520" cy="4350240"/>
          </a:xfrm>
          <a:prstGeom prst="rect">
            <a:avLst/>
          </a:prstGeom>
          <a:noFill/>
          <a:ln w="0">
            <a:noFill/>
          </a:ln>
        </p:spPr>
        <p:txBody>
          <a:bodyPr lIns="91440" tIns="45720" rIns="91440" bIns="45720" anchor="t">
            <a:noAutofit/>
          </a:bodyPr>
          <a:lstStyle/>
          <a:p>
            <a:pPr marL="228600" indent="-228600" algn="just" defTabSz="914400">
              <a:lnSpc>
                <a:spcPct val="90000"/>
              </a:lnSpc>
              <a:spcBef>
                <a:spcPts val="1001"/>
              </a:spcBef>
              <a:buClr>
                <a:srgbClr val="000000"/>
              </a:buClr>
              <a:buFont typeface="Arial"/>
              <a:buChar char="•"/>
            </a:pPr>
            <a:r>
              <a:rPr lang="en-US" sz="2800" strike="noStrike" spc="-1" dirty="0">
                <a:solidFill>
                  <a:schemeClr val="dk1"/>
                </a:solidFill>
                <a:latin typeface="Calibri"/>
              </a:rPr>
              <a:t>Class testing is specifically designed for object-oriented programming environments where classes are central components of design. The goal is to validate individual classes in isolation before they interact with other classes.</a:t>
            </a:r>
          </a:p>
          <a:p>
            <a:pPr marL="228600" indent="-228600" algn="just" defTabSz="914400">
              <a:lnSpc>
                <a:spcPct val="90000"/>
              </a:lnSpc>
              <a:spcBef>
                <a:spcPts val="1001"/>
              </a:spcBef>
              <a:buClr>
                <a:srgbClr val="000000"/>
              </a:buClr>
              <a:buFont typeface="Arial"/>
              <a:buChar char="•"/>
            </a:pPr>
            <a:r>
              <a:rPr lang="en-US" sz="2800" strike="noStrike" spc="-1" dirty="0">
                <a:solidFill>
                  <a:schemeClr val="dk1"/>
                </a:solidFill>
                <a:latin typeface="Calibri"/>
              </a:rPr>
              <a:t>In class testing, methods within a class are tested independently from other classes. For example, consider a </a:t>
            </a:r>
            <a:r>
              <a:rPr lang="en-US" sz="2800" strike="noStrike" spc="-1" dirty="0" err="1">
                <a:solidFill>
                  <a:schemeClr val="dk1"/>
                </a:solidFill>
                <a:latin typeface="Calibri"/>
              </a:rPr>
              <a:t>BankAccount</a:t>
            </a:r>
            <a:r>
              <a:rPr lang="en-US" sz="2800" strike="noStrike" spc="-1" dirty="0">
                <a:solidFill>
                  <a:schemeClr val="dk1"/>
                </a:solidFill>
                <a:latin typeface="Calibri"/>
              </a:rPr>
              <a:t> class with methods like deposit(), withdraw(), and </a:t>
            </a:r>
            <a:r>
              <a:rPr lang="en-US" sz="2800" strike="noStrike" spc="-1" dirty="0" err="1">
                <a:solidFill>
                  <a:schemeClr val="dk1"/>
                </a:solidFill>
                <a:latin typeface="Calibri"/>
              </a:rPr>
              <a:t>getBalance</a:t>
            </a:r>
            <a:r>
              <a:rPr lang="en-US" sz="2800" strike="noStrike" spc="-1" dirty="0">
                <a:solidFill>
                  <a:schemeClr val="dk1"/>
                </a:solidFill>
                <a:latin typeface="Calibri"/>
              </a:rPr>
              <a:t>(). </a:t>
            </a:r>
          </a:p>
          <a:p>
            <a:pPr marL="228600" indent="-228600" algn="just" defTabSz="914400">
              <a:lnSpc>
                <a:spcPct val="90000"/>
              </a:lnSpc>
              <a:spcBef>
                <a:spcPts val="1001"/>
              </a:spcBef>
              <a:buClr>
                <a:srgbClr val="000000"/>
              </a:buClr>
              <a:buFont typeface="Arial"/>
              <a:buChar char="•"/>
            </a:pPr>
            <a:r>
              <a:rPr lang="en-US" sz="2800" strike="noStrike" spc="-1" dirty="0">
                <a:solidFill>
                  <a:schemeClr val="dk1"/>
                </a:solidFill>
                <a:latin typeface="Calibri"/>
              </a:rPr>
              <a:t>Each method should be tested separately to ensure they perform their intended functions correctly under various conditions (e.g., withdrawing more than balance).</a:t>
            </a:r>
          </a:p>
        </p:txBody>
      </p:sp>
    </p:spTree>
    <p:extLst>
      <p:ext uri="{BB962C8B-B14F-4D97-AF65-F5344CB8AC3E}">
        <p14:creationId xmlns:p14="http://schemas.microsoft.com/office/powerpoint/2010/main" val="40584372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DC6CFD-79C5-E5DC-9124-16B6EE21FBC0}"/>
            </a:ext>
          </a:extLst>
        </p:cNvPr>
        <p:cNvGrpSpPr/>
        <p:nvPr/>
      </p:nvGrpSpPr>
      <p:grpSpPr>
        <a:xfrm>
          <a:off x="0" y="0"/>
          <a:ext cx="0" cy="0"/>
          <a:chOff x="0" y="0"/>
          <a:chExt cx="0" cy="0"/>
        </a:xfrm>
      </p:grpSpPr>
      <p:sp>
        <p:nvSpPr>
          <p:cNvPr id="51" name="PlaceHolder 1">
            <a:extLst>
              <a:ext uri="{FF2B5EF4-FFF2-40B4-BE49-F238E27FC236}">
                <a16:creationId xmlns:a16="http://schemas.microsoft.com/office/drawing/2014/main" id="{E47CA655-1788-A38C-05F3-E93717D398A1}"/>
              </a:ext>
            </a:extLst>
          </p:cNvPr>
          <p:cNvSpPr>
            <a:spLocks noGrp="1"/>
          </p:cNvSpPr>
          <p:nvPr>
            <p:ph type="title"/>
          </p:nvPr>
        </p:nvSpPr>
        <p:spPr>
          <a:xfrm>
            <a:off x="838080" y="365040"/>
            <a:ext cx="10514520" cy="1324440"/>
          </a:xfrm>
          <a:prstGeom prst="rect">
            <a:avLst/>
          </a:prstGeom>
          <a:solidFill>
            <a:schemeClr val="accent1">
              <a:lumMod val="40000"/>
              <a:lumOff val="60000"/>
            </a:schemeClr>
          </a:solidFill>
          <a:ln w="0">
            <a:noFill/>
          </a:ln>
        </p:spPr>
        <p:txBody>
          <a:bodyPr lIns="91440" tIns="45720" rIns="91440" bIns="45720" anchor="ctr">
            <a:noAutofit/>
          </a:bodyPr>
          <a:lstStyle/>
          <a:p>
            <a:r>
              <a:rPr lang="en-IN" b="1" i="0" u="none" strike="noStrike" baseline="0" dirty="0">
                <a:solidFill>
                  <a:srgbClr val="000000"/>
                </a:solidFill>
                <a:latin typeface="Times New Roman" panose="02020603050405020304" pitchFamily="18" charset="0"/>
              </a:rPr>
              <a:t>Class Testing</a:t>
            </a:r>
            <a:endParaRPr lang="en-IN" b="0" i="0" u="none" strike="noStrike" baseline="0" dirty="0">
              <a:solidFill>
                <a:srgbClr val="000000"/>
              </a:solidFill>
              <a:latin typeface="Times New Roman" panose="02020603050405020304" pitchFamily="18" charset="0"/>
            </a:endParaRPr>
          </a:p>
        </p:txBody>
      </p:sp>
      <p:sp>
        <p:nvSpPr>
          <p:cNvPr id="52" name="PlaceHolder 2">
            <a:extLst>
              <a:ext uri="{FF2B5EF4-FFF2-40B4-BE49-F238E27FC236}">
                <a16:creationId xmlns:a16="http://schemas.microsoft.com/office/drawing/2014/main" id="{A176F915-2BB8-C92D-FAC0-EF806CCEBBB0}"/>
              </a:ext>
            </a:extLst>
          </p:cNvPr>
          <p:cNvSpPr>
            <a:spLocks noGrp="1"/>
          </p:cNvSpPr>
          <p:nvPr>
            <p:ph/>
          </p:nvPr>
        </p:nvSpPr>
        <p:spPr>
          <a:xfrm>
            <a:off x="838080" y="1825560"/>
            <a:ext cx="10514520" cy="4350240"/>
          </a:xfrm>
          <a:prstGeom prst="rect">
            <a:avLst/>
          </a:prstGeom>
          <a:noFill/>
          <a:ln w="0">
            <a:noFill/>
          </a:ln>
        </p:spPr>
        <p:txBody>
          <a:bodyPr lIns="91440" tIns="45720" rIns="91440" bIns="45720" anchor="t">
            <a:noAutofit/>
          </a:bodyPr>
          <a:lstStyle/>
          <a:p>
            <a:pPr marL="228600" indent="-228600" algn="just" defTabSz="914400">
              <a:lnSpc>
                <a:spcPct val="90000"/>
              </a:lnSpc>
              <a:spcBef>
                <a:spcPts val="1001"/>
              </a:spcBef>
              <a:buClr>
                <a:srgbClr val="000000"/>
              </a:buClr>
              <a:buFont typeface="Arial"/>
              <a:buChar char="•"/>
            </a:pPr>
            <a:r>
              <a:rPr lang="en-US" sz="2800" strike="noStrike" spc="-1" dirty="0">
                <a:solidFill>
                  <a:schemeClr val="dk1"/>
                </a:solidFill>
                <a:latin typeface="Calibri"/>
              </a:rPr>
              <a:t>Additionally, constructors and destructors should also be tested to confirm proper initialization and cleanup of resources. </a:t>
            </a:r>
          </a:p>
          <a:p>
            <a:pPr marL="228600" indent="-228600" algn="just" defTabSz="914400">
              <a:lnSpc>
                <a:spcPct val="90000"/>
              </a:lnSpc>
              <a:spcBef>
                <a:spcPts val="1001"/>
              </a:spcBef>
              <a:buClr>
                <a:srgbClr val="000000"/>
              </a:buClr>
              <a:buFont typeface="Arial"/>
              <a:buChar char="•"/>
            </a:pPr>
            <a:r>
              <a:rPr lang="en-US" sz="2800" strike="noStrike" spc="-1" dirty="0">
                <a:solidFill>
                  <a:schemeClr val="dk1"/>
                </a:solidFill>
                <a:latin typeface="Calibri"/>
              </a:rPr>
              <a:t>For instance, when creating an instance of </a:t>
            </a:r>
            <a:r>
              <a:rPr lang="en-US" sz="2800" strike="noStrike" spc="-1" dirty="0" err="1">
                <a:solidFill>
                  <a:schemeClr val="dk1"/>
                </a:solidFill>
                <a:latin typeface="Calibri"/>
              </a:rPr>
              <a:t>BankAccount</a:t>
            </a:r>
            <a:r>
              <a:rPr lang="en-US" sz="2800" strike="noStrike" spc="-1" dirty="0">
                <a:solidFill>
                  <a:schemeClr val="dk1"/>
                </a:solidFill>
                <a:latin typeface="Calibri"/>
              </a:rPr>
              <a:t>, tests should check if initial values like balance are set correctly.</a:t>
            </a:r>
          </a:p>
          <a:p>
            <a:pPr marL="228600" indent="-228600" algn="just" defTabSz="914400">
              <a:lnSpc>
                <a:spcPct val="90000"/>
              </a:lnSpc>
              <a:spcBef>
                <a:spcPts val="1001"/>
              </a:spcBef>
              <a:buClr>
                <a:srgbClr val="000000"/>
              </a:buClr>
              <a:buFont typeface="Arial"/>
              <a:buChar char="•"/>
            </a:pPr>
            <a:r>
              <a:rPr lang="en-US" sz="2800" strike="noStrike" spc="-1" dirty="0">
                <a:solidFill>
                  <a:schemeClr val="dk1"/>
                </a:solidFill>
                <a:latin typeface="Calibri"/>
              </a:rPr>
              <a:t>Class testing is crucial because it allows developers to catch errors early before integrating classes into larger systems where interactions can complicate debugging.</a:t>
            </a:r>
          </a:p>
        </p:txBody>
      </p:sp>
    </p:spTree>
    <p:extLst>
      <p:ext uri="{BB962C8B-B14F-4D97-AF65-F5344CB8AC3E}">
        <p14:creationId xmlns:p14="http://schemas.microsoft.com/office/powerpoint/2010/main" val="32521952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FA9C48-2AB7-C432-3E7C-2422882CFA55}"/>
            </a:ext>
          </a:extLst>
        </p:cNvPr>
        <p:cNvGrpSpPr/>
        <p:nvPr/>
      </p:nvGrpSpPr>
      <p:grpSpPr>
        <a:xfrm>
          <a:off x="0" y="0"/>
          <a:ext cx="0" cy="0"/>
          <a:chOff x="0" y="0"/>
          <a:chExt cx="0" cy="0"/>
        </a:xfrm>
      </p:grpSpPr>
      <p:sp>
        <p:nvSpPr>
          <p:cNvPr id="51" name="PlaceHolder 1">
            <a:extLst>
              <a:ext uri="{FF2B5EF4-FFF2-40B4-BE49-F238E27FC236}">
                <a16:creationId xmlns:a16="http://schemas.microsoft.com/office/drawing/2014/main" id="{095A7F77-501E-320A-FB5A-EE5F886E0279}"/>
              </a:ext>
            </a:extLst>
          </p:cNvPr>
          <p:cNvSpPr>
            <a:spLocks noGrp="1"/>
          </p:cNvSpPr>
          <p:nvPr>
            <p:ph type="title"/>
          </p:nvPr>
        </p:nvSpPr>
        <p:spPr>
          <a:xfrm>
            <a:off x="838080" y="365040"/>
            <a:ext cx="10514520" cy="1324440"/>
          </a:xfrm>
          <a:prstGeom prst="rect">
            <a:avLst/>
          </a:prstGeom>
          <a:solidFill>
            <a:schemeClr val="accent1">
              <a:lumMod val="40000"/>
              <a:lumOff val="60000"/>
            </a:schemeClr>
          </a:solidFill>
          <a:ln w="0">
            <a:noFill/>
          </a:ln>
        </p:spPr>
        <p:txBody>
          <a:bodyPr lIns="91440" tIns="45720" rIns="91440" bIns="45720" anchor="ctr">
            <a:noAutofit/>
          </a:bodyPr>
          <a:lstStyle/>
          <a:p>
            <a:r>
              <a:rPr lang="en-IN" b="1" i="0" u="none" strike="noStrike" baseline="0" dirty="0">
                <a:solidFill>
                  <a:srgbClr val="000000"/>
                </a:solidFill>
                <a:latin typeface="Times New Roman" panose="02020603050405020304" pitchFamily="18" charset="0"/>
              </a:rPr>
              <a:t>State-Based Testing</a:t>
            </a:r>
            <a:endParaRPr lang="en-IN" b="0" i="0" u="none" strike="noStrike" baseline="0" dirty="0">
              <a:solidFill>
                <a:srgbClr val="000000"/>
              </a:solidFill>
              <a:latin typeface="Times New Roman" panose="02020603050405020304" pitchFamily="18" charset="0"/>
            </a:endParaRPr>
          </a:p>
        </p:txBody>
      </p:sp>
      <p:sp>
        <p:nvSpPr>
          <p:cNvPr id="52" name="PlaceHolder 2">
            <a:extLst>
              <a:ext uri="{FF2B5EF4-FFF2-40B4-BE49-F238E27FC236}">
                <a16:creationId xmlns:a16="http://schemas.microsoft.com/office/drawing/2014/main" id="{0B672053-510C-842B-F045-CDBE103C2EB8}"/>
              </a:ext>
            </a:extLst>
          </p:cNvPr>
          <p:cNvSpPr>
            <a:spLocks noGrp="1"/>
          </p:cNvSpPr>
          <p:nvPr>
            <p:ph/>
          </p:nvPr>
        </p:nvSpPr>
        <p:spPr>
          <a:xfrm>
            <a:off x="838080" y="1825560"/>
            <a:ext cx="10514520" cy="4350240"/>
          </a:xfrm>
          <a:prstGeom prst="rect">
            <a:avLst/>
          </a:prstGeom>
          <a:noFill/>
          <a:ln w="0">
            <a:noFill/>
          </a:ln>
        </p:spPr>
        <p:txBody>
          <a:bodyPr lIns="91440" tIns="45720" rIns="91440" bIns="45720" anchor="t">
            <a:noAutofit/>
          </a:bodyPr>
          <a:lstStyle/>
          <a:p>
            <a:pPr marL="228600" indent="-228600" algn="just" defTabSz="914400">
              <a:lnSpc>
                <a:spcPct val="90000"/>
              </a:lnSpc>
              <a:spcBef>
                <a:spcPts val="1001"/>
              </a:spcBef>
              <a:buClr>
                <a:srgbClr val="000000"/>
              </a:buClr>
              <a:buFont typeface="Arial"/>
              <a:buChar char="•"/>
            </a:pPr>
            <a:r>
              <a:rPr lang="en-US" sz="2800" strike="noStrike" spc="-1" dirty="0">
                <a:solidFill>
                  <a:schemeClr val="dk1"/>
                </a:solidFill>
                <a:latin typeface="Calibri"/>
              </a:rPr>
              <a:t>State-based testing focuses on validating system behavior based on different states it can be in during execution. This approach is particularly useful for applications where state transitions dictate functionality.</a:t>
            </a:r>
          </a:p>
          <a:p>
            <a:pPr marL="228600" indent="-228600" algn="just" defTabSz="914400">
              <a:lnSpc>
                <a:spcPct val="90000"/>
              </a:lnSpc>
              <a:spcBef>
                <a:spcPts val="1001"/>
              </a:spcBef>
              <a:buClr>
                <a:srgbClr val="000000"/>
              </a:buClr>
              <a:buFont typeface="Arial"/>
              <a:buChar char="•"/>
            </a:pPr>
            <a:r>
              <a:rPr lang="en-US" sz="2800" strike="noStrike" spc="-1" dirty="0">
                <a:solidFill>
                  <a:schemeClr val="dk1"/>
                </a:solidFill>
                <a:latin typeface="Calibri"/>
              </a:rPr>
              <a:t>For example, consider an online shopping cart application where items can be added or removed from a cart based on user actions. The states might include "empty," "contains items," or "checkout." </a:t>
            </a:r>
          </a:p>
          <a:p>
            <a:pPr marL="228600" indent="-228600" algn="just" defTabSz="914400">
              <a:lnSpc>
                <a:spcPct val="90000"/>
              </a:lnSpc>
              <a:spcBef>
                <a:spcPts val="1001"/>
              </a:spcBef>
              <a:buClr>
                <a:srgbClr val="000000"/>
              </a:buClr>
              <a:buFont typeface="Arial"/>
              <a:buChar char="•"/>
            </a:pPr>
            <a:r>
              <a:rPr lang="en-US" sz="2800" strike="noStrike" spc="-1" dirty="0">
                <a:solidFill>
                  <a:schemeClr val="dk1"/>
                </a:solidFill>
                <a:latin typeface="Calibri"/>
              </a:rPr>
              <a:t>State-based tests would verify that transitions between these states occur correctly when users perform actions like adding or removing items.</a:t>
            </a:r>
          </a:p>
        </p:txBody>
      </p:sp>
    </p:spTree>
    <p:extLst>
      <p:ext uri="{BB962C8B-B14F-4D97-AF65-F5344CB8AC3E}">
        <p14:creationId xmlns:p14="http://schemas.microsoft.com/office/powerpoint/2010/main" val="42299238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548DB5-6E85-5C1F-E9DA-79674631D05B}"/>
            </a:ext>
          </a:extLst>
        </p:cNvPr>
        <p:cNvGrpSpPr/>
        <p:nvPr/>
      </p:nvGrpSpPr>
      <p:grpSpPr>
        <a:xfrm>
          <a:off x="0" y="0"/>
          <a:ext cx="0" cy="0"/>
          <a:chOff x="0" y="0"/>
          <a:chExt cx="0" cy="0"/>
        </a:xfrm>
      </p:grpSpPr>
      <p:sp>
        <p:nvSpPr>
          <p:cNvPr id="51" name="PlaceHolder 1">
            <a:extLst>
              <a:ext uri="{FF2B5EF4-FFF2-40B4-BE49-F238E27FC236}">
                <a16:creationId xmlns:a16="http://schemas.microsoft.com/office/drawing/2014/main" id="{17D58D93-5A79-975E-7EBC-D7313714870F}"/>
              </a:ext>
            </a:extLst>
          </p:cNvPr>
          <p:cNvSpPr>
            <a:spLocks noGrp="1"/>
          </p:cNvSpPr>
          <p:nvPr>
            <p:ph type="title"/>
          </p:nvPr>
        </p:nvSpPr>
        <p:spPr>
          <a:xfrm>
            <a:off x="838080" y="365040"/>
            <a:ext cx="10514520" cy="1324440"/>
          </a:xfrm>
          <a:prstGeom prst="rect">
            <a:avLst/>
          </a:prstGeom>
          <a:solidFill>
            <a:schemeClr val="accent1">
              <a:lumMod val="40000"/>
              <a:lumOff val="60000"/>
            </a:schemeClr>
          </a:solidFill>
          <a:ln w="0">
            <a:noFill/>
          </a:ln>
        </p:spPr>
        <p:txBody>
          <a:bodyPr lIns="91440" tIns="45720" rIns="91440" bIns="45720" anchor="ctr">
            <a:noAutofit/>
          </a:bodyPr>
          <a:lstStyle/>
          <a:p>
            <a:r>
              <a:rPr lang="en-IN" b="1" i="0" u="none" strike="noStrike" baseline="0" dirty="0">
                <a:solidFill>
                  <a:srgbClr val="000000"/>
                </a:solidFill>
                <a:latin typeface="Times New Roman" panose="02020603050405020304" pitchFamily="18" charset="0"/>
              </a:rPr>
              <a:t>Mutation Testing</a:t>
            </a:r>
            <a:endParaRPr lang="en-IN" b="0" i="0" u="none" strike="noStrike" baseline="0" dirty="0">
              <a:solidFill>
                <a:srgbClr val="000000"/>
              </a:solidFill>
              <a:latin typeface="Times New Roman" panose="02020603050405020304" pitchFamily="18" charset="0"/>
            </a:endParaRPr>
          </a:p>
        </p:txBody>
      </p:sp>
      <p:sp>
        <p:nvSpPr>
          <p:cNvPr id="52" name="PlaceHolder 2">
            <a:extLst>
              <a:ext uri="{FF2B5EF4-FFF2-40B4-BE49-F238E27FC236}">
                <a16:creationId xmlns:a16="http://schemas.microsoft.com/office/drawing/2014/main" id="{67874F3F-E08A-5845-3EF1-7D72E9FD59B0}"/>
              </a:ext>
            </a:extLst>
          </p:cNvPr>
          <p:cNvSpPr>
            <a:spLocks noGrp="1"/>
          </p:cNvSpPr>
          <p:nvPr>
            <p:ph/>
          </p:nvPr>
        </p:nvSpPr>
        <p:spPr>
          <a:xfrm>
            <a:off x="838080" y="1825560"/>
            <a:ext cx="10514520" cy="4350240"/>
          </a:xfrm>
          <a:prstGeom prst="rect">
            <a:avLst/>
          </a:prstGeom>
          <a:noFill/>
          <a:ln w="0">
            <a:noFill/>
          </a:ln>
        </p:spPr>
        <p:txBody>
          <a:bodyPr lIns="91440" tIns="45720" rIns="91440" bIns="45720" anchor="t">
            <a:noAutofit/>
          </a:bodyPr>
          <a:lstStyle/>
          <a:p>
            <a:pPr marL="228600" indent="-228600" algn="just" defTabSz="914400">
              <a:lnSpc>
                <a:spcPct val="90000"/>
              </a:lnSpc>
              <a:spcBef>
                <a:spcPts val="1001"/>
              </a:spcBef>
              <a:buClr>
                <a:srgbClr val="000000"/>
              </a:buClr>
              <a:buFont typeface="Arial"/>
              <a:buChar char="•"/>
            </a:pPr>
            <a:r>
              <a:rPr lang="en-US" sz="2800" strike="noStrike" spc="-1" dirty="0">
                <a:solidFill>
                  <a:schemeClr val="dk1"/>
                </a:solidFill>
                <a:latin typeface="Calibri"/>
              </a:rPr>
              <a:t>Mutation testing is an advanced technique used to evaluate the effectiveness of test cases by introducing small changes (mutations) into the source code. The idea is that if your test suite is robust enough, it should catch these mutations by failing when they occur.</a:t>
            </a:r>
          </a:p>
          <a:p>
            <a:pPr marL="228600" indent="-228600" algn="just" defTabSz="914400">
              <a:lnSpc>
                <a:spcPct val="90000"/>
              </a:lnSpc>
              <a:spcBef>
                <a:spcPts val="1001"/>
              </a:spcBef>
              <a:buClr>
                <a:srgbClr val="000000"/>
              </a:buClr>
              <a:buFont typeface="Arial"/>
              <a:buChar char="•"/>
            </a:pPr>
            <a:r>
              <a:rPr lang="en-US" sz="2800" strike="noStrike" spc="-1" dirty="0">
                <a:solidFill>
                  <a:schemeClr val="dk1"/>
                </a:solidFill>
                <a:latin typeface="Calibri"/>
              </a:rPr>
              <a:t>For instance, if you have a function that adds two numbers together but you introduce a mutation that changes addition (+) to subtraction (-), effective tests should fail because the output will differ from what’s expected based on original functionality.</a:t>
            </a:r>
          </a:p>
        </p:txBody>
      </p:sp>
    </p:spTree>
    <p:extLst>
      <p:ext uri="{BB962C8B-B14F-4D97-AF65-F5344CB8AC3E}">
        <p14:creationId xmlns:p14="http://schemas.microsoft.com/office/powerpoint/2010/main" val="36844239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9CA66E-5097-64F7-7794-AE4AF59D0353}"/>
            </a:ext>
          </a:extLst>
        </p:cNvPr>
        <p:cNvGrpSpPr/>
        <p:nvPr/>
      </p:nvGrpSpPr>
      <p:grpSpPr>
        <a:xfrm>
          <a:off x="0" y="0"/>
          <a:ext cx="0" cy="0"/>
          <a:chOff x="0" y="0"/>
          <a:chExt cx="0" cy="0"/>
        </a:xfrm>
      </p:grpSpPr>
      <p:sp>
        <p:nvSpPr>
          <p:cNvPr id="51" name="PlaceHolder 1">
            <a:extLst>
              <a:ext uri="{FF2B5EF4-FFF2-40B4-BE49-F238E27FC236}">
                <a16:creationId xmlns:a16="http://schemas.microsoft.com/office/drawing/2014/main" id="{C661F0FE-F50B-2D4F-D082-7222013D44DB}"/>
              </a:ext>
            </a:extLst>
          </p:cNvPr>
          <p:cNvSpPr>
            <a:spLocks noGrp="1"/>
          </p:cNvSpPr>
          <p:nvPr>
            <p:ph type="title"/>
          </p:nvPr>
        </p:nvSpPr>
        <p:spPr>
          <a:xfrm>
            <a:off x="838080" y="365040"/>
            <a:ext cx="10514520" cy="1324440"/>
          </a:xfrm>
          <a:prstGeom prst="rect">
            <a:avLst/>
          </a:prstGeom>
          <a:solidFill>
            <a:schemeClr val="accent1">
              <a:lumMod val="40000"/>
              <a:lumOff val="60000"/>
            </a:schemeClr>
          </a:solidFill>
          <a:ln w="0">
            <a:noFill/>
          </a:ln>
        </p:spPr>
        <p:txBody>
          <a:bodyPr lIns="91440" tIns="45720" rIns="91440" bIns="45720" anchor="ctr">
            <a:noAutofit/>
          </a:bodyPr>
          <a:lstStyle/>
          <a:p>
            <a:r>
              <a:rPr lang="en-IN" b="1" i="0" u="none" strike="noStrike" baseline="0" dirty="0">
                <a:solidFill>
                  <a:srgbClr val="000000"/>
                </a:solidFill>
                <a:latin typeface="Times New Roman" panose="02020603050405020304" pitchFamily="18" charset="0"/>
              </a:rPr>
              <a:t>Levels of Testing</a:t>
            </a:r>
            <a:endParaRPr lang="en-IN" b="0" i="0" u="none" strike="noStrike" baseline="0" dirty="0">
              <a:solidFill>
                <a:srgbClr val="000000"/>
              </a:solidFill>
              <a:latin typeface="Times New Roman" panose="02020603050405020304" pitchFamily="18" charset="0"/>
            </a:endParaRPr>
          </a:p>
        </p:txBody>
      </p:sp>
      <p:sp>
        <p:nvSpPr>
          <p:cNvPr id="52" name="PlaceHolder 2">
            <a:extLst>
              <a:ext uri="{FF2B5EF4-FFF2-40B4-BE49-F238E27FC236}">
                <a16:creationId xmlns:a16="http://schemas.microsoft.com/office/drawing/2014/main" id="{900E9218-C75C-89D6-2540-ACFE9B44D1BC}"/>
              </a:ext>
            </a:extLst>
          </p:cNvPr>
          <p:cNvSpPr>
            <a:spLocks noGrp="1"/>
          </p:cNvSpPr>
          <p:nvPr>
            <p:ph/>
          </p:nvPr>
        </p:nvSpPr>
        <p:spPr>
          <a:xfrm>
            <a:off x="838080" y="1825560"/>
            <a:ext cx="10514520" cy="4350240"/>
          </a:xfrm>
          <a:prstGeom prst="rect">
            <a:avLst/>
          </a:prstGeom>
          <a:noFill/>
          <a:ln w="0">
            <a:noFill/>
          </a:ln>
        </p:spPr>
        <p:txBody>
          <a:bodyPr lIns="91440" tIns="45720" rIns="91440" bIns="45720" anchor="t">
            <a:noAutofit/>
          </a:bodyPr>
          <a:lstStyle/>
          <a:p>
            <a:pPr marL="228600" indent="-228600" algn="just" defTabSz="914400">
              <a:lnSpc>
                <a:spcPct val="90000"/>
              </a:lnSpc>
              <a:spcBef>
                <a:spcPts val="1001"/>
              </a:spcBef>
              <a:buClr>
                <a:srgbClr val="000000"/>
              </a:buClr>
              <a:buFont typeface="Arial"/>
              <a:buChar char="•"/>
            </a:pPr>
            <a:r>
              <a:rPr lang="en-US" sz="2800" strike="noStrike" spc="-1" dirty="0">
                <a:solidFill>
                  <a:schemeClr val="dk1"/>
                </a:solidFill>
                <a:latin typeface="Calibri"/>
              </a:rPr>
              <a:t>Software testing occurs at multiple levels throughout development—each level serves different purposes and focuses on different aspects of quality assurance.</a:t>
            </a:r>
          </a:p>
          <a:p>
            <a:pPr marL="228600" indent="-228600" algn="just" defTabSz="914400">
              <a:lnSpc>
                <a:spcPct val="90000"/>
              </a:lnSpc>
              <a:spcBef>
                <a:spcPts val="1001"/>
              </a:spcBef>
              <a:buClr>
                <a:srgbClr val="000000"/>
              </a:buClr>
              <a:buFont typeface="Arial"/>
              <a:buChar char="•"/>
            </a:pPr>
            <a:r>
              <a:rPr lang="en-US" sz="2800" b="1" strike="noStrike" spc="-1" dirty="0">
                <a:solidFill>
                  <a:schemeClr val="dk1"/>
                </a:solidFill>
                <a:latin typeface="Calibri"/>
              </a:rPr>
              <a:t>Unit Testing</a:t>
            </a:r>
            <a:r>
              <a:rPr lang="en-US" sz="2800" strike="noStrike" spc="-1" dirty="0">
                <a:solidFill>
                  <a:schemeClr val="dk1"/>
                </a:solidFill>
                <a:latin typeface="Calibri"/>
              </a:rPr>
              <a:t>: This level involves testing individual components or functions in isolation from others. For example, if you have a function calculating taxes within an accounting application, unit tests would validate this function independently using various input scenarios.</a:t>
            </a:r>
          </a:p>
        </p:txBody>
      </p:sp>
    </p:spTree>
    <p:extLst>
      <p:ext uri="{BB962C8B-B14F-4D97-AF65-F5344CB8AC3E}">
        <p14:creationId xmlns:p14="http://schemas.microsoft.com/office/powerpoint/2010/main" val="11814728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764CC6-09C9-035D-27C5-38EF7744391B}"/>
            </a:ext>
          </a:extLst>
        </p:cNvPr>
        <p:cNvGrpSpPr/>
        <p:nvPr/>
      </p:nvGrpSpPr>
      <p:grpSpPr>
        <a:xfrm>
          <a:off x="0" y="0"/>
          <a:ext cx="0" cy="0"/>
          <a:chOff x="0" y="0"/>
          <a:chExt cx="0" cy="0"/>
        </a:xfrm>
      </p:grpSpPr>
      <p:sp>
        <p:nvSpPr>
          <p:cNvPr id="51" name="PlaceHolder 1">
            <a:extLst>
              <a:ext uri="{FF2B5EF4-FFF2-40B4-BE49-F238E27FC236}">
                <a16:creationId xmlns:a16="http://schemas.microsoft.com/office/drawing/2014/main" id="{2568AC5C-5EF6-0BDE-9B8B-FE4224C4F5DD}"/>
              </a:ext>
            </a:extLst>
          </p:cNvPr>
          <p:cNvSpPr>
            <a:spLocks noGrp="1"/>
          </p:cNvSpPr>
          <p:nvPr>
            <p:ph type="title"/>
          </p:nvPr>
        </p:nvSpPr>
        <p:spPr>
          <a:xfrm>
            <a:off x="838080" y="365040"/>
            <a:ext cx="10514520" cy="1324440"/>
          </a:xfrm>
          <a:prstGeom prst="rect">
            <a:avLst/>
          </a:prstGeom>
          <a:solidFill>
            <a:schemeClr val="accent1">
              <a:lumMod val="40000"/>
              <a:lumOff val="60000"/>
            </a:schemeClr>
          </a:solidFill>
          <a:ln w="0">
            <a:noFill/>
          </a:ln>
        </p:spPr>
        <p:txBody>
          <a:bodyPr lIns="91440" tIns="45720" rIns="91440" bIns="45720" anchor="ctr">
            <a:noAutofit/>
          </a:bodyPr>
          <a:lstStyle/>
          <a:p>
            <a:r>
              <a:rPr lang="en-IN" b="1" i="0" u="none" strike="noStrike" baseline="0" dirty="0">
                <a:solidFill>
                  <a:srgbClr val="000000"/>
                </a:solidFill>
                <a:latin typeface="Times New Roman" panose="02020603050405020304" pitchFamily="18" charset="0"/>
              </a:rPr>
              <a:t>Levels of Testing</a:t>
            </a:r>
            <a:endParaRPr lang="en-IN" b="0" i="0" u="none" strike="noStrike" baseline="0" dirty="0">
              <a:solidFill>
                <a:srgbClr val="000000"/>
              </a:solidFill>
              <a:latin typeface="Times New Roman" panose="02020603050405020304" pitchFamily="18" charset="0"/>
            </a:endParaRPr>
          </a:p>
        </p:txBody>
      </p:sp>
      <p:sp>
        <p:nvSpPr>
          <p:cNvPr id="52" name="PlaceHolder 2">
            <a:extLst>
              <a:ext uri="{FF2B5EF4-FFF2-40B4-BE49-F238E27FC236}">
                <a16:creationId xmlns:a16="http://schemas.microsoft.com/office/drawing/2014/main" id="{9F8E2C86-4DC8-51E5-591C-FEF93DCF5E60}"/>
              </a:ext>
            </a:extLst>
          </p:cNvPr>
          <p:cNvSpPr>
            <a:spLocks noGrp="1"/>
          </p:cNvSpPr>
          <p:nvPr>
            <p:ph/>
          </p:nvPr>
        </p:nvSpPr>
        <p:spPr>
          <a:xfrm>
            <a:off x="838080" y="1825560"/>
            <a:ext cx="10514520" cy="4350240"/>
          </a:xfrm>
          <a:prstGeom prst="rect">
            <a:avLst/>
          </a:prstGeom>
          <a:noFill/>
          <a:ln w="0">
            <a:noFill/>
          </a:ln>
        </p:spPr>
        <p:txBody>
          <a:bodyPr lIns="91440" tIns="45720" rIns="91440" bIns="45720" anchor="t">
            <a:noAutofit/>
          </a:bodyPr>
          <a:lstStyle/>
          <a:p>
            <a:pPr marL="228600" indent="-228600" algn="just" defTabSz="914400">
              <a:lnSpc>
                <a:spcPct val="90000"/>
              </a:lnSpc>
              <a:spcBef>
                <a:spcPts val="1001"/>
              </a:spcBef>
              <a:buClr>
                <a:srgbClr val="000000"/>
              </a:buClr>
              <a:buFont typeface="Arial"/>
              <a:buChar char="•"/>
            </a:pPr>
            <a:r>
              <a:rPr lang="en-US" sz="2800" b="1" strike="noStrike" spc="-1" dirty="0">
                <a:solidFill>
                  <a:schemeClr val="dk1"/>
                </a:solidFill>
                <a:latin typeface="Calibri"/>
              </a:rPr>
              <a:t>Integration Testing</a:t>
            </a:r>
            <a:r>
              <a:rPr lang="en-US" sz="2800" strike="noStrike" spc="-1" dirty="0">
                <a:solidFill>
                  <a:schemeClr val="dk1"/>
                </a:solidFill>
                <a:latin typeface="Calibri"/>
              </a:rPr>
              <a:t>: Once individual units are verified through unit tests, integration testing checks how these units work together when combined into larger components or systems. An example could be integrating payment processing with order management systems in an e-commerce platform.</a:t>
            </a:r>
          </a:p>
          <a:p>
            <a:pPr marL="228600" indent="-228600" algn="just" defTabSz="914400">
              <a:lnSpc>
                <a:spcPct val="90000"/>
              </a:lnSpc>
              <a:spcBef>
                <a:spcPts val="1001"/>
              </a:spcBef>
              <a:buClr>
                <a:srgbClr val="000000"/>
              </a:buClr>
              <a:buFont typeface="Arial"/>
              <a:buChar char="•"/>
            </a:pPr>
            <a:r>
              <a:rPr lang="en-US" sz="2800" b="1" strike="noStrike" spc="-1" dirty="0">
                <a:solidFill>
                  <a:schemeClr val="dk1"/>
                </a:solidFill>
                <a:latin typeface="Calibri"/>
              </a:rPr>
              <a:t>System Testing</a:t>
            </a:r>
            <a:r>
              <a:rPr lang="en-US" sz="2800" strike="noStrike" spc="-1" dirty="0">
                <a:solidFill>
                  <a:schemeClr val="dk1"/>
                </a:solidFill>
                <a:latin typeface="Calibri"/>
              </a:rPr>
              <a:t>: This level evaluates the complete system's compliance with specified requirements. It involves end-to-end scenarios covering all features collectively—like checking whether users can successfully browse products, add them to their cart, checkout securely using payment methods while receiving confirmation emails.</a:t>
            </a:r>
          </a:p>
        </p:txBody>
      </p:sp>
    </p:spTree>
    <p:extLst>
      <p:ext uri="{BB962C8B-B14F-4D97-AF65-F5344CB8AC3E}">
        <p14:creationId xmlns:p14="http://schemas.microsoft.com/office/powerpoint/2010/main" val="17689116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1CED15-2412-6E16-FE29-E09328939688}"/>
            </a:ext>
          </a:extLst>
        </p:cNvPr>
        <p:cNvGrpSpPr/>
        <p:nvPr/>
      </p:nvGrpSpPr>
      <p:grpSpPr>
        <a:xfrm>
          <a:off x="0" y="0"/>
          <a:ext cx="0" cy="0"/>
          <a:chOff x="0" y="0"/>
          <a:chExt cx="0" cy="0"/>
        </a:xfrm>
      </p:grpSpPr>
      <p:sp>
        <p:nvSpPr>
          <p:cNvPr id="51" name="PlaceHolder 1">
            <a:extLst>
              <a:ext uri="{FF2B5EF4-FFF2-40B4-BE49-F238E27FC236}">
                <a16:creationId xmlns:a16="http://schemas.microsoft.com/office/drawing/2014/main" id="{54E5B712-3F40-BC4C-5178-3CD42F3E1065}"/>
              </a:ext>
            </a:extLst>
          </p:cNvPr>
          <p:cNvSpPr>
            <a:spLocks noGrp="1"/>
          </p:cNvSpPr>
          <p:nvPr>
            <p:ph type="title"/>
          </p:nvPr>
        </p:nvSpPr>
        <p:spPr>
          <a:xfrm>
            <a:off x="838080" y="365040"/>
            <a:ext cx="10514520" cy="1324440"/>
          </a:xfrm>
          <a:prstGeom prst="rect">
            <a:avLst/>
          </a:prstGeom>
          <a:solidFill>
            <a:schemeClr val="accent1">
              <a:lumMod val="40000"/>
              <a:lumOff val="60000"/>
            </a:schemeClr>
          </a:solidFill>
          <a:ln w="0">
            <a:noFill/>
          </a:ln>
        </p:spPr>
        <p:txBody>
          <a:bodyPr lIns="91440" tIns="45720" rIns="91440" bIns="45720" anchor="ctr">
            <a:noAutofit/>
          </a:bodyPr>
          <a:lstStyle/>
          <a:p>
            <a:r>
              <a:rPr lang="en-IN" b="1" i="0" u="none" strike="noStrike" baseline="0" dirty="0">
                <a:solidFill>
                  <a:srgbClr val="000000"/>
                </a:solidFill>
                <a:latin typeface="Times New Roman" panose="02020603050405020304" pitchFamily="18" charset="0"/>
              </a:rPr>
              <a:t>Levels of Testing</a:t>
            </a:r>
            <a:endParaRPr lang="en-IN" b="0" i="0" u="none" strike="noStrike" baseline="0" dirty="0">
              <a:solidFill>
                <a:srgbClr val="000000"/>
              </a:solidFill>
              <a:latin typeface="Times New Roman" panose="02020603050405020304" pitchFamily="18" charset="0"/>
            </a:endParaRPr>
          </a:p>
        </p:txBody>
      </p:sp>
      <p:sp>
        <p:nvSpPr>
          <p:cNvPr id="52" name="PlaceHolder 2">
            <a:extLst>
              <a:ext uri="{FF2B5EF4-FFF2-40B4-BE49-F238E27FC236}">
                <a16:creationId xmlns:a16="http://schemas.microsoft.com/office/drawing/2014/main" id="{2595F28B-13DA-906E-0A9E-B0737398EA52}"/>
              </a:ext>
            </a:extLst>
          </p:cNvPr>
          <p:cNvSpPr>
            <a:spLocks noGrp="1"/>
          </p:cNvSpPr>
          <p:nvPr>
            <p:ph/>
          </p:nvPr>
        </p:nvSpPr>
        <p:spPr>
          <a:xfrm>
            <a:off x="838080" y="1825560"/>
            <a:ext cx="10514520" cy="4350240"/>
          </a:xfrm>
          <a:prstGeom prst="rect">
            <a:avLst/>
          </a:prstGeom>
          <a:noFill/>
          <a:ln w="0">
            <a:noFill/>
          </a:ln>
        </p:spPr>
        <p:txBody>
          <a:bodyPr lIns="91440" tIns="45720" rIns="91440" bIns="45720" anchor="t">
            <a:noAutofit/>
          </a:bodyPr>
          <a:lstStyle/>
          <a:p>
            <a:pPr marL="228600" indent="-228600" algn="just" defTabSz="914400">
              <a:lnSpc>
                <a:spcPct val="90000"/>
              </a:lnSpc>
              <a:spcBef>
                <a:spcPts val="1001"/>
              </a:spcBef>
              <a:buClr>
                <a:srgbClr val="000000"/>
              </a:buClr>
              <a:buFont typeface="Arial"/>
              <a:buChar char="•"/>
            </a:pPr>
            <a:r>
              <a:rPr lang="en-US" sz="2800" b="1" strike="noStrike" spc="-1" dirty="0">
                <a:solidFill>
                  <a:schemeClr val="dk1"/>
                </a:solidFill>
                <a:latin typeface="Calibri"/>
              </a:rPr>
              <a:t>Acceptance Testing</a:t>
            </a:r>
            <a:r>
              <a:rPr lang="en-US" sz="2800" strike="noStrike" spc="-1" dirty="0">
                <a:solidFill>
                  <a:schemeClr val="dk1"/>
                </a:solidFill>
                <a:latin typeface="Calibri"/>
              </a:rPr>
              <a:t>: Finally, acceptance testing validates whether the system meets business needs from an end-user perspective before deployment—often involving real users who perform tasks within production-like environments.</a:t>
            </a:r>
          </a:p>
        </p:txBody>
      </p:sp>
    </p:spTree>
    <p:extLst>
      <p:ext uri="{BB962C8B-B14F-4D97-AF65-F5344CB8AC3E}">
        <p14:creationId xmlns:p14="http://schemas.microsoft.com/office/powerpoint/2010/main" val="40665186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5D8B8C-A055-C693-BE6E-3230F5E3A3A9}"/>
            </a:ext>
          </a:extLst>
        </p:cNvPr>
        <p:cNvGrpSpPr/>
        <p:nvPr/>
      </p:nvGrpSpPr>
      <p:grpSpPr>
        <a:xfrm>
          <a:off x="0" y="0"/>
          <a:ext cx="0" cy="0"/>
          <a:chOff x="0" y="0"/>
          <a:chExt cx="0" cy="0"/>
        </a:xfrm>
      </p:grpSpPr>
      <p:sp>
        <p:nvSpPr>
          <p:cNvPr id="51" name="PlaceHolder 1">
            <a:extLst>
              <a:ext uri="{FF2B5EF4-FFF2-40B4-BE49-F238E27FC236}">
                <a16:creationId xmlns:a16="http://schemas.microsoft.com/office/drawing/2014/main" id="{AB4AFBA9-C262-5A71-81D1-111F2E34D1BA}"/>
              </a:ext>
            </a:extLst>
          </p:cNvPr>
          <p:cNvSpPr>
            <a:spLocks noGrp="1"/>
          </p:cNvSpPr>
          <p:nvPr>
            <p:ph type="title"/>
          </p:nvPr>
        </p:nvSpPr>
        <p:spPr>
          <a:xfrm>
            <a:off x="838080" y="365040"/>
            <a:ext cx="10514520" cy="1324440"/>
          </a:xfrm>
          <a:prstGeom prst="rect">
            <a:avLst/>
          </a:prstGeom>
          <a:solidFill>
            <a:schemeClr val="accent1">
              <a:lumMod val="40000"/>
              <a:lumOff val="60000"/>
            </a:schemeClr>
          </a:solidFill>
          <a:ln w="0">
            <a:noFill/>
          </a:ln>
        </p:spPr>
        <p:txBody>
          <a:bodyPr lIns="91440" tIns="45720" rIns="91440" bIns="45720" anchor="ctr">
            <a:noAutofit/>
          </a:bodyPr>
          <a:lstStyle/>
          <a:p>
            <a:r>
              <a:rPr lang="en-US" b="1" i="0" u="none" strike="noStrike" baseline="0" dirty="0">
                <a:solidFill>
                  <a:srgbClr val="000000"/>
                </a:solidFill>
                <a:latin typeface="Times New Roman" panose="02020603050405020304" pitchFamily="18" charset="0"/>
              </a:rPr>
              <a:t>Testing OOA and OOD Models</a:t>
            </a:r>
            <a:endParaRPr lang="en-IN" b="0" i="0" u="none" strike="noStrike" baseline="0" dirty="0">
              <a:solidFill>
                <a:srgbClr val="000000"/>
              </a:solidFill>
              <a:latin typeface="Times New Roman" panose="02020603050405020304" pitchFamily="18" charset="0"/>
            </a:endParaRPr>
          </a:p>
        </p:txBody>
      </p:sp>
      <p:sp>
        <p:nvSpPr>
          <p:cNvPr id="52" name="PlaceHolder 2">
            <a:extLst>
              <a:ext uri="{FF2B5EF4-FFF2-40B4-BE49-F238E27FC236}">
                <a16:creationId xmlns:a16="http://schemas.microsoft.com/office/drawing/2014/main" id="{0D28E95B-1C77-214E-767F-3294880E0078}"/>
              </a:ext>
            </a:extLst>
          </p:cNvPr>
          <p:cNvSpPr>
            <a:spLocks noGrp="1"/>
          </p:cNvSpPr>
          <p:nvPr>
            <p:ph/>
          </p:nvPr>
        </p:nvSpPr>
        <p:spPr>
          <a:xfrm>
            <a:off x="838080" y="1825560"/>
            <a:ext cx="10514520" cy="4350240"/>
          </a:xfrm>
          <a:prstGeom prst="rect">
            <a:avLst/>
          </a:prstGeom>
          <a:noFill/>
          <a:ln w="0">
            <a:noFill/>
          </a:ln>
        </p:spPr>
        <p:txBody>
          <a:bodyPr lIns="91440" tIns="45720" rIns="91440" bIns="45720" anchor="t">
            <a:noAutofit/>
          </a:bodyPr>
          <a:lstStyle/>
          <a:p>
            <a:pPr marL="228600" indent="-228600" algn="just" defTabSz="914400">
              <a:lnSpc>
                <a:spcPct val="90000"/>
              </a:lnSpc>
              <a:spcBef>
                <a:spcPts val="1001"/>
              </a:spcBef>
              <a:buClr>
                <a:srgbClr val="000000"/>
              </a:buClr>
              <a:buFont typeface="Arial"/>
              <a:buChar char="•"/>
            </a:pPr>
            <a:r>
              <a:rPr lang="en-US" sz="2800" strike="noStrike" spc="-1" dirty="0">
                <a:solidFill>
                  <a:schemeClr val="dk1"/>
                </a:solidFill>
                <a:latin typeface="Calibri"/>
              </a:rPr>
              <a:t>Object-Oriented Analysis (OOA) focuses on understanding requirements through modeling real-world entities while Object-Oriented Design (OOD) translates these models into actual software architecture consisting of classes and objects.</a:t>
            </a:r>
          </a:p>
          <a:p>
            <a:pPr marL="228600" indent="-228600" algn="just" defTabSz="914400">
              <a:lnSpc>
                <a:spcPct val="90000"/>
              </a:lnSpc>
              <a:spcBef>
                <a:spcPts val="1001"/>
              </a:spcBef>
              <a:buClr>
                <a:srgbClr val="000000"/>
              </a:buClr>
              <a:buFont typeface="Arial"/>
              <a:buChar char="•"/>
            </a:pPr>
            <a:r>
              <a:rPr lang="en-US" sz="2800" strike="noStrike" spc="-1" dirty="0">
                <a:solidFill>
                  <a:schemeClr val="dk1"/>
                </a:solidFill>
                <a:latin typeface="Calibri"/>
              </a:rPr>
              <a:t>Testing OOA models involves validating whether identified objects accurately represent real-world entities needed by users—ensuring completeness regarding attributes and behaviors defined during analysis phases.</a:t>
            </a:r>
          </a:p>
        </p:txBody>
      </p:sp>
    </p:spTree>
    <p:extLst>
      <p:ext uri="{BB962C8B-B14F-4D97-AF65-F5344CB8AC3E}">
        <p14:creationId xmlns:p14="http://schemas.microsoft.com/office/powerpoint/2010/main" val="6679499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PlaceHolder 1"/>
          <p:cNvSpPr>
            <a:spLocks noGrp="1"/>
          </p:cNvSpPr>
          <p:nvPr>
            <p:ph type="title"/>
          </p:nvPr>
        </p:nvSpPr>
        <p:spPr>
          <a:xfrm>
            <a:off x="838080" y="365040"/>
            <a:ext cx="10514520" cy="1324440"/>
          </a:xfrm>
          <a:prstGeom prst="rect">
            <a:avLst/>
          </a:prstGeom>
          <a:solidFill>
            <a:schemeClr val="accent1">
              <a:lumMod val="40000"/>
              <a:lumOff val="60000"/>
            </a:schemeClr>
          </a:solidFill>
          <a:ln w="0">
            <a:noFill/>
          </a:ln>
        </p:spPr>
        <p:txBody>
          <a:bodyPr lIns="91440" tIns="45720" rIns="91440" bIns="45720" anchor="ctr">
            <a:noAutofit/>
          </a:bodyPr>
          <a:lstStyle/>
          <a:p>
            <a:r>
              <a:rPr lang="en-IN" b="1" i="0" u="none" strike="noStrike" baseline="0" dirty="0">
                <a:solidFill>
                  <a:srgbClr val="000000"/>
                </a:solidFill>
                <a:latin typeface="Times New Roman" panose="02020603050405020304" pitchFamily="18" charset="0"/>
              </a:rPr>
              <a:t>Unit – 5 Software Testing</a:t>
            </a:r>
            <a:endParaRPr lang="en-IN" b="0" i="0" u="none" strike="noStrike" baseline="0" dirty="0">
              <a:solidFill>
                <a:srgbClr val="000000"/>
              </a:solidFill>
              <a:latin typeface="Times New Roman" panose="02020603050405020304" pitchFamily="18" charset="0"/>
            </a:endParaRPr>
          </a:p>
        </p:txBody>
      </p:sp>
      <p:sp>
        <p:nvSpPr>
          <p:cNvPr id="52" name="PlaceHolder 2"/>
          <p:cNvSpPr>
            <a:spLocks noGrp="1"/>
          </p:cNvSpPr>
          <p:nvPr>
            <p:ph/>
          </p:nvPr>
        </p:nvSpPr>
        <p:spPr>
          <a:xfrm>
            <a:off x="838080" y="1825560"/>
            <a:ext cx="10514520" cy="4350240"/>
          </a:xfrm>
          <a:prstGeom prst="rect">
            <a:avLst/>
          </a:prstGeom>
          <a:noFill/>
          <a:ln w="0">
            <a:noFill/>
          </a:ln>
        </p:spPr>
        <p:txBody>
          <a:bodyPr lIns="91440" tIns="45720" rIns="91440" bIns="45720" anchor="t">
            <a:noAutofit/>
          </a:bodyPr>
          <a:lstStyle/>
          <a:p>
            <a:pPr marL="228600" indent="-228600" algn="just" defTabSz="914400">
              <a:lnSpc>
                <a:spcPct val="90000"/>
              </a:lnSpc>
              <a:spcBef>
                <a:spcPts val="1001"/>
              </a:spcBef>
              <a:buClr>
                <a:srgbClr val="000000"/>
              </a:buClr>
              <a:buFont typeface="Arial"/>
              <a:buChar char="•"/>
            </a:pPr>
            <a:r>
              <a:rPr lang="en-US" sz="2800" strike="noStrike" spc="-1" dirty="0">
                <a:solidFill>
                  <a:schemeClr val="dk1"/>
                </a:solidFill>
                <a:latin typeface="Calibri"/>
              </a:rPr>
              <a:t>Software testing is a critical process in software development that aims to identify defects and ensure that the software meets specified requirements. </a:t>
            </a:r>
          </a:p>
          <a:p>
            <a:pPr marL="228600" indent="-228600" algn="just" defTabSz="914400">
              <a:lnSpc>
                <a:spcPct val="90000"/>
              </a:lnSpc>
              <a:spcBef>
                <a:spcPts val="1001"/>
              </a:spcBef>
              <a:buClr>
                <a:srgbClr val="000000"/>
              </a:buClr>
              <a:buFont typeface="Arial"/>
              <a:buChar char="•"/>
            </a:pPr>
            <a:r>
              <a:rPr lang="en-US" sz="2800" strike="noStrike" spc="-1" dirty="0">
                <a:solidFill>
                  <a:schemeClr val="dk1"/>
                </a:solidFill>
                <a:latin typeface="Calibri"/>
              </a:rPr>
              <a:t>It involves executing a program or application with the intent of finding errors or verifying that it behaves as expected. </a:t>
            </a:r>
          </a:p>
          <a:p>
            <a:pPr marL="228600" indent="-228600" algn="just" defTabSz="914400">
              <a:lnSpc>
                <a:spcPct val="90000"/>
              </a:lnSpc>
              <a:spcBef>
                <a:spcPts val="1001"/>
              </a:spcBef>
              <a:buClr>
                <a:srgbClr val="000000"/>
              </a:buClr>
              <a:buFont typeface="Arial"/>
              <a:buChar char="•"/>
            </a:pPr>
            <a:r>
              <a:rPr lang="en-US" sz="2800" strike="noStrike" spc="-1" dirty="0">
                <a:solidFill>
                  <a:schemeClr val="dk1"/>
                </a:solidFill>
                <a:latin typeface="Calibri"/>
              </a:rPr>
              <a:t>Testing helps to improve the quality of software products by ensuring they are reliable, functional, and user-friendly.</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AAACF2-4B96-4CC8-BCCE-0EC665AC74E9}"/>
            </a:ext>
          </a:extLst>
        </p:cNvPr>
        <p:cNvGrpSpPr/>
        <p:nvPr/>
      </p:nvGrpSpPr>
      <p:grpSpPr>
        <a:xfrm>
          <a:off x="0" y="0"/>
          <a:ext cx="0" cy="0"/>
          <a:chOff x="0" y="0"/>
          <a:chExt cx="0" cy="0"/>
        </a:xfrm>
      </p:grpSpPr>
      <p:sp>
        <p:nvSpPr>
          <p:cNvPr id="51" name="PlaceHolder 1">
            <a:extLst>
              <a:ext uri="{FF2B5EF4-FFF2-40B4-BE49-F238E27FC236}">
                <a16:creationId xmlns:a16="http://schemas.microsoft.com/office/drawing/2014/main" id="{36BB977D-4BBC-AC78-E572-744488402A35}"/>
              </a:ext>
            </a:extLst>
          </p:cNvPr>
          <p:cNvSpPr>
            <a:spLocks noGrp="1"/>
          </p:cNvSpPr>
          <p:nvPr>
            <p:ph type="title"/>
          </p:nvPr>
        </p:nvSpPr>
        <p:spPr>
          <a:xfrm>
            <a:off x="838080" y="365040"/>
            <a:ext cx="10514520" cy="1324440"/>
          </a:xfrm>
          <a:prstGeom prst="rect">
            <a:avLst/>
          </a:prstGeom>
          <a:solidFill>
            <a:schemeClr val="accent1">
              <a:lumMod val="40000"/>
              <a:lumOff val="60000"/>
            </a:schemeClr>
          </a:solidFill>
          <a:ln w="0">
            <a:noFill/>
          </a:ln>
        </p:spPr>
        <p:txBody>
          <a:bodyPr lIns="91440" tIns="45720" rIns="91440" bIns="45720" anchor="ctr">
            <a:noAutofit/>
          </a:bodyPr>
          <a:lstStyle/>
          <a:p>
            <a:r>
              <a:rPr lang="en-US" b="1" i="0" u="none" strike="noStrike" baseline="0" dirty="0">
                <a:solidFill>
                  <a:srgbClr val="000000"/>
                </a:solidFill>
                <a:latin typeface="Times New Roman" panose="02020603050405020304" pitchFamily="18" charset="0"/>
              </a:rPr>
              <a:t>Testing OOA and OOD Models</a:t>
            </a:r>
            <a:endParaRPr lang="en-IN" b="0" i="0" u="none" strike="noStrike" baseline="0" dirty="0">
              <a:solidFill>
                <a:srgbClr val="000000"/>
              </a:solidFill>
              <a:latin typeface="Times New Roman" panose="02020603050405020304" pitchFamily="18" charset="0"/>
            </a:endParaRPr>
          </a:p>
        </p:txBody>
      </p:sp>
      <p:sp>
        <p:nvSpPr>
          <p:cNvPr id="52" name="PlaceHolder 2">
            <a:extLst>
              <a:ext uri="{FF2B5EF4-FFF2-40B4-BE49-F238E27FC236}">
                <a16:creationId xmlns:a16="http://schemas.microsoft.com/office/drawing/2014/main" id="{C6B1131A-2309-3692-5397-C93A54796A11}"/>
              </a:ext>
            </a:extLst>
          </p:cNvPr>
          <p:cNvSpPr>
            <a:spLocks noGrp="1"/>
          </p:cNvSpPr>
          <p:nvPr>
            <p:ph/>
          </p:nvPr>
        </p:nvSpPr>
        <p:spPr>
          <a:xfrm>
            <a:off x="838080" y="1825560"/>
            <a:ext cx="10514520" cy="4350240"/>
          </a:xfrm>
          <a:prstGeom prst="rect">
            <a:avLst/>
          </a:prstGeom>
          <a:noFill/>
          <a:ln w="0">
            <a:noFill/>
          </a:ln>
        </p:spPr>
        <p:txBody>
          <a:bodyPr lIns="91440" tIns="45720" rIns="91440" bIns="45720" anchor="t">
            <a:noAutofit/>
          </a:bodyPr>
          <a:lstStyle/>
          <a:p>
            <a:pPr marL="228600" indent="-228600" algn="just" defTabSz="914400">
              <a:lnSpc>
                <a:spcPct val="90000"/>
              </a:lnSpc>
              <a:spcBef>
                <a:spcPts val="1001"/>
              </a:spcBef>
              <a:buClr>
                <a:srgbClr val="000000"/>
              </a:buClr>
              <a:buFont typeface="Arial"/>
              <a:buChar char="•"/>
            </a:pPr>
            <a:r>
              <a:rPr lang="en-US" sz="2800" strike="noStrike" spc="-1" dirty="0">
                <a:solidFill>
                  <a:schemeClr val="dk1"/>
                </a:solidFill>
                <a:latin typeface="Calibri"/>
              </a:rPr>
              <a:t>For instance, if you’re developing a library management system during OOA you might identify objects like Book, Member, Loan. Each must encapsulate relevant properties such as title/author for Book while ensuring behaviors like borrowing/returning books exist within Member.</a:t>
            </a:r>
          </a:p>
        </p:txBody>
      </p:sp>
    </p:spTree>
    <p:extLst>
      <p:ext uri="{BB962C8B-B14F-4D97-AF65-F5344CB8AC3E}">
        <p14:creationId xmlns:p14="http://schemas.microsoft.com/office/powerpoint/2010/main" val="10971743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9A46C3-5D97-4790-D136-EA8D90324B14}"/>
            </a:ext>
          </a:extLst>
        </p:cNvPr>
        <p:cNvGrpSpPr/>
        <p:nvPr/>
      </p:nvGrpSpPr>
      <p:grpSpPr>
        <a:xfrm>
          <a:off x="0" y="0"/>
          <a:ext cx="0" cy="0"/>
          <a:chOff x="0" y="0"/>
          <a:chExt cx="0" cy="0"/>
        </a:xfrm>
      </p:grpSpPr>
      <p:sp>
        <p:nvSpPr>
          <p:cNvPr id="51" name="PlaceHolder 1">
            <a:extLst>
              <a:ext uri="{FF2B5EF4-FFF2-40B4-BE49-F238E27FC236}">
                <a16:creationId xmlns:a16="http://schemas.microsoft.com/office/drawing/2014/main" id="{32BA1B22-F8BA-1199-01E1-0DBD6EA4DF3A}"/>
              </a:ext>
            </a:extLst>
          </p:cNvPr>
          <p:cNvSpPr>
            <a:spLocks noGrp="1"/>
          </p:cNvSpPr>
          <p:nvPr>
            <p:ph type="title"/>
          </p:nvPr>
        </p:nvSpPr>
        <p:spPr>
          <a:xfrm>
            <a:off x="838080" y="365040"/>
            <a:ext cx="10514520" cy="1324440"/>
          </a:xfrm>
          <a:prstGeom prst="rect">
            <a:avLst/>
          </a:prstGeom>
          <a:solidFill>
            <a:schemeClr val="accent1">
              <a:lumMod val="40000"/>
              <a:lumOff val="60000"/>
            </a:schemeClr>
          </a:solidFill>
          <a:ln w="0">
            <a:noFill/>
          </a:ln>
        </p:spPr>
        <p:txBody>
          <a:bodyPr lIns="91440" tIns="45720" rIns="91440" bIns="45720" anchor="ctr">
            <a:noAutofit/>
          </a:bodyPr>
          <a:lstStyle/>
          <a:p>
            <a:r>
              <a:rPr lang="en-US" b="1" i="0" u="none" strike="noStrike" baseline="0" dirty="0">
                <a:solidFill>
                  <a:srgbClr val="000000"/>
                </a:solidFill>
                <a:latin typeface="Times New Roman" panose="02020603050405020304" pitchFamily="18" charset="0"/>
              </a:rPr>
              <a:t>Software Testing Tools</a:t>
            </a:r>
            <a:endParaRPr lang="en-IN" b="0" i="0" u="none" strike="noStrike" baseline="0" dirty="0">
              <a:solidFill>
                <a:srgbClr val="000000"/>
              </a:solidFill>
              <a:latin typeface="Times New Roman" panose="02020603050405020304" pitchFamily="18" charset="0"/>
            </a:endParaRPr>
          </a:p>
        </p:txBody>
      </p:sp>
      <p:sp>
        <p:nvSpPr>
          <p:cNvPr id="52" name="PlaceHolder 2">
            <a:extLst>
              <a:ext uri="{FF2B5EF4-FFF2-40B4-BE49-F238E27FC236}">
                <a16:creationId xmlns:a16="http://schemas.microsoft.com/office/drawing/2014/main" id="{6CEF3DB5-311E-6F39-FF69-AFDCBE0EC672}"/>
              </a:ext>
            </a:extLst>
          </p:cNvPr>
          <p:cNvSpPr>
            <a:spLocks noGrp="1"/>
          </p:cNvSpPr>
          <p:nvPr>
            <p:ph/>
          </p:nvPr>
        </p:nvSpPr>
        <p:spPr>
          <a:xfrm>
            <a:off x="838080" y="1825560"/>
            <a:ext cx="10514520" cy="4350240"/>
          </a:xfrm>
          <a:prstGeom prst="rect">
            <a:avLst/>
          </a:prstGeom>
          <a:noFill/>
          <a:ln w="0">
            <a:noFill/>
          </a:ln>
        </p:spPr>
        <p:txBody>
          <a:bodyPr lIns="91440" tIns="45720" rIns="91440" bIns="45720" anchor="t">
            <a:noAutofit/>
          </a:bodyPr>
          <a:lstStyle/>
          <a:p>
            <a:pPr marL="228600" indent="-228600" algn="just" defTabSz="914400">
              <a:lnSpc>
                <a:spcPct val="90000"/>
              </a:lnSpc>
              <a:spcBef>
                <a:spcPts val="1001"/>
              </a:spcBef>
              <a:buClr>
                <a:srgbClr val="000000"/>
              </a:buClr>
              <a:buFont typeface="Arial"/>
              <a:buChar char="•"/>
            </a:pPr>
            <a:r>
              <a:rPr lang="en-US" sz="2800" strike="noStrike" spc="-1" dirty="0">
                <a:solidFill>
                  <a:schemeClr val="dk1"/>
                </a:solidFill>
                <a:latin typeface="Calibri"/>
              </a:rPr>
              <a:t>Software testing tools play an essential role in streamlining processes enhancing efficiency across various stages involved throughout entire development lifecycles!</a:t>
            </a:r>
          </a:p>
          <a:p>
            <a:pPr marL="228600" indent="-228600" algn="just" defTabSz="914400">
              <a:lnSpc>
                <a:spcPct val="90000"/>
              </a:lnSpc>
              <a:spcBef>
                <a:spcPts val="1001"/>
              </a:spcBef>
              <a:buClr>
                <a:srgbClr val="000000"/>
              </a:buClr>
              <a:buFont typeface="Arial"/>
              <a:buChar char="•"/>
            </a:pPr>
            <a:r>
              <a:rPr lang="en-US" sz="2800" strike="noStrike" spc="-1" dirty="0">
                <a:solidFill>
                  <a:schemeClr val="dk1"/>
                </a:solidFill>
                <a:latin typeface="Calibri"/>
              </a:rPr>
              <a:t>JUnit serves as one popular framework utilized extensively within Java environments allowing developers automate unit tests efficiently ensuring correctness across individual components developed consistently over time!</a:t>
            </a:r>
          </a:p>
        </p:txBody>
      </p:sp>
    </p:spTree>
    <p:extLst>
      <p:ext uri="{BB962C8B-B14F-4D97-AF65-F5344CB8AC3E}">
        <p14:creationId xmlns:p14="http://schemas.microsoft.com/office/powerpoint/2010/main" val="27691994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9331E5-A1B8-2F59-6C86-A305ADF2BF55}"/>
            </a:ext>
          </a:extLst>
        </p:cNvPr>
        <p:cNvGrpSpPr/>
        <p:nvPr/>
      </p:nvGrpSpPr>
      <p:grpSpPr>
        <a:xfrm>
          <a:off x="0" y="0"/>
          <a:ext cx="0" cy="0"/>
          <a:chOff x="0" y="0"/>
          <a:chExt cx="0" cy="0"/>
        </a:xfrm>
      </p:grpSpPr>
      <p:sp>
        <p:nvSpPr>
          <p:cNvPr id="51" name="PlaceHolder 1">
            <a:extLst>
              <a:ext uri="{FF2B5EF4-FFF2-40B4-BE49-F238E27FC236}">
                <a16:creationId xmlns:a16="http://schemas.microsoft.com/office/drawing/2014/main" id="{20F9FB6A-F27A-2418-54AA-2B47EBAC268E}"/>
              </a:ext>
            </a:extLst>
          </p:cNvPr>
          <p:cNvSpPr>
            <a:spLocks noGrp="1"/>
          </p:cNvSpPr>
          <p:nvPr>
            <p:ph type="title"/>
          </p:nvPr>
        </p:nvSpPr>
        <p:spPr>
          <a:xfrm>
            <a:off x="838080" y="365040"/>
            <a:ext cx="10514520" cy="1324440"/>
          </a:xfrm>
          <a:prstGeom prst="rect">
            <a:avLst/>
          </a:prstGeom>
          <a:solidFill>
            <a:schemeClr val="accent1">
              <a:lumMod val="40000"/>
              <a:lumOff val="60000"/>
            </a:schemeClr>
          </a:solidFill>
          <a:ln w="0">
            <a:noFill/>
          </a:ln>
        </p:spPr>
        <p:txBody>
          <a:bodyPr lIns="91440" tIns="45720" rIns="91440" bIns="45720" anchor="ctr">
            <a:noAutofit/>
          </a:bodyPr>
          <a:lstStyle/>
          <a:p>
            <a:r>
              <a:rPr lang="en-US" b="1" i="0" u="none" strike="noStrike" baseline="0" dirty="0">
                <a:solidFill>
                  <a:srgbClr val="000000"/>
                </a:solidFill>
                <a:latin typeface="Times New Roman" panose="02020603050405020304" pitchFamily="18" charset="0"/>
              </a:rPr>
              <a:t>Software Testing Tools</a:t>
            </a:r>
            <a:endParaRPr lang="en-IN" b="0" i="0" u="none" strike="noStrike" baseline="0" dirty="0">
              <a:solidFill>
                <a:srgbClr val="000000"/>
              </a:solidFill>
              <a:latin typeface="Times New Roman" panose="02020603050405020304" pitchFamily="18" charset="0"/>
            </a:endParaRPr>
          </a:p>
        </p:txBody>
      </p:sp>
      <p:sp>
        <p:nvSpPr>
          <p:cNvPr id="52" name="PlaceHolder 2">
            <a:extLst>
              <a:ext uri="{FF2B5EF4-FFF2-40B4-BE49-F238E27FC236}">
                <a16:creationId xmlns:a16="http://schemas.microsoft.com/office/drawing/2014/main" id="{CFFCCB98-C9D4-C050-288A-6C2EA78665F9}"/>
              </a:ext>
            </a:extLst>
          </p:cNvPr>
          <p:cNvSpPr>
            <a:spLocks noGrp="1"/>
          </p:cNvSpPr>
          <p:nvPr>
            <p:ph/>
          </p:nvPr>
        </p:nvSpPr>
        <p:spPr>
          <a:xfrm>
            <a:off x="838080" y="1825560"/>
            <a:ext cx="10514520" cy="4350240"/>
          </a:xfrm>
          <a:prstGeom prst="rect">
            <a:avLst/>
          </a:prstGeom>
          <a:noFill/>
          <a:ln w="0">
            <a:noFill/>
          </a:ln>
        </p:spPr>
        <p:txBody>
          <a:bodyPr lIns="91440" tIns="45720" rIns="91440" bIns="45720" anchor="t">
            <a:noAutofit/>
          </a:bodyPr>
          <a:lstStyle/>
          <a:p>
            <a:pPr marL="228600" indent="-228600" algn="just" defTabSz="914400">
              <a:lnSpc>
                <a:spcPct val="90000"/>
              </a:lnSpc>
              <a:spcBef>
                <a:spcPts val="1001"/>
              </a:spcBef>
              <a:buClr>
                <a:srgbClr val="000000"/>
              </a:buClr>
              <a:buFont typeface="Arial"/>
              <a:buChar char="•"/>
            </a:pPr>
            <a:r>
              <a:rPr lang="en-US" sz="2800" strike="noStrike" spc="-1" dirty="0">
                <a:solidFill>
                  <a:schemeClr val="dk1"/>
                </a:solidFill>
                <a:latin typeface="Calibri"/>
              </a:rPr>
              <a:t>Selenium represents another widely-used tool enabling automated web application testing facilitating validation efforts surrounding functionality/behavior experienced by users interacting directly with respective applications encountered regularly!</a:t>
            </a:r>
          </a:p>
          <a:p>
            <a:pPr marL="228600" indent="-228600" algn="just" defTabSz="914400">
              <a:lnSpc>
                <a:spcPct val="90000"/>
              </a:lnSpc>
              <a:spcBef>
                <a:spcPts val="1001"/>
              </a:spcBef>
              <a:buClr>
                <a:srgbClr val="000000"/>
              </a:buClr>
              <a:buFont typeface="Arial"/>
              <a:buChar char="•"/>
            </a:pPr>
            <a:r>
              <a:rPr lang="en-US" sz="2800" strike="noStrike" spc="-1" dirty="0">
                <a:solidFill>
                  <a:schemeClr val="dk1"/>
                </a:solidFill>
                <a:latin typeface="Calibri"/>
              </a:rPr>
              <a:t>Example: Companies like Amazon use tools such as JUnit for unit testing Java applications and Selenium for automated web application testing. These tools help ensure functionality across various services while maintaining high-quality standards throughout development cycles.</a:t>
            </a:r>
          </a:p>
          <a:p>
            <a:pPr marL="228600" indent="-228600" algn="just" defTabSz="914400">
              <a:lnSpc>
                <a:spcPct val="90000"/>
              </a:lnSpc>
              <a:spcBef>
                <a:spcPts val="1001"/>
              </a:spcBef>
              <a:buClr>
                <a:srgbClr val="000000"/>
              </a:buClr>
              <a:buFont typeface="Arial"/>
              <a:buChar char="•"/>
            </a:pPr>
            <a:endParaRPr lang="en-US" sz="2800" strike="noStrike" spc="-1" dirty="0">
              <a:solidFill>
                <a:schemeClr val="dk1"/>
              </a:solidFill>
              <a:latin typeface="Calibri"/>
            </a:endParaRPr>
          </a:p>
          <a:p>
            <a:pPr marL="228600" indent="-228600" algn="just" defTabSz="914400">
              <a:lnSpc>
                <a:spcPct val="90000"/>
              </a:lnSpc>
              <a:spcBef>
                <a:spcPts val="1001"/>
              </a:spcBef>
              <a:buClr>
                <a:srgbClr val="000000"/>
              </a:buClr>
              <a:buFont typeface="Arial"/>
              <a:buChar char="•"/>
            </a:pPr>
            <a:endParaRPr lang="en-US" sz="2800" strike="noStrike" spc="-1" dirty="0">
              <a:solidFill>
                <a:schemeClr val="dk1"/>
              </a:solidFill>
              <a:latin typeface="Calibri"/>
            </a:endParaRPr>
          </a:p>
        </p:txBody>
      </p:sp>
    </p:spTree>
    <p:extLst>
      <p:ext uri="{BB962C8B-B14F-4D97-AF65-F5344CB8AC3E}">
        <p14:creationId xmlns:p14="http://schemas.microsoft.com/office/powerpoint/2010/main" val="40159557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DEBB30-A084-1E2D-D336-6F744A6E30CE}"/>
            </a:ext>
          </a:extLst>
        </p:cNvPr>
        <p:cNvGrpSpPr/>
        <p:nvPr/>
      </p:nvGrpSpPr>
      <p:grpSpPr>
        <a:xfrm>
          <a:off x="0" y="0"/>
          <a:ext cx="0" cy="0"/>
          <a:chOff x="0" y="0"/>
          <a:chExt cx="0" cy="0"/>
        </a:xfrm>
      </p:grpSpPr>
      <p:sp>
        <p:nvSpPr>
          <p:cNvPr id="51" name="PlaceHolder 1">
            <a:extLst>
              <a:ext uri="{FF2B5EF4-FFF2-40B4-BE49-F238E27FC236}">
                <a16:creationId xmlns:a16="http://schemas.microsoft.com/office/drawing/2014/main" id="{FEBBD45B-277B-5282-E059-73833857F325}"/>
              </a:ext>
            </a:extLst>
          </p:cNvPr>
          <p:cNvSpPr>
            <a:spLocks noGrp="1"/>
          </p:cNvSpPr>
          <p:nvPr>
            <p:ph type="title"/>
          </p:nvPr>
        </p:nvSpPr>
        <p:spPr>
          <a:xfrm>
            <a:off x="838080" y="365040"/>
            <a:ext cx="10514520" cy="1324440"/>
          </a:xfrm>
          <a:prstGeom prst="rect">
            <a:avLst/>
          </a:prstGeom>
          <a:solidFill>
            <a:schemeClr val="accent1">
              <a:lumMod val="40000"/>
              <a:lumOff val="60000"/>
            </a:schemeClr>
          </a:solidFill>
          <a:ln w="0">
            <a:noFill/>
          </a:ln>
        </p:spPr>
        <p:txBody>
          <a:bodyPr lIns="91440" tIns="45720" rIns="91440" bIns="45720" anchor="ctr">
            <a:noAutofit/>
          </a:bodyPr>
          <a:lstStyle/>
          <a:p>
            <a:r>
              <a:rPr lang="en-US" b="1" i="0" u="none" strike="noStrike" baseline="0" dirty="0">
                <a:solidFill>
                  <a:srgbClr val="000000"/>
                </a:solidFill>
                <a:latin typeface="Times New Roman" panose="02020603050405020304" pitchFamily="18" charset="0"/>
              </a:rPr>
              <a:t>Assignment -5</a:t>
            </a:r>
            <a:endParaRPr lang="en-IN" b="0" i="0" u="none" strike="noStrike" baseline="0" dirty="0">
              <a:solidFill>
                <a:srgbClr val="000000"/>
              </a:solidFill>
              <a:latin typeface="Times New Roman" panose="02020603050405020304" pitchFamily="18" charset="0"/>
            </a:endParaRPr>
          </a:p>
        </p:txBody>
      </p:sp>
      <p:sp>
        <p:nvSpPr>
          <p:cNvPr id="52" name="PlaceHolder 2">
            <a:extLst>
              <a:ext uri="{FF2B5EF4-FFF2-40B4-BE49-F238E27FC236}">
                <a16:creationId xmlns:a16="http://schemas.microsoft.com/office/drawing/2014/main" id="{E3C99459-61D6-E104-6CD2-E83D7049DD9F}"/>
              </a:ext>
            </a:extLst>
          </p:cNvPr>
          <p:cNvSpPr>
            <a:spLocks noGrp="1"/>
          </p:cNvSpPr>
          <p:nvPr>
            <p:ph/>
          </p:nvPr>
        </p:nvSpPr>
        <p:spPr>
          <a:xfrm>
            <a:off x="838080" y="1825560"/>
            <a:ext cx="10514520" cy="4350240"/>
          </a:xfrm>
          <a:prstGeom prst="rect">
            <a:avLst/>
          </a:prstGeom>
          <a:noFill/>
          <a:ln w="0">
            <a:noFill/>
          </a:ln>
        </p:spPr>
        <p:txBody>
          <a:bodyPr lIns="91440" tIns="45720" rIns="91440" bIns="45720" anchor="t">
            <a:noAutofit/>
          </a:bodyPr>
          <a:lstStyle/>
          <a:p>
            <a:pPr marL="228600" indent="-228600" algn="just" defTabSz="914400">
              <a:lnSpc>
                <a:spcPct val="90000"/>
              </a:lnSpc>
              <a:spcBef>
                <a:spcPts val="1001"/>
              </a:spcBef>
              <a:buClr>
                <a:srgbClr val="000000"/>
              </a:buClr>
              <a:buFont typeface="Arial"/>
              <a:buChar char="•"/>
            </a:pPr>
            <a:r>
              <a:rPr lang="en-US" sz="2400" strike="noStrike" spc="-1" dirty="0">
                <a:solidFill>
                  <a:schemeClr val="dk1"/>
                </a:solidFill>
                <a:latin typeface="Calibri"/>
              </a:rPr>
              <a:t>What is software testing, and why is it essential in the software development lifecycle? Provide examples of how testing can impact software quality.</a:t>
            </a:r>
          </a:p>
          <a:p>
            <a:pPr marL="228600" indent="-228600" algn="just" defTabSz="914400">
              <a:lnSpc>
                <a:spcPct val="90000"/>
              </a:lnSpc>
              <a:spcBef>
                <a:spcPts val="1001"/>
              </a:spcBef>
              <a:buClr>
                <a:srgbClr val="000000"/>
              </a:buClr>
              <a:buFont typeface="Arial"/>
              <a:buChar char="•"/>
            </a:pPr>
            <a:r>
              <a:rPr lang="en-US" sz="2400" strike="noStrike" spc="-1" dirty="0">
                <a:solidFill>
                  <a:schemeClr val="dk1"/>
                </a:solidFill>
                <a:latin typeface="Calibri"/>
              </a:rPr>
              <a:t>Compare and contrast black-box testing and white-box testing. In what scenarios would each strategy be most effective? Provide an example for each.</a:t>
            </a:r>
          </a:p>
          <a:p>
            <a:pPr marL="228600" indent="-228600" algn="just" defTabSz="914400">
              <a:lnSpc>
                <a:spcPct val="90000"/>
              </a:lnSpc>
              <a:spcBef>
                <a:spcPts val="1001"/>
              </a:spcBef>
              <a:buClr>
                <a:srgbClr val="000000"/>
              </a:buClr>
              <a:buFont typeface="Arial"/>
              <a:buChar char="•"/>
            </a:pPr>
            <a:r>
              <a:rPr lang="en-US" sz="2400" strike="noStrike" spc="-1" dirty="0">
                <a:solidFill>
                  <a:schemeClr val="dk1"/>
                </a:solidFill>
                <a:latin typeface="Calibri"/>
              </a:rPr>
              <a:t>Discuss the importance of functional testing in software development. Describe two functional testing techniques , provide examples of how they can be applied.</a:t>
            </a:r>
          </a:p>
          <a:p>
            <a:pPr marL="228600" indent="-228600" algn="just" defTabSz="914400">
              <a:lnSpc>
                <a:spcPct val="90000"/>
              </a:lnSpc>
              <a:spcBef>
                <a:spcPts val="1001"/>
              </a:spcBef>
              <a:buClr>
                <a:srgbClr val="000000"/>
              </a:buClr>
              <a:buFont typeface="Arial"/>
              <a:buChar char="•"/>
            </a:pPr>
            <a:r>
              <a:rPr lang="en-US" sz="2400" strike="noStrike" spc="-1" dirty="0">
                <a:solidFill>
                  <a:schemeClr val="dk1"/>
                </a:solidFill>
                <a:latin typeface="Calibri"/>
              </a:rPr>
              <a:t>What is structural testing, and how does it differ from functional testing? Explain code coverage and path testing with relevant examples.</a:t>
            </a:r>
          </a:p>
          <a:p>
            <a:pPr marL="228600" indent="-228600" algn="just" defTabSz="914400">
              <a:lnSpc>
                <a:spcPct val="90000"/>
              </a:lnSpc>
              <a:spcBef>
                <a:spcPts val="1001"/>
              </a:spcBef>
              <a:buClr>
                <a:srgbClr val="000000"/>
              </a:buClr>
              <a:buFont typeface="Arial"/>
              <a:buChar char="•"/>
            </a:pPr>
            <a:r>
              <a:rPr lang="en-US" sz="2400" strike="noStrike" spc="-1" dirty="0">
                <a:solidFill>
                  <a:schemeClr val="dk1"/>
                </a:solidFill>
                <a:latin typeface="Calibri"/>
              </a:rPr>
              <a:t>Discuss the specific challenges associated with testing object-oriented software.</a:t>
            </a:r>
          </a:p>
          <a:p>
            <a:pPr marL="228600" indent="-228600" algn="just" defTabSz="914400">
              <a:lnSpc>
                <a:spcPct val="90000"/>
              </a:lnSpc>
              <a:spcBef>
                <a:spcPts val="1001"/>
              </a:spcBef>
              <a:buClr>
                <a:srgbClr val="000000"/>
              </a:buClr>
              <a:buFont typeface="Arial"/>
              <a:buChar char="•"/>
            </a:pPr>
            <a:r>
              <a:rPr lang="en-US" sz="2400" strike="noStrike" spc="-1" dirty="0">
                <a:solidFill>
                  <a:schemeClr val="dk1"/>
                </a:solidFill>
                <a:latin typeface="Calibri"/>
              </a:rPr>
              <a:t>Explain mutation testing and its purpose in evaluating test suite effectiveness. Provide an example of how a mutation might be introduced and how it would be tested.</a:t>
            </a:r>
          </a:p>
          <a:p>
            <a:pPr marL="228600" indent="-228600" algn="just" defTabSz="914400">
              <a:lnSpc>
                <a:spcPct val="90000"/>
              </a:lnSpc>
              <a:spcBef>
                <a:spcPts val="1001"/>
              </a:spcBef>
              <a:buClr>
                <a:srgbClr val="000000"/>
              </a:buClr>
              <a:buFont typeface="Arial"/>
              <a:buChar char="•"/>
            </a:pPr>
            <a:endParaRPr lang="en-US" sz="2400" strike="noStrike" spc="-1" dirty="0">
              <a:solidFill>
                <a:schemeClr val="dk1"/>
              </a:solidFill>
              <a:latin typeface="Calibri"/>
            </a:endParaRPr>
          </a:p>
          <a:p>
            <a:pPr marL="228600" indent="-228600" algn="just" defTabSz="914400">
              <a:lnSpc>
                <a:spcPct val="90000"/>
              </a:lnSpc>
              <a:spcBef>
                <a:spcPts val="1001"/>
              </a:spcBef>
              <a:buClr>
                <a:srgbClr val="000000"/>
              </a:buClr>
              <a:buFont typeface="Arial"/>
              <a:buChar char="•"/>
            </a:pPr>
            <a:endParaRPr lang="en-US" sz="2400" strike="noStrike" spc="-1" dirty="0">
              <a:solidFill>
                <a:schemeClr val="dk1"/>
              </a:solidFill>
              <a:latin typeface="Calibri"/>
            </a:endParaRPr>
          </a:p>
        </p:txBody>
      </p:sp>
    </p:spTree>
    <p:extLst>
      <p:ext uri="{BB962C8B-B14F-4D97-AF65-F5344CB8AC3E}">
        <p14:creationId xmlns:p14="http://schemas.microsoft.com/office/powerpoint/2010/main" val="7110017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410549-5EC4-ACBF-3902-BC4C822E9296}"/>
            </a:ext>
          </a:extLst>
        </p:cNvPr>
        <p:cNvGrpSpPr/>
        <p:nvPr/>
      </p:nvGrpSpPr>
      <p:grpSpPr>
        <a:xfrm>
          <a:off x="0" y="0"/>
          <a:ext cx="0" cy="0"/>
          <a:chOff x="0" y="0"/>
          <a:chExt cx="0" cy="0"/>
        </a:xfrm>
      </p:grpSpPr>
      <p:sp>
        <p:nvSpPr>
          <p:cNvPr id="51" name="PlaceHolder 1">
            <a:extLst>
              <a:ext uri="{FF2B5EF4-FFF2-40B4-BE49-F238E27FC236}">
                <a16:creationId xmlns:a16="http://schemas.microsoft.com/office/drawing/2014/main" id="{D3A33576-ACED-8A23-5C2E-E9D7BCFEC6EB}"/>
              </a:ext>
            </a:extLst>
          </p:cNvPr>
          <p:cNvSpPr>
            <a:spLocks noGrp="1"/>
          </p:cNvSpPr>
          <p:nvPr>
            <p:ph type="title"/>
          </p:nvPr>
        </p:nvSpPr>
        <p:spPr>
          <a:xfrm>
            <a:off x="838080" y="365040"/>
            <a:ext cx="10514520" cy="1324440"/>
          </a:xfrm>
          <a:prstGeom prst="rect">
            <a:avLst/>
          </a:prstGeom>
          <a:solidFill>
            <a:schemeClr val="accent1">
              <a:lumMod val="40000"/>
              <a:lumOff val="60000"/>
            </a:schemeClr>
          </a:solidFill>
          <a:ln w="0">
            <a:noFill/>
          </a:ln>
        </p:spPr>
        <p:txBody>
          <a:bodyPr lIns="91440" tIns="45720" rIns="91440" bIns="45720" anchor="ctr">
            <a:noAutofit/>
          </a:bodyPr>
          <a:lstStyle/>
          <a:p>
            <a:r>
              <a:rPr lang="en-US" b="1" i="0" u="none" strike="noStrike" baseline="0" dirty="0">
                <a:solidFill>
                  <a:srgbClr val="000000"/>
                </a:solidFill>
                <a:latin typeface="Times New Roman" panose="02020603050405020304" pitchFamily="18" charset="0"/>
              </a:rPr>
              <a:t>Assignment -5</a:t>
            </a:r>
            <a:endParaRPr lang="en-IN" b="0" i="0" u="none" strike="noStrike" baseline="0" dirty="0">
              <a:solidFill>
                <a:srgbClr val="000000"/>
              </a:solidFill>
              <a:latin typeface="Times New Roman" panose="02020603050405020304" pitchFamily="18" charset="0"/>
            </a:endParaRPr>
          </a:p>
        </p:txBody>
      </p:sp>
      <p:sp>
        <p:nvSpPr>
          <p:cNvPr id="52" name="PlaceHolder 2">
            <a:extLst>
              <a:ext uri="{FF2B5EF4-FFF2-40B4-BE49-F238E27FC236}">
                <a16:creationId xmlns:a16="http://schemas.microsoft.com/office/drawing/2014/main" id="{D44F190B-8E7F-F17F-6668-C4E132833077}"/>
              </a:ext>
            </a:extLst>
          </p:cNvPr>
          <p:cNvSpPr>
            <a:spLocks noGrp="1"/>
          </p:cNvSpPr>
          <p:nvPr>
            <p:ph/>
          </p:nvPr>
        </p:nvSpPr>
        <p:spPr>
          <a:xfrm>
            <a:off x="838080" y="1825560"/>
            <a:ext cx="10514520" cy="4350240"/>
          </a:xfrm>
          <a:prstGeom prst="rect">
            <a:avLst/>
          </a:prstGeom>
          <a:noFill/>
          <a:ln w="0">
            <a:noFill/>
          </a:ln>
        </p:spPr>
        <p:txBody>
          <a:bodyPr lIns="91440" tIns="45720" rIns="91440" bIns="45720" anchor="t">
            <a:noAutofit/>
          </a:bodyPr>
          <a:lstStyle/>
          <a:p>
            <a:pPr marL="228600" indent="-228600" algn="just" defTabSz="914400">
              <a:lnSpc>
                <a:spcPct val="90000"/>
              </a:lnSpc>
              <a:spcBef>
                <a:spcPts val="1001"/>
              </a:spcBef>
              <a:buClr>
                <a:srgbClr val="000000"/>
              </a:buClr>
              <a:buFont typeface="Arial"/>
              <a:buChar char="•"/>
            </a:pPr>
            <a:r>
              <a:rPr lang="en-US" sz="2400" strike="noStrike" spc="-1" dirty="0">
                <a:solidFill>
                  <a:schemeClr val="dk1"/>
                </a:solidFill>
                <a:latin typeface="Calibri"/>
              </a:rPr>
              <a:t>Explain the concept of an SCM repository. What types of artifacts are typically stored in a repository, and how does version control facilitate collaboration among team members?</a:t>
            </a:r>
          </a:p>
          <a:p>
            <a:pPr marL="228600" indent="-228600" algn="just" defTabSz="914400">
              <a:lnSpc>
                <a:spcPct val="90000"/>
              </a:lnSpc>
              <a:spcBef>
                <a:spcPts val="1001"/>
              </a:spcBef>
              <a:buClr>
                <a:srgbClr val="000000"/>
              </a:buClr>
              <a:buFont typeface="Arial"/>
              <a:buChar char="•"/>
            </a:pPr>
            <a:r>
              <a:rPr lang="en-US" sz="2400" strike="noStrike" spc="-1" dirty="0">
                <a:solidFill>
                  <a:schemeClr val="dk1"/>
                </a:solidFill>
                <a:latin typeface="Calibri"/>
              </a:rPr>
              <a:t>Describe the phases of the SCM process. How do these phases contribute to effective change management in software projects?</a:t>
            </a:r>
          </a:p>
          <a:p>
            <a:pPr marL="228600" indent="-228600" algn="just" defTabSz="914400">
              <a:lnSpc>
                <a:spcPct val="90000"/>
              </a:lnSpc>
              <a:spcBef>
                <a:spcPts val="1001"/>
              </a:spcBef>
              <a:buClr>
                <a:srgbClr val="000000"/>
              </a:buClr>
              <a:buFont typeface="Arial"/>
              <a:buChar char="•"/>
            </a:pPr>
            <a:r>
              <a:rPr lang="en-US" sz="2400" strike="noStrike" spc="-1" dirty="0">
                <a:solidFill>
                  <a:schemeClr val="dk1"/>
                </a:solidFill>
                <a:latin typeface="Calibri"/>
              </a:rPr>
              <a:t>Identify and explain the different types of software risks (technical, project management, and business risks). </a:t>
            </a:r>
          </a:p>
          <a:p>
            <a:pPr marL="228600" indent="-228600" algn="just" defTabSz="914400">
              <a:lnSpc>
                <a:spcPct val="90000"/>
              </a:lnSpc>
              <a:spcBef>
                <a:spcPts val="1001"/>
              </a:spcBef>
              <a:buClr>
                <a:srgbClr val="000000"/>
              </a:buClr>
              <a:buFont typeface="Arial"/>
              <a:buChar char="•"/>
            </a:pPr>
            <a:r>
              <a:rPr lang="en-US" sz="2400" strike="noStrike" spc="-1" dirty="0">
                <a:solidFill>
                  <a:schemeClr val="dk1"/>
                </a:solidFill>
                <a:latin typeface="Calibri"/>
              </a:rPr>
              <a:t>Discuss various techniques for risk identification in software projects. How can tools like SWOT analysis and checklists be utilized effectively during this phase?</a:t>
            </a:r>
          </a:p>
          <a:p>
            <a:pPr marL="228600" indent="-228600" algn="just">
              <a:spcBef>
                <a:spcPts val="1001"/>
              </a:spcBef>
              <a:buClr>
                <a:srgbClr val="000000"/>
              </a:buClr>
              <a:buFont typeface="Arial"/>
              <a:buChar char="•"/>
            </a:pPr>
            <a:r>
              <a:rPr lang="en-US" sz="2400" strike="noStrike" spc="-1" dirty="0">
                <a:solidFill>
                  <a:schemeClr val="dk1"/>
                </a:solidFill>
                <a:latin typeface="Calibri"/>
              </a:rPr>
              <a:t>What is an RMMM (Risk Management, Monitoring, and Mitigation) plan? Discuss its key components and how it helps in managing risks throughout the project lifecycle.</a:t>
            </a:r>
          </a:p>
          <a:p>
            <a:pPr marL="228600" indent="-228600" algn="just" defTabSz="914400">
              <a:lnSpc>
                <a:spcPct val="90000"/>
              </a:lnSpc>
              <a:spcBef>
                <a:spcPts val="1001"/>
              </a:spcBef>
              <a:buClr>
                <a:srgbClr val="000000"/>
              </a:buClr>
              <a:buFont typeface="Arial"/>
              <a:buChar char="•"/>
            </a:pPr>
            <a:endParaRPr lang="en-US" sz="2400" strike="noStrike" spc="-1" dirty="0">
              <a:solidFill>
                <a:schemeClr val="dk1"/>
              </a:solidFill>
              <a:latin typeface="Calibri"/>
            </a:endParaRPr>
          </a:p>
        </p:txBody>
      </p:sp>
    </p:spTree>
    <p:extLst>
      <p:ext uri="{BB962C8B-B14F-4D97-AF65-F5344CB8AC3E}">
        <p14:creationId xmlns:p14="http://schemas.microsoft.com/office/powerpoint/2010/main" val="706297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6C2EDC-1BAA-3D38-78CF-3B52051B7578}"/>
            </a:ext>
          </a:extLst>
        </p:cNvPr>
        <p:cNvGrpSpPr/>
        <p:nvPr/>
      </p:nvGrpSpPr>
      <p:grpSpPr>
        <a:xfrm>
          <a:off x="0" y="0"/>
          <a:ext cx="0" cy="0"/>
          <a:chOff x="0" y="0"/>
          <a:chExt cx="0" cy="0"/>
        </a:xfrm>
      </p:grpSpPr>
      <p:sp>
        <p:nvSpPr>
          <p:cNvPr id="51" name="PlaceHolder 1">
            <a:extLst>
              <a:ext uri="{FF2B5EF4-FFF2-40B4-BE49-F238E27FC236}">
                <a16:creationId xmlns:a16="http://schemas.microsoft.com/office/drawing/2014/main" id="{B1C16DF8-0AD8-8B9D-682D-FBD0645C3CEF}"/>
              </a:ext>
            </a:extLst>
          </p:cNvPr>
          <p:cNvSpPr>
            <a:spLocks noGrp="1"/>
          </p:cNvSpPr>
          <p:nvPr>
            <p:ph type="title"/>
          </p:nvPr>
        </p:nvSpPr>
        <p:spPr>
          <a:xfrm>
            <a:off x="838080" y="365040"/>
            <a:ext cx="10514520" cy="1324440"/>
          </a:xfrm>
          <a:prstGeom prst="rect">
            <a:avLst/>
          </a:prstGeom>
          <a:solidFill>
            <a:schemeClr val="accent1">
              <a:lumMod val="40000"/>
              <a:lumOff val="60000"/>
            </a:schemeClr>
          </a:solidFill>
          <a:ln w="0">
            <a:noFill/>
          </a:ln>
        </p:spPr>
        <p:txBody>
          <a:bodyPr lIns="91440" tIns="45720" rIns="91440" bIns="45720" anchor="ctr">
            <a:noAutofit/>
          </a:bodyPr>
          <a:lstStyle/>
          <a:p>
            <a:r>
              <a:rPr lang="en-IN" b="1" i="0" u="none" strike="noStrike" baseline="0" dirty="0">
                <a:solidFill>
                  <a:srgbClr val="000000"/>
                </a:solidFill>
                <a:latin typeface="Times New Roman" panose="02020603050405020304" pitchFamily="18" charset="0"/>
              </a:rPr>
              <a:t>Software Testing</a:t>
            </a:r>
            <a:endParaRPr lang="en-IN" b="0" i="0" u="none" strike="noStrike" baseline="0" dirty="0">
              <a:solidFill>
                <a:srgbClr val="000000"/>
              </a:solidFill>
              <a:latin typeface="Times New Roman" panose="02020603050405020304" pitchFamily="18" charset="0"/>
            </a:endParaRPr>
          </a:p>
        </p:txBody>
      </p:sp>
      <p:sp>
        <p:nvSpPr>
          <p:cNvPr id="52" name="PlaceHolder 2">
            <a:extLst>
              <a:ext uri="{FF2B5EF4-FFF2-40B4-BE49-F238E27FC236}">
                <a16:creationId xmlns:a16="http://schemas.microsoft.com/office/drawing/2014/main" id="{36438FFC-BF4E-6B38-EC62-0D18F984794C}"/>
              </a:ext>
            </a:extLst>
          </p:cNvPr>
          <p:cNvSpPr>
            <a:spLocks noGrp="1"/>
          </p:cNvSpPr>
          <p:nvPr>
            <p:ph/>
          </p:nvPr>
        </p:nvSpPr>
        <p:spPr>
          <a:xfrm>
            <a:off x="838080" y="1825560"/>
            <a:ext cx="10514520" cy="4350240"/>
          </a:xfrm>
          <a:prstGeom prst="rect">
            <a:avLst/>
          </a:prstGeom>
          <a:noFill/>
          <a:ln w="0">
            <a:noFill/>
          </a:ln>
        </p:spPr>
        <p:txBody>
          <a:bodyPr lIns="91440" tIns="45720" rIns="91440" bIns="45720" anchor="t">
            <a:noAutofit/>
          </a:bodyPr>
          <a:lstStyle/>
          <a:p>
            <a:pPr marL="228600" indent="-228600" algn="just" defTabSz="914400">
              <a:lnSpc>
                <a:spcPct val="90000"/>
              </a:lnSpc>
              <a:spcBef>
                <a:spcPts val="1001"/>
              </a:spcBef>
              <a:buClr>
                <a:srgbClr val="000000"/>
              </a:buClr>
              <a:buFont typeface="Arial"/>
              <a:buChar char="•"/>
            </a:pPr>
            <a:r>
              <a:rPr lang="en-US" sz="2800" strike="noStrike" spc="-1" dirty="0">
                <a:solidFill>
                  <a:schemeClr val="dk1"/>
                </a:solidFill>
                <a:latin typeface="Calibri"/>
              </a:rPr>
              <a:t>For example, consider a banking application that allows users to transfer money. </a:t>
            </a:r>
          </a:p>
          <a:p>
            <a:pPr marL="228600" indent="-228600" algn="just" defTabSz="914400">
              <a:lnSpc>
                <a:spcPct val="90000"/>
              </a:lnSpc>
              <a:spcBef>
                <a:spcPts val="1001"/>
              </a:spcBef>
              <a:buClr>
                <a:srgbClr val="000000"/>
              </a:buClr>
              <a:buFont typeface="Arial"/>
              <a:buChar char="•"/>
            </a:pPr>
            <a:r>
              <a:rPr lang="en-US" sz="2800" strike="noStrike" spc="-1" dirty="0">
                <a:solidFill>
                  <a:schemeClr val="dk1"/>
                </a:solidFill>
                <a:latin typeface="Calibri"/>
              </a:rPr>
              <a:t>Testing would involve checking various scenarios, such as transferring funds between accounts, ensuring that the correct amount is debited and credited, and verifying that no unauthorized transactions occur. </a:t>
            </a:r>
          </a:p>
          <a:p>
            <a:pPr marL="228600" indent="-228600" algn="just" defTabSz="914400">
              <a:lnSpc>
                <a:spcPct val="90000"/>
              </a:lnSpc>
              <a:spcBef>
                <a:spcPts val="1001"/>
              </a:spcBef>
              <a:buClr>
                <a:srgbClr val="000000"/>
              </a:buClr>
              <a:buFont typeface="Arial"/>
              <a:buChar char="•"/>
            </a:pPr>
            <a:r>
              <a:rPr lang="en-US" sz="2800" strike="noStrike" spc="-1" dirty="0">
                <a:solidFill>
                  <a:schemeClr val="dk1"/>
                </a:solidFill>
                <a:latin typeface="Calibri"/>
              </a:rPr>
              <a:t>This ensures that the application functions correctly under real-world conditions.</a:t>
            </a:r>
          </a:p>
        </p:txBody>
      </p:sp>
    </p:spTree>
    <p:extLst>
      <p:ext uri="{BB962C8B-B14F-4D97-AF65-F5344CB8AC3E}">
        <p14:creationId xmlns:p14="http://schemas.microsoft.com/office/powerpoint/2010/main" val="9086174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11EDD4-407F-F359-68B9-C059D5B38BD0}"/>
            </a:ext>
          </a:extLst>
        </p:cNvPr>
        <p:cNvGrpSpPr/>
        <p:nvPr/>
      </p:nvGrpSpPr>
      <p:grpSpPr>
        <a:xfrm>
          <a:off x="0" y="0"/>
          <a:ext cx="0" cy="0"/>
          <a:chOff x="0" y="0"/>
          <a:chExt cx="0" cy="0"/>
        </a:xfrm>
      </p:grpSpPr>
      <p:sp>
        <p:nvSpPr>
          <p:cNvPr id="51" name="PlaceHolder 1">
            <a:extLst>
              <a:ext uri="{FF2B5EF4-FFF2-40B4-BE49-F238E27FC236}">
                <a16:creationId xmlns:a16="http://schemas.microsoft.com/office/drawing/2014/main" id="{A905D9F8-22CE-78FC-8F6A-FB4C9890C135}"/>
              </a:ext>
            </a:extLst>
          </p:cNvPr>
          <p:cNvSpPr>
            <a:spLocks noGrp="1"/>
          </p:cNvSpPr>
          <p:nvPr>
            <p:ph type="title"/>
          </p:nvPr>
        </p:nvSpPr>
        <p:spPr>
          <a:xfrm>
            <a:off x="838080" y="365040"/>
            <a:ext cx="10514520" cy="1324440"/>
          </a:xfrm>
          <a:prstGeom prst="rect">
            <a:avLst/>
          </a:prstGeom>
          <a:solidFill>
            <a:schemeClr val="accent1">
              <a:lumMod val="40000"/>
              <a:lumOff val="60000"/>
            </a:schemeClr>
          </a:solidFill>
          <a:ln w="0">
            <a:noFill/>
          </a:ln>
        </p:spPr>
        <p:txBody>
          <a:bodyPr lIns="91440" tIns="45720" rIns="91440" bIns="45720" anchor="ctr">
            <a:noAutofit/>
          </a:bodyPr>
          <a:lstStyle/>
          <a:p>
            <a:r>
              <a:rPr lang="en-IN" b="1" i="0" u="none" strike="noStrike" baseline="0" dirty="0">
                <a:solidFill>
                  <a:srgbClr val="000000"/>
                </a:solidFill>
                <a:latin typeface="Times New Roman" panose="02020603050405020304" pitchFamily="18" charset="0"/>
              </a:rPr>
              <a:t>Verification and Validation</a:t>
            </a:r>
            <a:endParaRPr lang="en-IN" b="0" i="0" u="none" strike="noStrike" baseline="0" dirty="0">
              <a:solidFill>
                <a:srgbClr val="000000"/>
              </a:solidFill>
              <a:latin typeface="Times New Roman" panose="02020603050405020304" pitchFamily="18" charset="0"/>
            </a:endParaRPr>
          </a:p>
        </p:txBody>
      </p:sp>
      <p:sp>
        <p:nvSpPr>
          <p:cNvPr id="52" name="PlaceHolder 2">
            <a:extLst>
              <a:ext uri="{FF2B5EF4-FFF2-40B4-BE49-F238E27FC236}">
                <a16:creationId xmlns:a16="http://schemas.microsoft.com/office/drawing/2014/main" id="{D4E5F4A4-7C58-EFF6-7EAF-F20013F2CBCD}"/>
              </a:ext>
            </a:extLst>
          </p:cNvPr>
          <p:cNvSpPr>
            <a:spLocks noGrp="1"/>
          </p:cNvSpPr>
          <p:nvPr>
            <p:ph/>
          </p:nvPr>
        </p:nvSpPr>
        <p:spPr>
          <a:xfrm>
            <a:off x="838080" y="1825560"/>
            <a:ext cx="10514520" cy="4350240"/>
          </a:xfrm>
          <a:prstGeom prst="rect">
            <a:avLst/>
          </a:prstGeom>
          <a:noFill/>
          <a:ln w="0">
            <a:noFill/>
          </a:ln>
        </p:spPr>
        <p:txBody>
          <a:bodyPr lIns="91440" tIns="45720" rIns="91440" bIns="45720" anchor="t">
            <a:noAutofit/>
          </a:bodyPr>
          <a:lstStyle/>
          <a:p>
            <a:pPr marL="228600" indent="-228600" algn="just" defTabSz="914400">
              <a:lnSpc>
                <a:spcPct val="90000"/>
              </a:lnSpc>
              <a:spcBef>
                <a:spcPts val="1001"/>
              </a:spcBef>
              <a:buClr>
                <a:srgbClr val="000000"/>
              </a:buClr>
              <a:buFont typeface="Arial"/>
              <a:buChar char="•"/>
            </a:pPr>
            <a:r>
              <a:rPr lang="en-US" sz="2800" strike="noStrike" spc="-1" dirty="0">
                <a:solidFill>
                  <a:schemeClr val="dk1"/>
                </a:solidFill>
                <a:latin typeface="Calibri"/>
              </a:rPr>
              <a:t>Verification and validation (V&amp;V) are two fundamental aspects of software testing that ensure the software product is built correctly and meets user needs. </a:t>
            </a:r>
          </a:p>
          <a:p>
            <a:pPr marL="228600" indent="-228600" algn="just" defTabSz="914400">
              <a:lnSpc>
                <a:spcPct val="90000"/>
              </a:lnSpc>
              <a:spcBef>
                <a:spcPts val="1001"/>
              </a:spcBef>
              <a:buClr>
                <a:srgbClr val="000000"/>
              </a:buClr>
              <a:buFont typeface="Arial"/>
              <a:buChar char="•"/>
            </a:pPr>
            <a:r>
              <a:rPr lang="en-US" sz="2800" strike="noStrike" spc="-1" dirty="0">
                <a:solidFill>
                  <a:schemeClr val="dk1"/>
                </a:solidFill>
                <a:latin typeface="Calibri"/>
              </a:rPr>
              <a:t>Verification focuses on evaluating whether the software meets specified requirements at various stages of development.</a:t>
            </a:r>
          </a:p>
          <a:p>
            <a:pPr marL="228600" indent="-228600" algn="just" defTabSz="914400">
              <a:lnSpc>
                <a:spcPct val="90000"/>
              </a:lnSpc>
              <a:spcBef>
                <a:spcPts val="1001"/>
              </a:spcBef>
              <a:buClr>
                <a:srgbClr val="000000"/>
              </a:buClr>
              <a:buFont typeface="Arial"/>
              <a:buChar char="•"/>
            </a:pPr>
            <a:r>
              <a:rPr lang="en-US" sz="2800" strike="noStrike" spc="-1" dirty="0">
                <a:solidFill>
                  <a:schemeClr val="dk1"/>
                </a:solidFill>
                <a:latin typeface="Calibri"/>
              </a:rPr>
              <a:t>For instance, during the design phase of a project, verification might involve reviewing design documents to ensure they align with user requirements. </a:t>
            </a:r>
          </a:p>
          <a:p>
            <a:pPr marL="228600" indent="-228600" algn="just" defTabSz="914400">
              <a:lnSpc>
                <a:spcPct val="90000"/>
              </a:lnSpc>
              <a:spcBef>
                <a:spcPts val="1001"/>
              </a:spcBef>
              <a:buClr>
                <a:srgbClr val="000000"/>
              </a:buClr>
              <a:buFont typeface="Arial"/>
              <a:buChar char="•"/>
            </a:pPr>
            <a:r>
              <a:rPr lang="en-US" sz="2800" strike="noStrike" spc="-1" dirty="0">
                <a:solidFill>
                  <a:schemeClr val="dk1"/>
                </a:solidFill>
                <a:latin typeface="Calibri"/>
              </a:rPr>
              <a:t>This could include checking whether all necessary features have been included in the design specifications.</a:t>
            </a:r>
          </a:p>
        </p:txBody>
      </p:sp>
    </p:spTree>
    <p:extLst>
      <p:ext uri="{BB962C8B-B14F-4D97-AF65-F5344CB8AC3E}">
        <p14:creationId xmlns:p14="http://schemas.microsoft.com/office/powerpoint/2010/main" val="1271627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C97BEC-5FA6-90F2-C834-83DCF416064B}"/>
            </a:ext>
          </a:extLst>
        </p:cNvPr>
        <p:cNvGrpSpPr/>
        <p:nvPr/>
      </p:nvGrpSpPr>
      <p:grpSpPr>
        <a:xfrm>
          <a:off x="0" y="0"/>
          <a:ext cx="0" cy="0"/>
          <a:chOff x="0" y="0"/>
          <a:chExt cx="0" cy="0"/>
        </a:xfrm>
      </p:grpSpPr>
      <p:sp>
        <p:nvSpPr>
          <p:cNvPr id="51" name="PlaceHolder 1">
            <a:extLst>
              <a:ext uri="{FF2B5EF4-FFF2-40B4-BE49-F238E27FC236}">
                <a16:creationId xmlns:a16="http://schemas.microsoft.com/office/drawing/2014/main" id="{C24021CE-9D8D-FE77-F174-05D99BAC6F01}"/>
              </a:ext>
            </a:extLst>
          </p:cNvPr>
          <p:cNvSpPr>
            <a:spLocks noGrp="1"/>
          </p:cNvSpPr>
          <p:nvPr>
            <p:ph type="title"/>
          </p:nvPr>
        </p:nvSpPr>
        <p:spPr>
          <a:xfrm>
            <a:off x="838080" y="365040"/>
            <a:ext cx="10514520" cy="1324440"/>
          </a:xfrm>
          <a:prstGeom prst="rect">
            <a:avLst/>
          </a:prstGeom>
          <a:solidFill>
            <a:schemeClr val="accent1">
              <a:lumMod val="40000"/>
              <a:lumOff val="60000"/>
            </a:schemeClr>
          </a:solidFill>
          <a:ln w="0">
            <a:noFill/>
          </a:ln>
        </p:spPr>
        <p:txBody>
          <a:bodyPr lIns="91440" tIns="45720" rIns="91440" bIns="45720" anchor="ctr">
            <a:noAutofit/>
          </a:bodyPr>
          <a:lstStyle/>
          <a:p>
            <a:r>
              <a:rPr lang="en-IN" b="1" i="0" u="none" strike="noStrike" baseline="0" dirty="0">
                <a:solidFill>
                  <a:srgbClr val="000000"/>
                </a:solidFill>
                <a:latin typeface="Times New Roman" panose="02020603050405020304" pitchFamily="18" charset="0"/>
              </a:rPr>
              <a:t>Software Verification Techniques</a:t>
            </a:r>
            <a:endParaRPr lang="en-IN" b="0" i="0" u="none" strike="noStrike" baseline="0" dirty="0">
              <a:solidFill>
                <a:srgbClr val="000000"/>
              </a:solidFill>
              <a:latin typeface="Times New Roman" panose="02020603050405020304" pitchFamily="18" charset="0"/>
            </a:endParaRPr>
          </a:p>
        </p:txBody>
      </p:sp>
      <p:sp>
        <p:nvSpPr>
          <p:cNvPr id="52" name="PlaceHolder 2">
            <a:extLst>
              <a:ext uri="{FF2B5EF4-FFF2-40B4-BE49-F238E27FC236}">
                <a16:creationId xmlns:a16="http://schemas.microsoft.com/office/drawing/2014/main" id="{82E7C6CA-AC5E-EFAB-2241-FE040BB3B84C}"/>
              </a:ext>
            </a:extLst>
          </p:cNvPr>
          <p:cNvSpPr>
            <a:spLocks noGrp="1"/>
          </p:cNvSpPr>
          <p:nvPr>
            <p:ph/>
          </p:nvPr>
        </p:nvSpPr>
        <p:spPr>
          <a:xfrm>
            <a:off x="838080" y="1825560"/>
            <a:ext cx="10514520" cy="4350240"/>
          </a:xfrm>
          <a:prstGeom prst="rect">
            <a:avLst/>
          </a:prstGeom>
          <a:noFill/>
          <a:ln w="0">
            <a:noFill/>
          </a:ln>
        </p:spPr>
        <p:txBody>
          <a:bodyPr lIns="91440" tIns="45720" rIns="91440" bIns="45720" anchor="t">
            <a:noAutofit/>
          </a:bodyPr>
          <a:lstStyle/>
          <a:p>
            <a:pPr marL="228600" indent="-228600" algn="just" defTabSz="914400">
              <a:lnSpc>
                <a:spcPct val="90000"/>
              </a:lnSpc>
              <a:spcBef>
                <a:spcPts val="1001"/>
              </a:spcBef>
              <a:buClr>
                <a:srgbClr val="000000"/>
              </a:buClr>
              <a:buFont typeface="Arial"/>
              <a:buChar char="•"/>
            </a:pPr>
            <a:r>
              <a:rPr lang="en-US" sz="2800" strike="noStrike" spc="-1" dirty="0">
                <a:solidFill>
                  <a:schemeClr val="dk1"/>
                </a:solidFill>
                <a:latin typeface="Calibri"/>
              </a:rPr>
              <a:t>Software verification techniques are essential for ensuring that software meets its specifications before it is released. Some common techniques include static analysis, formal methods, and reviews or inspections.</a:t>
            </a:r>
          </a:p>
          <a:p>
            <a:pPr marL="228600" indent="-228600" algn="just" defTabSz="914400">
              <a:lnSpc>
                <a:spcPct val="90000"/>
              </a:lnSpc>
              <a:spcBef>
                <a:spcPts val="1001"/>
              </a:spcBef>
              <a:buClr>
                <a:srgbClr val="000000"/>
              </a:buClr>
              <a:buFont typeface="Arial"/>
              <a:buChar char="•"/>
            </a:pPr>
            <a:r>
              <a:rPr lang="en-US" sz="2800" strike="noStrike" spc="-1" dirty="0">
                <a:solidFill>
                  <a:schemeClr val="dk1"/>
                </a:solidFill>
                <a:latin typeface="Calibri"/>
              </a:rPr>
              <a:t>Static analysis involves examining code without executing it to identify potential errors or vulnerabilities. Tools like SonarQube can analyze code quality by checking for coding standards violations or security vulnerabilities without running the program.</a:t>
            </a:r>
          </a:p>
        </p:txBody>
      </p:sp>
    </p:spTree>
    <p:extLst>
      <p:ext uri="{BB962C8B-B14F-4D97-AF65-F5344CB8AC3E}">
        <p14:creationId xmlns:p14="http://schemas.microsoft.com/office/powerpoint/2010/main" val="34154883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89F236-FFEF-DA84-B8E9-2D677B4412F5}"/>
            </a:ext>
          </a:extLst>
        </p:cNvPr>
        <p:cNvGrpSpPr/>
        <p:nvPr/>
      </p:nvGrpSpPr>
      <p:grpSpPr>
        <a:xfrm>
          <a:off x="0" y="0"/>
          <a:ext cx="0" cy="0"/>
          <a:chOff x="0" y="0"/>
          <a:chExt cx="0" cy="0"/>
        </a:xfrm>
      </p:grpSpPr>
      <p:sp>
        <p:nvSpPr>
          <p:cNvPr id="51" name="PlaceHolder 1">
            <a:extLst>
              <a:ext uri="{FF2B5EF4-FFF2-40B4-BE49-F238E27FC236}">
                <a16:creationId xmlns:a16="http://schemas.microsoft.com/office/drawing/2014/main" id="{B29F70ED-BBAA-B11A-6BDB-08E69C1DD9E0}"/>
              </a:ext>
            </a:extLst>
          </p:cNvPr>
          <p:cNvSpPr>
            <a:spLocks noGrp="1"/>
          </p:cNvSpPr>
          <p:nvPr>
            <p:ph type="title"/>
          </p:nvPr>
        </p:nvSpPr>
        <p:spPr>
          <a:xfrm>
            <a:off x="838080" y="365040"/>
            <a:ext cx="10514520" cy="1324440"/>
          </a:xfrm>
          <a:prstGeom prst="rect">
            <a:avLst/>
          </a:prstGeom>
          <a:solidFill>
            <a:schemeClr val="accent1">
              <a:lumMod val="40000"/>
              <a:lumOff val="60000"/>
            </a:schemeClr>
          </a:solidFill>
          <a:ln w="0">
            <a:noFill/>
          </a:ln>
        </p:spPr>
        <p:txBody>
          <a:bodyPr lIns="91440" tIns="45720" rIns="91440" bIns="45720" anchor="ctr">
            <a:noAutofit/>
          </a:bodyPr>
          <a:lstStyle/>
          <a:p>
            <a:r>
              <a:rPr lang="en-IN" b="1" i="0" u="none" strike="noStrike" baseline="0" dirty="0">
                <a:solidFill>
                  <a:srgbClr val="000000"/>
                </a:solidFill>
                <a:latin typeface="Times New Roman" panose="02020603050405020304" pitchFamily="18" charset="0"/>
              </a:rPr>
              <a:t>Software Verification Techniques</a:t>
            </a:r>
            <a:endParaRPr lang="en-IN" b="0" i="0" u="none" strike="noStrike" baseline="0" dirty="0">
              <a:solidFill>
                <a:srgbClr val="000000"/>
              </a:solidFill>
              <a:latin typeface="Times New Roman" panose="02020603050405020304" pitchFamily="18" charset="0"/>
            </a:endParaRPr>
          </a:p>
        </p:txBody>
      </p:sp>
      <p:sp>
        <p:nvSpPr>
          <p:cNvPr id="52" name="PlaceHolder 2">
            <a:extLst>
              <a:ext uri="{FF2B5EF4-FFF2-40B4-BE49-F238E27FC236}">
                <a16:creationId xmlns:a16="http://schemas.microsoft.com/office/drawing/2014/main" id="{C329C714-28A6-56CB-B372-8235FBCCE147}"/>
              </a:ext>
            </a:extLst>
          </p:cNvPr>
          <p:cNvSpPr>
            <a:spLocks noGrp="1"/>
          </p:cNvSpPr>
          <p:nvPr>
            <p:ph/>
          </p:nvPr>
        </p:nvSpPr>
        <p:spPr>
          <a:xfrm>
            <a:off x="838080" y="1825560"/>
            <a:ext cx="10514520" cy="4350240"/>
          </a:xfrm>
          <a:prstGeom prst="rect">
            <a:avLst/>
          </a:prstGeom>
          <a:noFill/>
          <a:ln w="0">
            <a:noFill/>
          </a:ln>
        </p:spPr>
        <p:txBody>
          <a:bodyPr lIns="91440" tIns="45720" rIns="91440" bIns="45720" anchor="t">
            <a:noAutofit/>
          </a:bodyPr>
          <a:lstStyle/>
          <a:p>
            <a:pPr marL="228600" indent="-228600" algn="just" defTabSz="914400">
              <a:lnSpc>
                <a:spcPct val="90000"/>
              </a:lnSpc>
              <a:spcBef>
                <a:spcPts val="1001"/>
              </a:spcBef>
              <a:buClr>
                <a:srgbClr val="000000"/>
              </a:buClr>
              <a:buFont typeface="Arial"/>
              <a:buChar char="•"/>
            </a:pPr>
            <a:r>
              <a:rPr lang="en-US" sz="2800" strike="noStrike" spc="-1" dirty="0">
                <a:solidFill>
                  <a:schemeClr val="dk1"/>
                </a:solidFill>
                <a:latin typeface="Calibri"/>
              </a:rPr>
              <a:t>Formal methods use mathematical techniques to prove that a program adheres to its specifications. For example, model checking can systematically explore all possible states of a system model to verify properties like safety or liveness.</a:t>
            </a:r>
          </a:p>
          <a:p>
            <a:pPr marL="228600" indent="-228600" algn="just" defTabSz="914400">
              <a:lnSpc>
                <a:spcPct val="90000"/>
              </a:lnSpc>
              <a:spcBef>
                <a:spcPts val="1001"/>
              </a:spcBef>
              <a:buClr>
                <a:srgbClr val="000000"/>
              </a:buClr>
              <a:buFont typeface="Arial"/>
              <a:buChar char="•"/>
            </a:pPr>
            <a:r>
              <a:rPr lang="en-US" sz="2800" strike="noStrike" spc="-1" dirty="0">
                <a:solidFill>
                  <a:schemeClr val="dk1"/>
                </a:solidFill>
                <a:latin typeface="Calibri"/>
              </a:rPr>
              <a:t>Reviews and inspections involve manual examination of documents and code by peers or experts. This could include code walkthroughs where team members review each other's code for potential issues before merging changes into the main codebase.</a:t>
            </a:r>
          </a:p>
        </p:txBody>
      </p:sp>
    </p:spTree>
    <p:extLst>
      <p:ext uri="{BB962C8B-B14F-4D97-AF65-F5344CB8AC3E}">
        <p14:creationId xmlns:p14="http://schemas.microsoft.com/office/powerpoint/2010/main" val="32651768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AB9602-97A1-3997-15C8-5799E61EA75C}"/>
            </a:ext>
          </a:extLst>
        </p:cNvPr>
        <p:cNvGrpSpPr/>
        <p:nvPr/>
      </p:nvGrpSpPr>
      <p:grpSpPr>
        <a:xfrm>
          <a:off x="0" y="0"/>
          <a:ext cx="0" cy="0"/>
          <a:chOff x="0" y="0"/>
          <a:chExt cx="0" cy="0"/>
        </a:xfrm>
      </p:grpSpPr>
      <p:sp>
        <p:nvSpPr>
          <p:cNvPr id="51" name="PlaceHolder 1">
            <a:extLst>
              <a:ext uri="{FF2B5EF4-FFF2-40B4-BE49-F238E27FC236}">
                <a16:creationId xmlns:a16="http://schemas.microsoft.com/office/drawing/2014/main" id="{334A804A-A8AC-50E8-0170-ADFD210570C1}"/>
              </a:ext>
            </a:extLst>
          </p:cNvPr>
          <p:cNvSpPr>
            <a:spLocks noGrp="1"/>
          </p:cNvSpPr>
          <p:nvPr>
            <p:ph type="title"/>
          </p:nvPr>
        </p:nvSpPr>
        <p:spPr>
          <a:xfrm>
            <a:off x="838080" y="365040"/>
            <a:ext cx="10514520" cy="1324440"/>
          </a:xfrm>
          <a:prstGeom prst="rect">
            <a:avLst/>
          </a:prstGeom>
          <a:solidFill>
            <a:schemeClr val="accent1">
              <a:lumMod val="40000"/>
              <a:lumOff val="60000"/>
            </a:schemeClr>
          </a:solidFill>
          <a:ln w="0">
            <a:noFill/>
          </a:ln>
        </p:spPr>
        <p:txBody>
          <a:bodyPr lIns="91440" tIns="45720" rIns="91440" bIns="45720" anchor="ctr">
            <a:noAutofit/>
          </a:bodyPr>
          <a:lstStyle/>
          <a:p>
            <a:r>
              <a:rPr lang="en-IN" b="1" i="0" u="none" strike="noStrike" baseline="0" dirty="0">
                <a:solidFill>
                  <a:srgbClr val="000000"/>
                </a:solidFill>
                <a:latin typeface="Times New Roman" panose="02020603050405020304" pitchFamily="18" charset="0"/>
              </a:rPr>
              <a:t>Testing Strategies</a:t>
            </a:r>
            <a:endParaRPr lang="en-IN" b="0" i="0" u="none" strike="noStrike" baseline="0" dirty="0">
              <a:solidFill>
                <a:srgbClr val="000000"/>
              </a:solidFill>
              <a:latin typeface="Times New Roman" panose="02020603050405020304" pitchFamily="18" charset="0"/>
            </a:endParaRPr>
          </a:p>
        </p:txBody>
      </p:sp>
      <p:sp>
        <p:nvSpPr>
          <p:cNvPr id="52" name="PlaceHolder 2">
            <a:extLst>
              <a:ext uri="{FF2B5EF4-FFF2-40B4-BE49-F238E27FC236}">
                <a16:creationId xmlns:a16="http://schemas.microsoft.com/office/drawing/2014/main" id="{763EAD89-6859-7CF8-C03B-45710AD7526B}"/>
              </a:ext>
            </a:extLst>
          </p:cNvPr>
          <p:cNvSpPr>
            <a:spLocks noGrp="1"/>
          </p:cNvSpPr>
          <p:nvPr>
            <p:ph/>
          </p:nvPr>
        </p:nvSpPr>
        <p:spPr>
          <a:xfrm>
            <a:off x="838080" y="1825560"/>
            <a:ext cx="10514520" cy="4350240"/>
          </a:xfrm>
          <a:prstGeom prst="rect">
            <a:avLst/>
          </a:prstGeom>
          <a:noFill/>
          <a:ln w="0">
            <a:noFill/>
          </a:ln>
        </p:spPr>
        <p:txBody>
          <a:bodyPr lIns="91440" tIns="45720" rIns="91440" bIns="45720" anchor="t">
            <a:noAutofit/>
          </a:bodyPr>
          <a:lstStyle/>
          <a:p>
            <a:pPr marL="228600" indent="-228600" algn="just" defTabSz="914400">
              <a:lnSpc>
                <a:spcPct val="90000"/>
              </a:lnSpc>
              <a:spcBef>
                <a:spcPts val="1001"/>
              </a:spcBef>
              <a:buClr>
                <a:srgbClr val="000000"/>
              </a:buClr>
              <a:buFont typeface="Arial"/>
              <a:buChar char="•"/>
            </a:pPr>
            <a:r>
              <a:rPr lang="en-US" sz="2800" strike="noStrike" spc="-1" dirty="0">
                <a:solidFill>
                  <a:schemeClr val="dk1"/>
                </a:solidFill>
                <a:latin typeface="Calibri"/>
              </a:rPr>
              <a:t>Testing strategies provide a framework for how testing should be conducted throughout the software development lifecycle. Two primary strategies are black-box testing and white-box testing.</a:t>
            </a:r>
          </a:p>
          <a:p>
            <a:pPr marL="228600" indent="-228600" algn="just" defTabSz="914400">
              <a:lnSpc>
                <a:spcPct val="90000"/>
              </a:lnSpc>
              <a:spcBef>
                <a:spcPts val="1001"/>
              </a:spcBef>
              <a:buClr>
                <a:srgbClr val="000000"/>
              </a:buClr>
              <a:buFont typeface="Arial"/>
              <a:buChar char="•"/>
            </a:pPr>
            <a:r>
              <a:rPr lang="en-US" sz="2800" strike="noStrike" spc="-1" dirty="0">
                <a:solidFill>
                  <a:schemeClr val="dk1"/>
                </a:solidFill>
                <a:latin typeface="Calibri"/>
              </a:rPr>
              <a:t>Black-box testing treats the software as a "black box," meaning testers focus on inputs and expected outputs without any knowledge of internal workings. </a:t>
            </a:r>
          </a:p>
          <a:p>
            <a:pPr marL="228600" indent="-228600" algn="just" defTabSz="914400">
              <a:lnSpc>
                <a:spcPct val="90000"/>
              </a:lnSpc>
              <a:spcBef>
                <a:spcPts val="1001"/>
              </a:spcBef>
              <a:buClr>
                <a:srgbClr val="000000"/>
              </a:buClr>
              <a:buFont typeface="Arial"/>
              <a:buChar char="•"/>
            </a:pPr>
            <a:r>
              <a:rPr lang="en-US" sz="2800" strike="noStrike" spc="-1" dirty="0">
                <a:solidFill>
                  <a:schemeClr val="dk1"/>
                </a:solidFill>
                <a:latin typeface="Calibri"/>
              </a:rPr>
              <a:t>For instance, when testing an e-commerce website's checkout process, testers would input various data (like credit card information) and verify if they receive correct confirmation messages without knowing how those processes are implemented in code.</a:t>
            </a:r>
          </a:p>
        </p:txBody>
      </p:sp>
    </p:spTree>
    <p:extLst>
      <p:ext uri="{BB962C8B-B14F-4D97-AF65-F5344CB8AC3E}">
        <p14:creationId xmlns:p14="http://schemas.microsoft.com/office/powerpoint/2010/main" val="19529840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F70D3A-2D60-F6D0-A78B-072B25E181C7}"/>
            </a:ext>
          </a:extLst>
        </p:cNvPr>
        <p:cNvGrpSpPr/>
        <p:nvPr/>
      </p:nvGrpSpPr>
      <p:grpSpPr>
        <a:xfrm>
          <a:off x="0" y="0"/>
          <a:ext cx="0" cy="0"/>
          <a:chOff x="0" y="0"/>
          <a:chExt cx="0" cy="0"/>
        </a:xfrm>
      </p:grpSpPr>
      <p:sp>
        <p:nvSpPr>
          <p:cNvPr id="51" name="PlaceHolder 1">
            <a:extLst>
              <a:ext uri="{FF2B5EF4-FFF2-40B4-BE49-F238E27FC236}">
                <a16:creationId xmlns:a16="http://schemas.microsoft.com/office/drawing/2014/main" id="{F1BCCED0-49E7-3165-B3BF-E4EEBDE382A8}"/>
              </a:ext>
            </a:extLst>
          </p:cNvPr>
          <p:cNvSpPr>
            <a:spLocks noGrp="1"/>
          </p:cNvSpPr>
          <p:nvPr>
            <p:ph type="title"/>
          </p:nvPr>
        </p:nvSpPr>
        <p:spPr>
          <a:xfrm>
            <a:off x="838080" y="365040"/>
            <a:ext cx="10514520" cy="1324440"/>
          </a:xfrm>
          <a:prstGeom prst="rect">
            <a:avLst/>
          </a:prstGeom>
          <a:solidFill>
            <a:schemeClr val="accent1">
              <a:lumMod val="40000"/>
              <a:lumOff val="60000"/>
            </a:schemeClr>
          </a:solidFill>
          <a:ln w="0">
            <a:noFill/>
          </a:ln>
        </p:spPr>
        <p:txBody>
          <a:bodyPr lIns="91440" tIns="45720" rIns="91440" bIns="45720" anchor="ctr">
            <a:noAutofit/>
          </a:bodyPr>
          <a:lstStyle/>
          <a:p>
            <a:r>
              <a:rPr lang="en-IN" b="1" i="0" u="none" strike="noStrike" baseline="0" dirty="0">
                <a:solidFill>
                  <a:srgbClr val="000000"/>
                </a:solidFill>
                <a:latin typeface="Times New Roman" panose="02020603050405020304" pitchFamily="18" charset="0"/>
              </a:rPr>
              <a:t>Testing Strategies</a:t>
            </a:r>
            <a:endParaRPr lang="en-IN" b="0" i="0" u="none" strike="noStrike" baseline="0" dirty="0">
              <a:solidFill>
                <a:srgbClr val="000000"/>
              </a:solidFill>
              <a:latin typeface="Times New Roman" panose="02020603050405020304" pitchFamily="18" charset="0"/>
            </a:endParaRPr>
          </a:p>
        </p:txBody>
      </p:sp>
      <p:sp>
        <p:nvSpPr>
          <p:cNvPr id="52" name="PlaceHolder 2">
            <a:extLst>
              <a:ext uri="{FF2B5EF4-FFF2-40B4-BE49-F238E27FC236}">
                <a16:creationId xmlns:a16="http://schemas.microsoft.com/office/drawing/2014/main" id="{A8DB1FA4-2E03-2705-0C86-8D3D48FFBB01}"/>
              </a:ext>
            </a:extLst>
          </p:cNvPr>
          <p:cNvSpPr>
            <a:spLocks noGrp="1"/>
          </p:cNvSpPr>
          <p:nvPr>
            <p:ph/>
          </p:nvPr>
        </p:nvSpPr>
        <p:spPr>
          <a:xfrm>
            <a:off x="838080" y="1825560"/>
            <a:ext cx="10514520" cy="4350240"/>
          </a:xfrm>
          <a:prstGeom prst="rect">
            <a:avLst/>
          </a:prstGeom>
          <a:noFill/>
          <a:ln w="0">
            <a:noFill/>
          </a:ln>
        </p:spPr>
        <p:txBody>
          <a:bodyPr lIns="91440" tIns="45720" rIns="91440" bIns="45720" anchor="t">
            <a:noAutofit/>
          </a:bodyPr>
          <a:lstStyle/>
          <a:p>
            <a:pPr marL="228600" indent="-228600" algn="just" defTabSz="914400">
              <a:lnSpc>
                <a:spcPct val="90000"/>
              </a:lnSpc>
              <a:spcBef>
                <a:spcPts val="1001"/>
              </a:spcBef>
              <a:buClr>
                <a:srgbClr val="000000"/>
              </a:buClr>
              <a:buFont typeface="Arial"/>
              <a:buChar char="•"/>
            </a:pPr>
            <a:r>
              <a:rPr lang="en-US" sz="2800" strike="noStrike" spc="-1" dirty="0">
                <a:solidFill>
                  <a:schemeClr val="dk1"/>
                </a:solidFill>
                <a:latin typeface="Calibri"/>
              </a:rPr>
              <a:t>In contrast, white-box testing involves understanding the internal logic and structure of the code. Testers write test cases based on code paths and conditions. </a:t>
            </a:r>
          </a:p>
          <a:p>
            <a:pPr marL="228600" indent="-228600" algn="just" defTabSz="914400">
              <a:lnSpc>
                <a:spcPct val="90000"/>
              </a:lnSpc>
              <a:spcBef>
                <a:spcPts val="1001"/>
              </a:spcBef>
              <a:buClr>
                <a:srgbClr val="000000"/>
              </a:buClr>
              <a:buFont typeface="Arial"/>
              <a:buChar char="•"/>
            </a:pPr>
            <a:r>
              <a:rPr lang="en-US" sz="2800" strike="noStrike" spc="-1" dirty="0">
                <a:solidFill>
                  <a:schemeClr val="dk1"/>
                </a:solidFill>
                <a:latin typeface="Calibri"/>
              </a:rPr>
              <a:t>For example, if there’s an if-statement in a function determining eligibility for a discount, white-box testers would create tests to cover all possible branches (true/false) of that condition.</a:t>
            </a:r>
          </a:p>
          <a:p>
            <a:pPr marL="228600" indent="-228600" algn="just" defTabSz="914400">
              <a:lnSpc>
                <a:spcPct val="90000"/>
              </a:lnSpc>
              <a:spcBef>
                <a:spcPts val="1001"/>
              </a:spcBef>
              <a:buClr>
                <a:srgbClr val="000000"/>
              </a:buClr>
              <a:buFont typeface="Arial"/>
              <a:buChar char="•"/>
            </a:pPr>
            <a:r>
              <a:rPr lang="en-US" sz="2800" strike="noStrike" spc="-1" dirty="0">
                <a:solidFill>
                  <a:schemeClr val="dk1"/>
                </a:solidFill>
                <a:latin typeface="Calibri"/>
              </a:rPr>
              <a:t>Both strategies are essential; black-box testing ensures functionality from an end-user perspective while white-box testing ensures internal correctness.</a:t>
            </a:r>
          </a:p>
        </p:txBody>
      </p:sp>
    </p:spTree>
    <p:extLst>
      <p:ext uri="{BB962C8B-B14F-4D97-AF65-F5344CB8AC3E}">
        <p14:creationId xmlns:p14="http://schemas.microsoft.com/office/powerpoint/2010/main" val="31180209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F27DA5-CE04-3BF6-6B98-58E607A17FE3}"/>
            </a:ext>
          </a:extLst>
        </p:cNvPr>
        <p:cNvGrpSpPr/>
        <p:nvPr/>
      </p:nvGrpSpPr>
      <p:grpSpPr>
        <a:xfrm>
          <a:off x="0" y="0"/>
          <a:ext cx="0" cy="0"/>
          <a:chOff x="0" y="0"/>
          <a:chExt cx="0" cy="0"/>
        </a:xfrm>
      </p:grpSpPr>
      <p:sp>
        <p:nvSpPr>
          <p:cNvPr id="51" name="PlaceHolder 1">
            <a:extLst>
              <a:ext uri="{FF2B5EF4-FFF2-40B4-BE49-F238E27FC236}">
                <a16:creationId xmlns:a16="http://schemas.microsoft.com/office/drawing/2014/main" id="{A279D9C2-4815-47F0-6EFF-0B0D3FBA58C6}"/>
              </a:ext>
            </a:extLst>
          </p:cNvPr>
          <p:cNvSpPr>
            <a:spLocks noGrp="1"/>
          </p:cNvSpPr>
          <p:nvPr>
            <p:ph type="title"/>
          </p:nvPr>
        </p:nvSpPr>
        <p:spPr>
          <a:xfrm>
            <a:off x="838080" y="365040"/>
            <a:ext cx="10514520" cy="1324440"/>
          </a:xfrm>
          <a:prstGeom prst="rect">
            <a:avLst/>
          </a:prstGeom>
          <a:solidFill>
            <a:schemeClr val="accent1">
              <a:lumMod val="40000"/>
              <a:lumOff val="60000"/>
            </a:schemeClr>
          </a:solidFill>
          <a:ln w="0">
            <a:noFill/>
          </a:ln>
        </p:spPr>
        <p:txBody>
          <a:bodyPr lIns="91440" tIns="45720" rIns="91440" bIns="45720" anchor="ctr">
            <a:noAutofit/>
          </a:bodyPr>
          <a:lstStyle/>
          <a:p>
            <a:r>
              <a:rPr lang="en-IN" b="1" i="0" u="none" strike="noStrike" baseline="0" dirty="0">
                <a:solidFill>
                  <a:srgbClr val="000000"/>
                </a:solidFill>
                <a:latin typeface="Times New Roman" panose="02020603050405020304" pitchFamily="18" charset="0"/>
              </a:rPr>
              <a:t>Functional Testing</a:t>
            </a:r>
            <a:endParaRPr lang="en-IN" b="0" i="0" u="none" strike="noStrike" baseline="0" dirty="0">
              <a:solidFill>
                <a:srgbClr val="000000"/>
              </a:solidFill>
              <a:latin typeface="Times New Roman" panose="02020603050405020304" pitchFamily="18" charset="0"/>
            </a:endParaRPr>
          </a:p>
        </p:txBody>
      </p:sp>
      <p:sp>
        <p:nvSpPr>
          <p:cNvPr id="52" name="PlaceHolder 2">
            <a:extLst>
              <a:ext uri="{FF2B5EF4-FFF2-40B4-BE49-F238E27FC236}">
                <a16:creationId xmlns:a16="http://schemas.microsoft.com/office/drawing/2014/main" id="{43456772-F7A5-7F88-9FB7-987ECE024781}"/>
              </a:ext>
            </a:extLst>
          </p:cNvPr>
          <p:cNvSpPr>
            <a:spLocks noGrp="1"/>
          </p:cNvSpPr>
          <p:nvPr>
            <p:ph/>
          </p:nvPr>
        </p:nvSpPr>
        <p:spPr>
          <a:xfrm>
            <a:off x="838080" y="1825560"/>
            <a:ext cx="10514520" cy="4350240"/>
          </a:xfrm>
          <a:prstGeom prst="rect">
            <a:avLst/>
          </a:prstGeom>
          <a:noFill/>
          <a:ln w="0">
            <a:noFill/>
          </a:ln>
        </p:spPr>
        <p:txBody>
          <a:bodyPr lIns="91440" tIns="45720" rIns="91440" bIns="45720" anchor="t">
            <a:noAutofit/>
          </a:bodyPr>
          <a:lstStyle/>
          <a:p>
            <a:pPr marL="228600" indent="-228600" algn="just" defTabSz="914400">
              <a:lnSpc>
                <a:spcPct val="90000"/>
              </a:lnSpc>
              <a:spcBef>
                <a:spcPts val="1001"/>
              </a:spcBef>
              <a:buClr>
                <a:srgbClr val="000000"/>
              </a:buClr>
              <a:buFont typeface="Arial"/>
              <a:buChar char="•"/>
            </a:pPr>
            <a:r>
              <a:rPr lang="en-US" sz="2800" strike="noStrike" spc="-1" dirty="0">
                <a:solidFill>
                  <a:schemeClr val="dk1"/>
                </a:solidFill>
                <a:latin typeface="Calibri"/>
              </a:rPr>
              <a:t>Functional testing is designed to verify that each function of the software application operates in conformance with the requirement specification. The main goal is to check whether the software behaves as expected when subjected to various inputs.</a:t>
            </a:r>
          </a:p>
          <a:p>
            <a:pPr marL="228600" indent="-228600" algn="just" defTabSz="914400">
              <a:lnSpc>
                <a:spcPct val="90000"/>
              </a:lnSpc>
              <a:spcBef>
                <a:spcPts val="1001"/>
              </a:spcBef>
              <a:buClr>
                <a:srgbClr val="000000"/>
              </a:buClr>
              <a:buFont typeface="Arial"/>
              <a:buChar char="•"/>
            </a:pPr>
            <a:r>
              <a:rPr lang="en-US" sz="2800" strike="noStrike" spc="-1" dirty="0">
                <a:solidFill>
                  <a:schemeClr val="dk1"/>
                </a:solidFill>
                <a:latin typeface="Calibri"/>
              </a:rPr>
              <a:t>For example, in a customer relationship management (CRM) system, functional testing would involve checking whether users can successfully create new customer records, edit existing records, and delete records as per defined functionalities.</a:t>
            </a:r>
          </a:p>
        </p:txBody>
      </p:sp>
    </p:spTree>
    <p:extLst>
      <p:ext uri="{BB962C8B-B14F-4D97-AF65-F5344CB8AC3E}">
        <p14:creationId xmlns:p14="http://schemas.microsoft.com/office/powerpoint/2010/main" val="786960744"/>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majorFont>
      <a:minorFont>
        <a:latin typeface="Calibri" panose="020F0502020204030204"/>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a:gradFill>
      </a:bgFillStyleLst>
    </a:fmtScheme>
  </a:themeElements>
  <a:objectDefaults/>
  <a:extraClrSchemeLst/>
</a:theme>
</file>

<file path=ppt/theme/theme10.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majorFont>
      <a:minorFont>
        <a:latin typeface="Calibri" panose="020F0502020204030204"/>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a:gradFill>
      </a:bgFillStyleLst>
    </a:fmtScheme>
  </a:themeElements>
  <a:objectDefaults/>
  <a:extraClrSchemeLst/>
</a:theme>
</file>

<file path=ppt/theme/theme1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majorFont>
      <a:minorFont>
        <a:latin typeface="Calibri" panose="020F0502020204030204"/>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majorFont>
      <a:minorFont>
        <a:latin typeface="Calibri" panose="020F0502020204030204"/>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majorFont>
      <a:minorFont>
        <a:latin typeface="Calibri" panose="020F0502020204030204"/>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a:gradFill>
      </a:bgFillStyleLst>
    </a:fmtScheme>
  </a:themeElements>
  <a:objectDefaults/>
  <a:extraClrSchemeLst/>
</a:theme>
</file>

<file path=ppt/theme/theme4.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majorFont>
      <a:minorFont>
        <a:latin typeface="Calibri" panose="020F0502020204030204"/>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a:gradFill>
      </a:bgFillStyleLst>
    </a:fmtScheme>
  </a:themeElements>
  <a:objectDefaults/>
  <a:extraClrSchemeLst/>
</a:theme>
</file>

<file path=ppt/theme/theme5.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majorFont>
      <a:minorFont>
        <a:latin typeface="Calibri" panose="020F0502020204030204"/>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a:gradFill>
      </a:bgFillStyleLst>
    </a:fmtScheme>
  </a:themeElements>
  <a:objectDefaults/>
  <a:extraClrSchemeLst/>
</a:theme>
</file>

<file path=ppt/theme/theme6.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majorFont>
      <a:minorFont>
        <a:latin typeface="Calibri" panose="020F0502020204030204"/>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a:gradFill>
      </a:bgFillStyleLst>
    </a:fmtScheme>
  </a:themeElements>
  <a:objectDefaults/>
  <a:extraClrSchemeLst/>
</a:theme>
</file>

<file path=ppt/theme/theme7.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majorFont>
      <a:minorFont>
        <a:latin typeface="Calibri" panose="020F0502020204030204"/>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a:gradFill>
      </a:bgFillStyleLst>
    </a:fmtScheme>
  </a:themeElements>
  <a:objectDefaults/>
  <a:extraClrSchemeLst/>
</a:theme>
</file>

<file path=ppt/theme/theme8.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majorFont>
      <a:minorFont>
        <a:latin typeface="Calibri" panose="020F0502020204030204"/>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a:gradFill>
      </a:bgFillStyleLst>
    </a:fmtScheme>
  </a:themeElements>
  <a:objectDefaults/>
  <a:extraClrSchemeLst/>
</a:theme>
</file>

<file path=ppt/theme/theme9.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majorFont>
      <a:minorFont>
        <a:latin typeface="Calibri" panose="020F0502020204030204"/>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247</TotalTime>
  <Words>1843</Words>
  <Application>Microsoft Office PowerPoint</Application>
  <PresentationFormat>Widescreen</PresentationFormat>
  <Paragraphs>88</Paragraphs>
  <Slides>24</Slides>
  <Notes>0</Notes>
  <HiddenSlides>0</HiddenSlides>
  <MMClips>0</MMClips>
  <ScaleCrop>false</ScaleCrop>
  <HeadingPairs>
    <vt:vector size="6" baseType="variant">
      <vt:variant>
        <vt:lpstr>Fonts Used</vt:lpstr>
      </vt:variant>
      <vt:variant>
        <vt:i4>6</vt:i4>
      </vt:variant>
      <vt:variant>
        <vt:lpstr>Theme</vt:lpstr>
      </vt:variant>
      <vt:variant>
        <vt:i4>11</vt:i4>
      </vt:variant>
      <vt:variant>
        <vt:lpstr>Slide Titles</vt:lpstr>
      </vt:variant>
      <vt:variant>
        <vt:i4>24</vt:i4>
      </vt:variant>
    </vt:vector>
  </HeadingPairs>
  <TitlesOfParts>
    <vt:vector size="41" baseType="lpstr">
      <vt:lpstr>Arial</vt:lpstr>
      <vt:lpstr>Calibri</vt:lpstr>
      <vt:lpstr>Calibri Light</vt:lpstr>
      <vt:lpstr>Symbol</vt:lpstr>
      <vt:lpstr>Times New Roman</vt:lpstr>
      <vt:lpstr>Wingdings</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Object Oriented Software Engineering </vt:lpstr>
      <vt:lpstr>Unit – 5 Software Testing</vt:lpstr>
      <vt:lpstr>Software Testing</vt:lpstr>
      <vt:lpstr>Verification and Validation</vt:lpstr>
      <vt:lpstr>Software Verification Techniques</vt:lpstr>
      <vt:lpstr>Software Verification Techniques</vt:lpstr>
      <vt:lpstr>Testing Strategies</vt:lpstr>
      <vt:lpstr>Testing Strategies</vt:lpstr>
      <vt:lpstr>Functional Testing</vt:lpstr>
      <vt:lpstr>Structural Testing</vt:lpstr>
      <vt:lpstr>Structural Testing</vt:lpstr>
      <vt:lpstr>Class Testing</vt:lpstr>
      <vt:lpstr>Class Testing</vt:lpstr>
      <vt:lpstr>State-Based Testing</vt:lpstr>
      <vt:lpstr>Mutation Testing</vt:lpstr>
      <vt:lpstr>Levels of Testing</vt:lpstr>
      <vt:lpstr>Levels of Testing</vt:lpstr>
      <vt:lpstr>Levels of Testing</vt:lpstr>
      <vt:lpstr>Testing OOA and OOD Models</vt:lpstr>
      <vt:lpstr>Testing OOA and OOD Models</vt:lpstr>
      <vt:lpstr>Software Testing Tools</vt:lpstr>
      <vt:lpstr>Software Testing Tools</vt:lpstr>
      <vt:lpstr>Assignment -5</vt:lpstr>
      <vt:lpstr>Assignment -5</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 Oriented Software Engineering </dc:title>
  <dc:subject/>
  <dc:creator>SHIVANI</dc:creator>
  <dc:description/>
  <cp:lastModifiedBy>Himani Parmar</cp:lastModifiedBy>
  <cp:revision>113</cp:revision>
  <dcterms:created xsi:type="dcterms:W3CDTF">2024-08-13T03:29:28Z</dcterms:created>
  <dcterms:modified xsi:type="dcterms:W3CDTF">2024-10-11T06:11:35Z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i4>50</vt:i4>
  </property>
</Properties>
</file>