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1F0E5-E479-4054-87A1-12E7069C5280}" v="419" dt="2022-01-17T12:10:17.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69" d="100"/>
          <a:sy n="69" d="100"/>
        </p:scale>
        <p:origin x="37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8995086" cy="1646302"/>
          </a:xfrm>
        </p:spPr>
        <p:txBody>
          <a:bodyPr/>
          <a:lstStyle/>
          <a:p>
            <a:pPr algn="ctr"/>
            <a:r>
              <a:rPr lang="en-US" dirty="0"/>
              <a:t>Cookies in JSP</a:t>
            </a:r>
          </a:p>
        </p:txBody>
      </p:sp>
      <p:sp>
        <p:nvSpPr>
          <p:cNvPr id="3" name="Subtitle 2"/>
          <p:cNvSpPr>
            <a:spLocks noGrp="1"/>
          </p:cNvSpPr>
          <p:nvPr>
            <p:ph type="subTitle" idx="1"/>
          </p:nvPr>
        </p:nvSpPr>
        <p:spPr/>
        <p:txBody>
          <a:bodyPr/>
          <a:lstStyle/>
          <a:p>
            <a:r>
              <a:rPr lang="en-US" dirty="0"/>
              <a:t>Prepared By,</a:t>
            </a:r>
          </a:p>
          <a:p>
            <a:r>
              <a:rPr lang="en-US" dirty="0" smtClean="0"/>
              <a:t>Chirag K. </a:t>
            </a:r>
            <a:r>
              <a:rPr lang="en-US" dirty="0" err="1" smtClean="0"/>
              <a:t>Pujara</a:t>
            </a:r>
            <a:endParaRPr lang="en-US" dirty="0"/>
          </a:p>
        </p:txBody>
      </p:sp>
    </p:spTree>
    <p:extLst>
      <p:ext uri="{BB962C8B-B14F-4D97-AF65-F5344CB8AC3E}">
        <p14:creationId xmlns:p14="http://schemas.microsoft.com/office/powerpoint/2010/main" val="52104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5551-5491-EBA8-5A52-101445F18FBE}"/>
              </a:ext>
            </a:extLst>
          </p:cNvPr>
          <p:cNvSpPr>
            <a:spLocks noGrp="1"/>
          </p:cNvSpPr>
          <p:nvPr>
            <p:ph type="title"/>
          </p:nvPr>
        </p:nvSpPr>
        <p:spPr>
          <a:xfrm>
            <a:off x="677334" y="609600"/>
            <a:ext cx="8596668" cy="735106"/>
          </a:xfrm>
        </p:spPr>
        <p:txBody>
          <a:bodyPr/>
          <a:lstStyle/>
          <a:p>
            <a:r>
              <a:rPr lang="en-US" dirty="0"/>
              <a:t>Cookies</a:t>
            </a:r>
            <a:endParaRPr lang="en-IN" dirty="0"/>
          </a:p>
        </p:txBody>
      </p:sp>
      <p:sp>
        <p:nvSpPr>
          <p:cNvPr id="3" name="Content Placeholder 2">
            <a:extLst>
              <a:ext uri="{FF2B5EF4-FFF2-40B4-BE49-F238E27FC236}">
                <a16:creationId xmlns:a16="http://schemas.microsoft.com/office/drawing/2014/main" id="{5D9D5960-993A-8A0D-9C4F-743C56F1ACDA}"/>
              </a:ext>
            </a:extLst>
          </p:cNvPr>
          <p:cNvSpPr>
            <a:spLocks noGrp="1"/>
          </p:cNvSpPr>
          <p:nvPr>
            <p:ph idx="1"/>
          </p:nvPr>
        </p:nvSpPr>
        <p:spPr>
          <a:xfrm>
            <a:off x="677334" y="1438835"/>
            <a:ext cx="8596668" cy="4602527"/>
          </a:xfrm>
        </p:spPr>
        <p:txBody>
          <a:bodyPr/>
          <a:lstStyle/>
          <a:p>
            <a:pPr algn="just"/>
            <a:r>
              <a:rPr lang="en-US" dirty="0"/>
              <a:t>Cookies are text files stored on the client computer and they are kept for various information tracking purposes. </a:t>
            </a:r>
          </a:p>
          <a:p>
            <a:pPr algn="just"/>
            <a:r>
              <a:rPr lang="en-US" dirty="0"/>
              <a:t>JSP transparently supports HTTP cookies using underlying servlet technology.</a:t>
            </a:r>
          </a:p>
          <a:p>
            <a:pPr algn="just"/>
            <a:r>
              <a:rPr lang="en-US" dirty="0"/>
              <a:t>There are three steps involved in identifying and returning users:</a:t>
            </a:r>
          </a:p>
          <a:p>
            <a:pPr lvl="1" algn="just"/>
            <a:r>
              <a:rPr lang="en-US" dirty="0"/>
              <a:t>Server script sends a set of cookies to the browser. For example, name, age, or identification number, etc.</a:t>
            </a:r>
          </a:p>
          <a:p>
            <a:pPr lvl="1" algn="just"/>
            <a:r>
              <a:rPr lang="en-US" dirty="0"/>
              <a:t>Browser stores this information on the local machine for future use.</a:t>
            </a:r>
          </a:p>
          <a:p>
            <a:pPr lvl="1" algn="just"/>
            <a:r>
              <a:rPr lang="en-US" dirty="0"/>
              <a:t>When the next time the browser sends any request to the web server then it sends those cookies information to the server and server uses that information to identify the user or may be for some other purpose as well.</a:t>
            </a:r>
            <a:endParaRPr lang="en-IN" dirty="0"/>
          </a:p>
        </p:txBody>
      </p:sp>
    </p:spTree>
    <p:extLst>
      <p:ext uri="{BB962C8B-B14F-4D97-AF65-F5344CB8AC3E}">
        <p14:creationId xmlns:p14="http://schemas.microsoft.com/office/powerpoint/2010/main" val="20375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2E99-B57A-1C2B-8058-54CFF010C83B}"/>
              </a:ext>
            </a:extLst>
          </p:cNvPr>
          <p:cNvSpPr>
            <a:spLocks noGrp="1"/>
          </p:cNvSpPr>
          <p:nvPr>
            <p:ph type="title"/>
          </p:nvPr>
        </p:nvSpPr>
        <p:spPr/>
        <p:txBody>
          <a:bodyPr/>
          <a:lstStyle/>
          <a:p>
            <a:r>
              <a:rPr lang="en-US" dirty="0"/>
              <a:t>Form Example to set cookies for first and last name (</a:t>
            </a:r>
            <a:r>
              <a:rPr lang="en-US" dirty="0" err="1"/>
              <a:t>hello.jsp</a:t>
            </a:r>
            <a:r>
              <a:rPr lang="en-US" dirty="0"/>
              <a:t>)</a:t>
            </a:r>
            <a:endParaRPr lang="en-IN" dirty="0"/>
          </a:p>
        </p:txBody>
      </p:sp>
      <p:sp>
        <p:nvSpPr>
          <p:cNvPr id="3" name="Content Placeholder 2">
            <a:extLst>
              <a:ext uri="{FF2B5EF4-FFF2-40B4-BE49-F238E27FC236}">
                <a16:creationId xmlns:a16="http://schemas.microsoft.com/office/drawing/2014/main" id="{DB0A08BC-6E78-8978-DAE5-26E20201B831}"/>
              </a:ext>
            </a:extLst>
          </p:cNvPr>
          <p:cNvSpPr>
            <a:spLocks noGrp="1"/>
          </p:cNvSpPr>
          <p:nvPr>
            <p:ph idx="1"/>
          </p:nvPr>
        </p:nvSpPr>
        <p:spPr/>
        <p:txBody>
          <a:bodyPr/>
          <a:lstStyle/>
          <a:p>
            <a:pPr marL="0" indent="0" algn="l">
              <a:buNone/>
            </a:pP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form </a:t>
            </a:r>
            <a:r>
              <a:rPr lang="en-US" sz="1800" dirty="0">
                <a:solidFill>
                  <a:srgbClr val="7F007F"/>
                </a:solidFill>
                <a:latin typeface="Courier New" panose="02070309020205020404" pitchFamily="49" charset="0"/>
              </a:rPr>
              <a:t>action </a:t>
            </a:r>
            <a:r>
              <a:rPr lang="en-US" sz="1800"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a:t>
            </a:r>
            <a:r>
              <a:rPr lang="en-US" sz="1800" i="1" dirty="0" err="1">
                <a:solidFill>
                  <a:srgbClr val="2A00FF"/>
                </a:solidFill>
                <a:latin typeface="Courier New" panose="02070309020205020404" pitchFamily="49" charset="0"/>
              </a:rPr>
              <a:t>main.jsp</a:t>
            </a:r>
            <a:r>
              <a:rPr lang="en-US" sz="1800" i="1" dirty="0">
                <a:solidFill>
                  <a:srgbClr val="2A00FF"/>
                </a:solidFill>
                <a:latin typeface="Courier New" panose="02070309020205020404" pitchFamily="49" charset="0"/>
              </a:rPr>
              <a:t>" </a:t>
            </a:r>
            <a:r>
              <a:rPr lang="en-US" sz="1800" i="1" dirty="0">
                <a:solidFill>
                  <a:srgbClr val="7F007F"/>
                </a:solidFill>
                <a:latin typeface="Courier New" panose="02070309020205020404" pitchFamily="49" charset="0"/>
              </a:rPr>
              <a:t>method </a:t>
            </a:r>
            <a:r>
              <a:rPr lang="en-US" sz="1800" i="1"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"GET"</a:t>
            </a:r>
            <a:r>
              <a:rPr lang="en-US" sz="1800" i="1" dirty="0">
                <a:solidFill>
                  <a:srgbClr val="008080"/>
                </a:solidFill>
                <a:latin typeface="Courier New" panose="02070309020205020404" pitchFamily="49" charset="0"/>
              </a:rPr>
              <a:t>&gt;</a:t>
            </a:r>
          </a:p>
          <a:p>
            <a:pPr marL="0" indent="0" algn="l">
              <a:buNone/>
            </a:pPr>
            <a:r>
              <a:rPr lang="en-US" sz="1800" dirty="0">
                <a:solidFill>
                  <a:srgbClr val="000000"/>
                </a:solidFill>
                <a:latin typeface="Courier New" panose="02070309020205020404" pitchFamily="49" charset="0"/>
              </a:rPr>
              <a:t>        First Name: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input </a:t>
            </a:r>
            <a:r>
              <a:rPr lang="en-US" sz="1800" dirty="0">
                <a:solidFill>
                  <a:srgbClr val="7F007F"/>
                </a:solidFill>
                <a:latin typeface="Courier New" panose="02070309020205020404" pitchFamily="49" charset="0"/>
              </a:rPr>
              <a:t>type </a:t>
            </a:r>
            <a:r>
              <a:rPr lang="en-US" sz="1800"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"text" </a:t>
            </a:r>
            <a:r>
              <a:rPr lang="en-US" sz="1800" i="1" dirty="0">
                <a:solidFill>
                  <a:srgbClr val="7F007F"/>
                </a:solidFill>
                <a:latin typeface="Courier New" panose="02070309020205020404" pitchFamily="49" charset="0"/>
              </a:rPr>
              <a:t>name </a:t>
            </a:r>
            <a:r>
              <a:rPr lang="en-US" sz="1800" i="1"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a:t>
            </a:r>
            <a:r>
              <a:rPr lang="en-US" sz="1800" i="1" dirty="0" err="1">
                <a:solidFill>
                  <a:srgbClr val="2A00FF"/>
                </a:solidFill>
                <a:latin typeface="Courier New" panose="02070309020205020404" pitchFamily="49" charset="0"/>
              </a:rPr>
              <a:t>first_name</a:t>
            </a:r>
            <a:r>
              <a:rPr lang="en-US" sz="1800" i="1" dirty="0">
                <a:solidFill>
                  <a:srgbClr val="2A00FF"/>
                </a:solidFill>
                <a:latin typeface="Courier New" panose="02070309020205020404" pitchFamily="49" charset="0"/>
              </a:rPr>
              <a:t>"</a:t>
            </a:r>
            <a:r>
              <a:rPr lang="en-US" sz="1800" i="1" dirty="0">
                <a:solidFill>
                  <a:srgbClr val="008080"/>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err="1">
                <a:solidFill>
                  <a:srgbClr val="3F7F7F"/>
                </a:solidFill>
                <a:latin typeface="Courier New" panose="02070309020205020404" pitchFamily="49" charset="0"/>
              </a:rPr>
              <a:t>br</a:t>
            </a:r>
            <a:r>
              <a:rPr lang="en-IN" sz="1800" dirty="0">
                <a:solidFill>
                  <a:srgbClr val="3F7F7F"/>
                </a:solidFill>
                <a:latin typeface="Courier New" panose="02070309020205020404" pitchFamily="49" charset="0"/>
              </a:rPr>
              <a:t> </a:t>
            </a:r>
            <a:r>
              <a:rPr lang="en-IN" sz="1800" dirty="0">
                <a:solidFill>
                  <a:srgbClr val="008080"/>
                </a:solidFill>
                <a:latin typeface="Courier New" panose="02070309020205020404" pitchFamily="49" charset="0"/>
              </a:rPr>
              <a:t>/&gt;</a:t>
            </a:r>
          </a:p>
          <a:p>
            <a:pPr marL="0" indent="0" algn="l">
              <a:buNone/>
            </a:pPr>
            <a:r>
              <a:rPr lang="en-US" sz="1800" dirty="0">
                <a:solidFill>
                  <a:srgbClr val="000000"/>
                </a:solidFill>
                <a:latin typeface="Courier New" panose="02070309020205020404" pitchFamily="49" charset="0"/>
              </a:rPr>
              <a:t>        Last Name: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input </a:t>
            </a:r>
            <a:r>
              <a:rPr lang="en-US" sz="1800" dirty="0">
                <a:solidFill>
                  <a:srgbClr val="7F007F"/>
                </a:solidFill>
                <a:latin typeface="Courier New" panose="02070309020205020404" pitchFamily="49" charset="0"/>
              </a:rPr>
              <a:t>type </a:t>
            </a:r>
            <a:r>
              <a:rPr lang="en-US" sz="1800"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"text" </a:t>
            </a:r>
            <a:r>
              <a:rPr lang="en-US" sz="1800" i="1" dirty="0">
                <a:solidFill>
                  <a:srgbClr val="7F007F"/>
                </a:solidFill>
                <a:latin typeface="Courier New" panose="02070309020205020404" pitchFamily="49" charset="0"/>
              </a:rPr>
              <a:t>name </a:t>
            </a:r>
            <a:r>
              <a:rPr lang="en-US" sz="1800" i="1"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a:t>
            </a:r>
            <a:r>
              <a:rPr lang="en-US" sz="1800" i="1" dirty="0" err="1">
                <a:solidFill>
                  <a:srgbClr val="2A00FF"/>
                </a:solidFill>
                <a:latin typeface="Courier New" panose="02070309020205020404" pitchFamily="49" charset="0"/>
              </a:rPr>
              <a:t>last_name</a:t>
            </a:r>
            <a:r>
              <a:rPr lang="en-US" sz="1800" i="1" dirty="0">
                <a:solidFill>
                  <a:srgbClr val="2A00FF"/>
                </a:solidFill>
                <a:latin typeface="Courier New" panose="02070309020205020404" pitchFamily="49" charset="0"/>
              </a:rPr>
              <a:t>" </a:t>
            </a:r>
            <a:r>
              <a:rPr lang="en-US" sz="1800" i="1" dirty="0">
                <a:solidFill>
                  <a:srgbClr val="008080"/>
                </a:solidFill>
                <a:latin typeface="Courier New" panose="02070309020205020404" pitchFamily="49" charset="0"/>
              </a:rPr>
              <a:t>/&gt;</a:t>
            </a:r>
          </a:p>
          <a:p>
            <a:pPr marL="0" indent="0" algn="l">
              <a:buNone/>
            </a:pPr>
            <a:r>
              <a:rPr lang="en-US" sz="1800" dirty="0">
                <a:solidFill>
                  <a:srgbClr val="000000"/>
                </a:solidFill>
                <a:latin typeface="Courier New" panose="02070309020205020404" pitchFamily="49" charset="0"/>
              </a:rPr>
              <a:t>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input </a:t>
            </a:r>
            <a:r>
              <a:rPr lang="en-US" sz="1800" dirty="0">
                <a:solidFill>
                  <a:srgbClr val="7F007F"/>
                </a:solidFill>
                <a:latin typeface="Courier New" panose="02070309020205020404" pitchFamily="49" charset="0"/>
              </a:rPr>
              <a:t>type </a:t>
            </a:r>
            <a:r>
              <a:rPr lang="en-US" sz="1800"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"submit" </a:t>
            </a:r>
            <a:r>
              <a:rPr lang="en-US" sz="1800" i="1" dirty="0">
                <a:solidFill>
                  <a:srgbClr val="7F007F"/>
                </a:solidFill>
                <a:latin typeface="Courier New" panose="02070309020205020404" pitchFamily="49" charset="0"/>
              </a:rPr>
              <a:t>value </a:t>
            </a:r>
            <a:r>
              <a:rPr lang="en-US" sz="1800" i="1" dirty="0">
                <a:solidFill>
                  <a:srgbClr val="000000"/>
                </a:solidFill>
                <a:latin typeface="Courier New" panose="02070309020205020404" pitchFamily="49" charset="0"/>
              </a:rPr>
              <a:t>= </a:t>
            </a:r>
            <a:r>
              <a:rPr lang="en-US" sz="1800" i="1" dirty="0">
                <a:solidFill>
                  <a:srgbClr val="2A00FF"/>
                </a:solidFill>
                <a:latin typeface="Courier New" panose="02070309020205020404" pitchFamily="49" charset="0"/>
              </a:rPr>
              <a:t>"Submit" </a:t>
            </a:r>
            <a:r>
              <a:rPr lang="en-US" sz="1800" i="1" dirty="0">
                <a:solidFill>
                  <a:srgbClr val="008080"/>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form</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379510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A977-C313-BE6F-1EF3-FE48B732E69F}"/>
              </a:ext>
            </a:extLst>
          </p:cNvPr>
          <p:cNvSpPr>
            <a:spLocks noGrp="1"/>
          </p:cNvSpPr>
          <p:nvPr>
            <p:ph type="title"/>
          </p:nvPr>
        </p:nvSpPr>
        <p:spPr>
          <a:xfrm>
            <a:off x="677334" y="175662"/>
            <a:ext cx="8596668" cy="640976"/>
          </a:xfrm>
        </p:spPr>
        <p:txBody>
          <a:bodyPr/>
          <a:lstStyle/>
          <a:p>
            <a:r>
              <a:rPr lang="en-US" dirty="0" err="1"/>
              <a:t>main.jsp</a:t>
            </a:r>
            <a:endParaRPr lang="en-IN" dirty="0"/>
          </a:p>
        </p:txBody>
      </p:sp>
      <p:sp>
        <p:nvSpPr>
          <p:cNvPr id="3" name="Content Placeholder 2">
            <a:extLst>
              <a:ext uri="{FF2B5EF4-FFF2-40B4-BE49-F238E27FC236}">
                <a16:creationId xmlns:a16="http://schemas.microsoft.com/office/drawing/2014/main" id="{777E38FA-1EE9-5D46-3654-9E16D8AD3DCF}"/>
              </a:ext>
            </a:extLst>
          </p:cNvPr>
          <p:cNvSpPr>
            <a:spLocks noGrp="1"/>
          </p:cNvSpPr>
          <p:nvPr>
            <p:ph idx="1"/>
          </p:nvPr>
        </p:nvSpPr>
        <p:spPr>
          <a:xfrm>
            <a:off x="677334" y="981636"/>
            <a:ext cx="8596668" cy="5046280"/>
          </a:xfrm>
        </p:spPr>
        <p:txBody>
          <a:bodyPr>
            <a:normAutofit fontScale="92500" lnSpcReduction="20000"/>
          </a:bodyPr>
          <a:lstStyle/>
          <a:p>
            <a:pPr marL="0" indent="0" algn="l">
              <a:buNone/>
            </a:pPr>
            <a:r>
              <a:rPr lang="en-IN" sz="1800" dirty="0">
                <a:solidFill>
                  <a:srgbClr val="BF5F3F"/>
                </a:solidFill>
                <a:latin typeface="Courier New" panose="02070309020205020404" pitchFamily="49" charset="0"/>
              </a:rPr>
              <a:t>&lt;%</a:t>
            </a:r>
          </a:p>
          <a:p>
            <a:pPr marL="0" indent="0" algn="l">
              <a:buNone/>
            </a:pPr>
            <a:r>
              <a:rPr lang="en-US" sz="1800" dirty="0">
                <a:solidFill>
                  <a:srgbClr val="000000"/>
                </a:solidFill>
                <a:latin typeface="Courier New" panose="02070309020205020404" pitchFamily="49" charset="0"/>
              </a:rPr>
              <a:t>   </a:t>
            </a:r>
            <a:r>
              <a:rPr lang="en-US" sz="1800" dirty="0">
                <a:solidFill>
                  <a:srgbClr val="3F7F5F"/>
                </a:solidFill>
                <a:latin typeface="Courier New" panose="02070309020205020404" pitchFamily="49" charset="0"/>
              </a:rPr>
              <a:t>// Create cookies for first and last names.      </a:t>
            </a:r>
          </a:p>
          <a:p>
            <a:pPr marL="0" indent="0" algn="l">
              <a:buNone/>
            </a:pPr>
            <a:r>
              <a:rPr lang="en-US" sz="1800" dirty="0">
                <a:solidFill>
                  <a:srgbClr val="000000"/>
                </a:solidFill>
                <a:latin typeface="Courier New" panose="02070309020205020404" pitchFamily="49" charset="0"/>
              </a:rPr>
              <a:t>   Cookie </a:t>
            </a:r>
            <a:r>
              <a:rPr lang="en-US" sz="1800" dirty="0" err="1">
                <a:solidFill>
                  <a:srgbClr val="000000"/>
                </a:solidFill>
                <a:latin typeface="Courier New" panose="02070309020205020404" pitchFamily="49" charset="0"/>
              </a:rPr>
              <a:t>firstName</a:t>
            </a:r>
            <a:r>
              <a:rPr lang="en-US" sz="1800" dirty="0">
                <a:solidFill>
                  <a:srgbClr val="000000"/>
                </a:solidFill>
                <a:latin typeface="Courier New" panose="02070309020205020404" pitchFamily="49" charset="0"/>
              </a:rPr>
              <a:t> = </a:t>
            </a:r>
            <a:r>
              <a:rPr lang="en-US" sz="1800" b="1" dirty="0">
                <a:solidFill>
                  <a:srgbClr val="7F0055"/>
                </a:solidFill>
                <a:latin typeface="Courier New" panose="02070309020205020404" pitchFamily="49" charset="0"/>
              </a:rPr>
              <a:t>new</a:t>
            </a:r>
            <a:r>
              <a:rPr lang="en-US" sz="1800" b="1" dirty="0">
                <a:solidFill>
                  <a:srgbClr val="000000"/>
                </a:solidFill>
                <a:latin typeface="Courier New" panose="02070309020205020404" pitchFamily="49" charset="0"/>
              </a:rPr>
              <a:t> Cookie(</a:t>
            </a:r>
            <a:r>
              <a:rPr lang="en-US" sz="1800" b="1" dirty="0">
                <a:solidFill>
                  <a:srgbClr val="2A00FF"/>
                </a:solidFill>
                <a:latin typeface="Courier New" panose="02070309020205020404" pitchFamily="49" charset="0"/>
              </a:rPr>
              <a:t>"</a:t>
            </a:r>
            <a:r>
              <a:rPr lang="en-US" sz="1800" b="1" dirty="0" err="1">
                <a:solidFill>
                  <a:srgbClr val="2A00FF"/>
                </a:solidFill>
                <a:latin typeface="Courier New" panose="02070309020205020404" pitchFamily="49" charset="0"/>
              </a:rPr>
              <a:t>first_name</a:t>
            </a:r>
            <a:r>
              <a:rPr lang="en-US" sz="1800" b="1" dirty="0">
                <a:solidFill>
                  <a:srgbClr val="2A00FF"/>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request.getParameter</a:t>
            </a:r>
            <a:r>
              <a:rPr lang="en-US" sz="1800" b="1" dirty="0">
                <a:solidFill>
                  <a:srgbClr val="000000"/>
                </a:solidFill>
                <a:latin typeface="Courier New" panose="02070309020205020404" pitchFamily="49" charset="0"/>
              </a:rPr>
              <a:t>(</a:t>
            </a:r>
            <a:r>
              <a:rPr lang="en-US" sz="1800" b="1" dirty="0">
                <a:solidFill>
                  <a:srgbClr val="2A00FF"/>
                </a:solidFill>
                <a:latin typeface="Courier New" panose="02070309020205020404" pitchFamily="49" charset="0"/>
              </a:rPr>
              <a:t>"</a:t>
            </a:r>
            <a:r>
              <a:rPr lang="en-US" sz="1800" b="1" dirty="0" err="1">
                <a:solidFill>
                  <a:srgbClr val="2A00FF"/>
                </a:solidFill>
                <a:latin typeface="Courier New" panose="02070309020205020404" pitchFamily="49" charset="0"/>
              </a:rPr>
              <a:t>first_name</a:t>
            </a:r>
            <a:r>
              <a:rPr lang="en-US" sz="1800" b="1" dirty="0">
                <a:solidFill>
                  <a:srgbClr val="2A00FF"/>
                </a:solidFill>
                <a:latin typeface="Courier New" panose="02070309020205020404" pitchFamily="49" charset="0"/>
              </a:rPr>
              <a:t>"</a:t>
            </a:r>
            <a:r>
              <a:rPr lang="en-US" sz="1800" b="1" dirty="0">
                <a:solidFill>
                  <a:srgbClr val="000000"/>
                </a:solidFill>
                <a:latin typeface="Courier New" panose="02070309020205020404" pitchFamily="49" charset="0"/>
              </a:rPr>
              <a:t>));</a:t>
            </a:r>
          </a:p>
          <a:p>
            <a:pPr marL="0" indent="0" algn="l">
              <a:buNone/>
            </a:pPr>
            <a:r>
              <a:rPr lang="en-US" sz="1800" dirty="0">
                <a:solidFill>
                  <a:srgbClr val="000000"/>
                </a:solidFill>
                <a:latin typeface="Courier New" panose="02070309020205020404" pitchFamily="49" charset="0"/>
              </a:rPr>
              <a:t>   Cookie </a:t>
            </a:r>
            <a:r>
              <a:rPr lang="en-US" sz="1800" dirty="0" err="1">
                <a:solidFill>
                  <a:srgbClr val="000000"/>
                </a:solidFill>
                <a:latin typeface="Courier New" panose="02070309020205020404" pitchFamily="49" charset="0"/>
              </a:rPr>
              <a:t>lastName</a:t>
            </a:r>
            <a:r>
              <a:rPr lang="en-US" sz="1800" dirty="0">
                <a:solidFill>
                  <a:srgbClr val="000000"/>
                </a:solidFill>
                <a:latin typeface="Courier New" panose="02070309020205020404" pitchFamily="49" charset="0"/>
              </a:rPr>
              <a:t> = </a:t>
            </a:r>
            <a:r>
              <a:rPr lang="en-US" sz="1800" b="1" dirty="0">
                <a:solidFill>
                  <a:srgbClr val="7F0055"/>
                </a:solidFill>
                <a:latin typeface="Courier New" panose="02070309020205020404" pitchFamily="49" charset="0"/>
              </a:rPr>
              <a:t>new</a:t>
            </a:r>
            <a:r>
              <a:rPr lang="en-US" sz="1800" b="1" dirty="0">
                <a:solidFill>
                  <a:srgbClr val="000000"/>
                </a:solidFill>
                <a:latin typeface="Courier New" panose="02070309020205020404" pitchFamily="49" charset="0"/>
              </a:rPr>
              <a:t> Cookie(</a:t>
            </a:r>
            <a:r>
              <a:rPr lang="en-US" sz="1800" b="1" dirty="0">
                <a:solidFill>
                  <a:srgbClr val="2A00FF"/>
                </a:solidFill>
                <a:latin typeface="Courier New" panose="02070309020205020404" pitchFamily="49" charset="0"/>
              </a:rPr>
              <a:t>"</a:t>
            </a:r>
            <a:r>
              <a:rPr lang="en-US" sz="1800" b="1" dirty="0" err="1">
                <a:solidFill>
                  <a:srgbClr val="2A00FF"/>
                </a:solidFill>
                <a:latin typeface="Courier New" panose="02070309020205020404" pitchFamily="49" charset="0"/>
              </a:rPr>
              <a:t>last_name</a:t>
            </a:r>
            <a:r>
              <a:rPr lang="en-US" sz="1800" b="1" dirty="0">
                <a:solidFill>
                  <a:srgbClr val="2A00FF"/>
                </a:solidFill>
                <a:latin typeface="Courier New" panose="02070309020205020404" pitchFamily="49" charset="0"/>
              </a:rPr>
              <a:t>"</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request.getParameter</a:t>
            </a:r>
            <a:r>
              <a:rPr lang="en-US" sz="1800" b="1" dirty="0">
                <a:solidFill>
                  <a:srgbClr val="000000"/>
                </a:solidFill>
                <a:latin typeface="Courier New" panose="02070309020205020404" pitchFamily="49" charset="0"/>
              </a:rPr>
              <a:t>(</a:t>
            </a:r>
            <a:r>
              <a:rPr lang="en-US" sz="1800" b="1" dirty="0">
                <a:solidFill>
                  <a:srgbClr val="2A00FF"/>
                </a:solidFill>
                <a:latin typeface="Courier New" panose="02070309020205020404" pitchFamily="49" charset="0"/>
              </a:rPr>
              <a:t>"</a:t>
            </a:r>
            <a:r>
              <a:rPr lang="en-US" sz="1800" b="1" dirty="0" err="1">
                <a:solidFill>
                  <a:srgbClr val="2A00FF"/>
                </a:solidFill>
                <a:latin typeface="Courier New" panose="02070309020205020404" pitchFamily="49" charset="0"/>
              </a:rPr>
              <a:t>last_name</a:t>
            </a:r>
            <a:r>
              <a:rPr lang="en-US" sz="1800" b="1" dirty="0">
                <a:solidFill>
                  <a:srgbClr val="2A00FF"/>
                </a:solidFill>
                <a:latin typeface="Courier New" panose="02070309020205020404" pitchFamily="49" charset="0"/>
              </a:rPr>
              <a:t>"</a:t>
            </a:r>
            <a:r>
              <a:rPr lang="en-US" sz="1800" b="1" dirty="0">
                <a:solidFill>
                  <a:srgbClr val="000000"/>
                </a:solidFill>
                <a:latin typeface="Courier New" panose="02070309020205020404" pitchFamily="49" charset="0"/>
              </a:rPr>
              <a:t>));</a:t>
            </a:r>
          </a:p>
          <a:p>
            <a:pPr marL="0" indent="0" algn="l">
              <a:buNone/>
            </a:pPr>
            <a:r>
              <a:rPr lang="en-IN" sz="1800" dirty="0">
                <a:solidFill>
                  <a:srgbClr val="000000"/>
                </a:solidFill>
                <a:latin typeface="Courier New" panose="02070309020205020404" pitchFamily="49" charset="0"/>
              </a:rPr>
              <a:t>   </a:t>
            </a:r>
          </a:p>
          <a:p>
            <a:pPr marL="0" indent="0" algn="l">
              <a:buNone/>
            </a:pPr>
            <a:r>
              <a:rPr lang="en-US" sz="1800" dirty="0">
                <a:solidFill>
                  <a:srgbClr val="000000"/>
                </a:solidFill>
                <a:latin typeface="Courier New" panose="02070309020205020404" pitchFamily="49" charset="0"/>
              </a:rPr>
              <a:t>   </a:t>
            </a:r>
            <a:r>
              <a:rPr lang="en-US" sz="1800" dirty="0">
                <a:solidFill>
                  <a:srgbClr val="3F7F5F"/>
                </a:solidFill>
                <a:latin typeface="Courier New" panose="02070309020205020404" pitchFamily="49" charset="0"/>
              </a:rPr>
              <a:t>// Set expiry date after 24 </a:t>
            </a:r>
            <a:r>
              <a:rPr lang="en-US" sz="1800" dirty="0" err="1">
                <a:solidFill>
                  <a:srgbClr val="3F7F5F"/>
                </a:solidFill>
                <a:latin typeface="Courier New" panose="02070309020205020404" pitchFamily="49" charset="0"/>
              </a:rPr>
              <a:t>Hrs</a:t>
            </a:r>
            <a:r>
              <a:rPr lang="en-US" sz="1800" dirty="0">
                <a:solidFill>
                  <a:srgbClr val="3F7F5F"/>
                </a:solidFill>
                <a:latin typeface="Courier New" panose="02070309020205020404" pitchFamily="49" charset="0"/>
              </a:rPr>
              <a:t> for both the cookies.</a:t>
            </a:r>
          </a:p>
          <a:p>
            <a:pPr marL="0" indent="0" algn="l">
              <a:buNone/>
            </a:pP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firstName.setMaxAge</a:t>
            </a:r>
            <a:r>
              <a:rPr lang="en-IN" sz="1800" dirty="0">
                <a:solidFill>
                  <a:srgbClr val="000000"/>
                </a:solidFill>
                <a:latin typeface="Courier New" panose="02070309020205020404" pitchFamily="49" charset="0"/>
              </a:rPr>
              <a:t>(60*60*24); </a:t>
            </a:r>
          </a:p>
          <a:p>
            <a:pPr marL="0" indent="0" algn="l">
              <a:buNone/>
            </a:pP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lastName.setMaxAge</a:t>
            </a:r>
            <a:r>
              <a:rPr lang="en-IN" sz="1800" dirty="0">
                <a:solidFill>
                  <a:srgbClr val="000000"/>
                </a:solidFill>
                <a:latin typeface="Courier New" panose="02070309020205020404" pitchFamily="49" charset="0"/>
              </a:rPr>
              <a:t>(60*60*24); </a:t>
            </a:r>
          </a:p>
          <a:p>
            <a:pPr marL="0" indent="0" algn="l">
              <a:buNone/>
            </a:pPr>
            <a:r>
              <a:rPr lang="en-IN" sz="1800" dirty="0">
                <a:solidFill>
                  <a:srgbClr val="000000"/>
                </a:solidFill>
                <a:latin typeface="Courier New" panose="02070309020205020404" pitchFamily="49" charset="0"/>
              </a:rPr>
              <a:t>   </a:t>
            </a:r>
          </a:p>
          <a:p>
            <a:pPr marL="0" indent="0" algn="l">
              <a:buNone/>
            </a:pPr>
            <a:r>
              <a:rPr lang="en-US" sz="1800" dirty="0">
                <a:solidFill>
                  <a:srgbClr val="000000"/>
                </a:solidFill>
                <a:latin typeface="Courier New" panose="02070309020205020404" pitchFamily="49" charset="0"/>
              </a:rPr>
              <a:t>   </a:t>
            </a:r>
            <a:r>
              <a:rPr lang="en-US" sz="1800" dirty="0">
                <a:solidFill>
                  <a:srgbClr val="3F7F5F"/>
                </a:solidFill>
                <a:latin typeface="Courier New" panose="02070309020205020404" pitchFamily="49" charset="0"/>
              </a:rPr>
              <a:t>// Add both the cookies in the response header.</a:t>
            </a:r>
          </a:p>
          <a:p>
            <a:pPr marL="0" indent="0" algn="l">
              <a:buNone/>
            </a:pP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response.addCookie</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firstName</a:t>
            </a:r>
            <a:r>
              <a:rPr lang="en-IN" sz="1800" dirty="0">
                <a:solidFill>
                  <a:srgbClr val="000000"/>
                </a:solidFill>
                <a:latin typeface="Courier New" panose="02070309020205020404" pitchFamily="49" charset="0"/>
              </a:rPr>
              <a:t>);</a:t>
            </a:r>
          </a:p>
          <a:p>
            <a:pPr marL="0" indent="0" algn="l">
              <a:buNone/>
            </a:pP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response.addCookie</a:t>
            </a:r>
            <a:r>
              <a:rPr lang="en-IN" sz="1800" dirty="0">
                <a:solidFill>
                  <a:srgbClr val="000000"/>
                </a:solidFill>
                <a:latin typeface="Courier New" panose="02070309020205020404" pitchFamily="49" charset="0"/>
              </a:rPr>
              <a:t>(</a:t>
            </a:r>
            <a:r>
              <a:rPr lang="en-IN" sz="1800" dirty="0" err="1">
                <a:solidFill>
                  <a:srgbClr val="000000"/>
                </a:solidFill>
                <a:latin typeface="Courier New" panose="02070309020205020404" pitchFamily="49" charset="0"/>
              </a:rPr>
              <a:t>lastName</a:t>
            </a:r>
            <a:r>
              <a:rPr lang="en-IN" sz="1800" dirty="0">
                <a:solidFill>
                  <a:srgbClr val="000000"/>
                </a:solidFill>
                <a:latin typeface="Courier New" panose="02070309020205020404" pitchFamily="49" charset="0"/>
              </a:rPr>
              <a:t>);</a:t>
            </a:r>
          </a:p>
          <a:p>
            <a:pPr marL="0" indent="0" algn="l">
              <a:buNone/>
            </a:pPr>
            <a:r>
              <a:rPr lang="en-IN" sz="1800" dirty="0">
                <a:solidFill>
                  <a:srgbClr val="BF5F3F"/>
                </a:solidFill>
                <a:latin typeface="Courier New" panose="02070309020205020404" pitchFamily="49" charset="0"/>
              </a:rPr>
              <a:t>%&gt;</a:t>
            </a:r>
            <a:endParaRPr lang="en-IN" dirty="0"/>
          </a:p>
        </p:txBody>
      </p:sp>
    </p:spTree>
    <p:extLst>
      <p:ext uri="{BB962C8B-B14F-4D97-AF65-F5344CB8AC3E}">
        <p14:creationId xmlns:p14="http://schemas.microsoft.com/office/powerpoint/2010/main" val="203423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5583-75E8-E270-FFC2-E7343525789A}"/>
              </a:ext>
            </a:extLst>
          </p:cNvPr>
          <p:cNvSpPr>
            <a:spLocks noGrp="1"/>
          </p:cNvSpPr>
          <p:nvPr>
            <p:ph type="title"/>
          </p:nvPr>
        </p:nvSpPr>
        <p:spPr>
          <a:xfrm>
            <a:off x="677334" y="121873"/>
            <a:ext cx="8596668" cy="694765"/>
          </a:xfrm>
        </p:spPr>
        <p:txBody>
          <a:bodyPr/>
          <a:lstStyle/>
          <a:p>
            <a:r>
              <a:rPr lang="en-US" dirty="0" err="1"/>
              <a:t>main.jsp</a:t>
            </a:r>
            <a:r>
              <a:rPr lang="en-US" dirty="0"/>
              <a:t>(continued…)</a:t>
            </a:r>
            <a:endParaRPr lang="en-IN" dirty="0"/>
          </a:p>
        </p:txBody>
      </p:sp>
      <p:sp>
        <p:nvSpPr>
          <p:cNvPr id="3" name="Content Placeholder 2">
            <a:extLst>
              <a:ext uri="{FF2B5EF4-FFF2-40B4-BE49-F238E27FC236}">
                <a16:creationId xmlns:a16="http://schemas.microsoft.com/office/drawing/2014/main" id="{E58CB559-5AA2-C577-91A6-7DBCFEA4752E}"/>
              </a:ext>
            </a:extLst>
          </p:cNvPr>
          <p:cNvSpPr>
            <a:spLocks noGrp="1"/>
          </p:cNvSpPr>
          <p:nvPr>
            <p:ph idx="1"/>
          </p:nvPr>
        </p:nvSpPr>
        <p:spPr>
          <a:xfrm>
            <a:off x="677334" y="995083"/>
            <a:ext cx="8596668" cy="5046280"/>
          </a:xfrm>
        </p:spPr>
        <p:txBody>
          <a:bodyPr/>
          <a:lstStyle/>
          <a:p>
            <a:pPr marL="0" indent="0" algn="l">
              <a:buNone/>
            </a:pPr>
            <a:r>
              <a:rPr lang="en-IN" sz="1800" dirty="0">
                <a:solidFill>
                  <a:srgbClr val="008080"/>
                </a:solidFill>
                <a:latin typeface="Courier New" panose="02070309020205020404" pitchFamily="49" charset="0"/>
              </a:rPr>
              <a:t>&lt;</a:t>
            </a:r>
            <a:r>
              <a:rPr lang="en-IN" sz="1800" dirty="0" err="1">
                <a:solidFill>
                  <a:srgbClr val="3F7F7F"/>
                </a:solidFill>
                <a:latin typeface="Courier New" panose="02070309020205020404" pitchFamily="49" charset="0"/>
              </a:rPr>
              <a:t>ul</a:t>
            </a:r>
            <a:r>
              <a:rPr lang="en-IN" sz="1800" dirty="0">
                <a:solidFill>
                  <a:srgbClr val="008080"/>
                </a:solidFill>
                <a:latin typeface="Courier New" panose="02070309020205020404" pitchFamily="49" charset="0"/>
              </a:rPr>
              <a:t>&gt;</a:t>
            </a:r>
          </a:p>
          <a:p>
            <a:pPr marL="0" indent="0" algn="l">
              <a:buNone/>
            </a:pPr>
            <a:r>
              <a:rPr lang="en-US" sz="1800" dirty="0">
                <a:solidFill>
                  <a:srgbClr val="000000"/>
                </a:solidFill>
                <a:latin typeface="Courier New" panose="02070309020205020404" pitchFamily="49" charset="0"/>
              </a:rPr>
              <a:t>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li</a:t>
            </a:r>
            <a:r>
              <a:rPr lang="en-US" sz="1800" dirty="0">
                <a:solidFill>
                  <a:srgbClr val="008080"/>
                </a:solidFill>
                <a:latin typeface="Courier New" panose="02070309020205020404" pitchFamily="49" charset="0"/>
              </a:rPr>
              <a:t>&gt;&lt;</a:t>
            </a:r>
            <a:r>
              <a:rPr lang="en-US" sz="1800" dirty="0">
                <a:solidFill>
                  <a:srgbClr val="3F7F7F"/>
                </a:solidFill>
                <a:latin typeface="Courier New" panose="02070309020205020404" pitchFamily="49" charset="0"/>
              </a:rPr>
              <a:t>p</a:t>
            </a:r>
            <a:r>
              <a:rPr lang="en-US" sz="1800" dirty="0">
                <a:solidFill>
                  <a:srgbClr val="008080"/>
                </a:solidFill>
                <a:latin typeface="Courier New" panose="02070309020205020404" pitchFamily="49" charset="0"/>
              </a:rPr>
              <a:t>&gt;&lt;</a:t>
            </a:r>
            <a:r>
              <a:rPr lang="en-US" sz="1800" dirty="0">
                <a:solidFill>
                  <a:srgbClr val="3F7F7F"/>
                </a:solidFill>
                <a:latin typeface="Courier New" panose="02070309020205020404" pitchFamily="49" charset="0"/>
              </a:rPr>
              <a:t>b</a:t>
            </a:r>
            <a:r>
              <a:rPr lang="en-US" sz="1800" dirty="0">
                <a:solidFill>
                  <a:srgbClr val="008080"/>
                </a:solidFill>
                <a:latin typeface="Courier New" panose="02070309020205020404" pitchFamily="49" charset="0"/>
              </a:rPr>
              <a:t>&gt;</a:t>
            </a:r>
            <a:r>
              <a:rPr lang="en-US" sz="1800" dirty="0">
                <a:solidFill>
                  <a:srgbClr val="000000"/>
                </a:solidFill>
                <a:latin typeface="Courier New" panose="02070309020205020404" pitchFamily="49" charset="0"/>
              </a:rPr>
              <a:t>First Name:</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b</a:t>
            </a:r>
            <a:r>
              <a:rPr lang="en-US" sz="1800" dirty="0">
                <a:solidFill>
                  <a:srgbClr val="008080"/>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BF5F3F"/>
                </a:solidFill>
                <a:latin typeface="Courier New" panose="02070309020205020404" pitchFamily="49" charset="0"/>
              </a:rPr>
              <a:t>&lt;%=</a:t>
            </a: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request.getParameter</a:t>
            </a:r>
            <a:r>
              <a:rPr lang="en-IN" sz="1800" dirty="0">
                <a:solidFill>
                  <a:srgbClr val="000000"/>
                </a:solidFill>
                <a:latin typeface="Courier New" panose="02070309020205020404" pitchFamily="49" charset="0"/>
              </a:rPr>
              <a:t>(</a:t>
            </a:r>
            <a:r>
              <a:rPr lang="en-IN" sz="1800" dirty="0">
                <a:solidFill>
                  <a:srgbClr val="2A00FF"/>
                </a:solidFill>
                <a:latin typeface="Courier New" panose="02070309020205020404" pitchFamily="49" charset="0"/>
              </a:rPr>
              <a:t>"</a:t>
            </a:r>
            <a:r>
              <a:rPr lang="en-IN" sz="1800" dirty="0" err="1">
                <a:solidFill>
                  <a:srgbClr val="2A00FF"/>
                </a:solidFill>
                <a:latin typeface="Courier New" panose="02070309020205020404" pitchFamily="49" charset="0"/>
              </a:rPr>
              <a:t>first_name</a:t>
            </a:r>
            <a:r>
              <a:rPr lang="en-IN" sz="1800" dirty="0">
                <a:solidFill>
                  <a:srgbClr val="2A00FF"/>
                </a:solidFill>
                <a:latin typeface="Courier New" panose="02070309020205020404" pitchFamily="49" charset="0"/>
              </a:rPr>
              <a:t>"</a:t>
            </a:r>
            <a:r>
              <a:rPr lang="en-IN" sz="1800" dirty="0">
                <a:solidFill>
                  <a:srgbClr val="000000"/>
                </a:solidFill>
                <a:latin typeface="Courier New" panose="02070309020205020404" pitchFamily="49" charset="0"/>
              </a:rPr>
              <a:t>)</a:t>
            </a:r>
            <a:r>
              <a:rPr lang="en-IN" sz="1800" dirty="0">
                <a:solidFill>
                  <a:srgbClr val="BF5F3F"/>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p</a:t>
            </a:r>
            <a:r>
              <a:rPr lang="en-IN" sz="1800" dirty="0">
                <a:solidFill>
                  <a:srgbClr val="008080"/>
                </a:solidFill>
                <a:latin typeface="Courier New" panose="02070309020205020404" pitchFamily="49" charset="0"/>
              </a:rPr>
              <a:t>&gt;&lt;/</a:t>
            </a:r>
            <a:r>
              <a:rPr lang="en-IN" sz="1800" dirty="0">
                <a:solidFill>
                  <a:srgbClr val="3F7F7F"/>
                </a:solidFill>
                <a:latin typeface="Courier New" panose="02070309020205020404" pitchFamily="49" charset="0"/>
              </a:rPr>
              <a:t>li</a:t>
            </a:r>
            <a:r>
              <a:rPr lang="en-IN" sz="1800" dirty="0">
                <a:solidFill>
                  <a:srgbClr val="008080"/>
                </a:solidFill>
                <a:latin typeface="Courier New" panose="02070309020205020404" pitchFamily="49" charset="0"/>
              </a:rPr>
              <a:t>&gt;</a:t>
            </a:r>
          </a:p>
          <a:p>
            <a:pPr marL="0" indent="0" algn="l">
              <a:buNone/>
            </a:pPr>
            <a:r>
              <a:rPr lang="en-US" sz="1800" dirty="0">
                <a:solidFill>
                  <a:srgbClr val="000000"/>
                </a:solidFill>
                <a:latin typeface="Courier New" panose="02070309020205020404" pitchFamily="49" charset="0"/>
              </a:rPr>
              <a:t>         </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li</a:t>
            </a:r>
            <a:r>
              <a:rPr lang="en-US" sz="1800" dirty="0">
                <a:solidFill>
                  <a:srgbClr val="008080"/>
                </a:solidFill>
                <a:latin typeface="Courier New" panose="02070309020205020404" pitchFamily="49" charset="0"/>
              </a:rPr>
              <a:t>&gt;&lt;</a:t>
            </a:r>
            <a:r>
              <a:rPr lang="en-US" sz="1800" dirty="0">
                <a:solidFill>
                  <a:srgbClr val="3F7F7F"/>
                </a:solidFill>
                <a:latin typeface="Courier New" panose="02070309020205020404" pitchFamily="49" charset="0"/>
              </a:rPr>
              <a:t>p</a:t>
            </a:r>
            <a:r>
              <a:rPr lang="en-US" sz="1800" dirty="0">
                <a:solidFill>
                  <a:srgbClr val="008080"/>
                </a:solidFill>
                <a:latin typeface="Courier New" panose="02070309020205020404" pitchFamily="49" charset="0"/>
              </a:rPr>
              <a:t>&gt;&lt;</a:t>
            </a:r>
            <a:r>
              <a:rPr lang="en-US" sz="1800" dirty="0">
                <a:solidFill>
                  <a:srgbClr val="3F7F7F"/>
                </a:solidFill>
                <a:latin typeface="Courier New" panose="02070309020205020404" pitchFamily="49" charset="0"/>
              </a:rPr>
              <a:t>b</a:t>
            </a:r>
            <a:r>
              <a:rPr lang="en-US" sz="1800" dirty="0">
                <a:solidFill>
                  <a:srgbClr val="008080"/>
                </a:solidFill>
                <a:latin typeface="Courier New" panose="02070309020205020404" pitchFamily="49" charset="0"/>
              </a:rPr>
              <a:t>&gt;</a:t>
            </a:r>
            <a:r>
              <a:rPr lang="en-US" sz="1800" dirty="0">
                <a:solidFill>
                  <a:srgbClr val="000000"/>
                </a:solidFill>
                <a:latin typeface="Courier New" panose="02070309020205020404" pitchFamily="49" charset="0"/>
              </a:rPr>
              <a:t>Last  Name:</a:t>
            </a:r>
            <a:r>
              <a:rPr lang="en-US" sz="1800" dirty="0">
                <a:solidFill>
                  <a:srgbClr val="008080"/>
                </a:solidFill>
                <a:latin typeface="Courier New" panose="02070309020205020404" pitchFamily="49" charset="0"/>
              </a:rPr>
              <a:t>&lt;/</a:t>
            </a:r>
            <a:r>
              <a:rPr lang="en-US" sz="1800" dirty="0">
                <a:solidFill>
                  <a:srgbClr val="3F7F7F"/>
                </a:solidFill>
                <a:latin typeface="Courier New" panose="02070309020205020404" pitchFamily="49" charset="0"/>
              </a:rPr>
              <a:t>b</a:t>
            </a:r>
            <a:r>
              <a:rPr lang="en-US" sz="1800" dirty="0">
                <a:solidFill>
                  <a:srgbClr val="008080"/>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BF5F3F"/>
                </a:solidFill>
                <a:latin typeface="Courier New" panose="02070309020205020404" pitchFamily="49" charset="0"/>
              </a:rPr>
              <a:t>&lt;%=</a:t>
            </a: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request.getParameter</a:t>
            </a:r>
            <a:r>
              <a:rPr lang="en-IN" sz="1800" dirty="0">
                <a:solidFill>
                  <a:srgbClr val="000000"/>
                </a:solidFill>
                <a:latin typeface="Courier New" panose="02070309020205020404" pitchFamily="49" charset="0"/>
              </a:rPr>
              <a:t>(</a:t>
            </a:r>
            <a:r>
              <a:rPr lang="en-IN" sz="1800" dirty="0">
                <a:solidFill>
                  <a:srgbClr val="2A00FF"/>
                </a:solidFill>
                <a:latin typeface="Courier New" panose="02070309020205020404" pitchFamily="49" charset="0"/>
              </a:rPr>
              <a:t>"</a:t>
            </a:r>
            <a:r>
              <a:rPr lang="en-IN" sz="1800" dirty="0" err="1">
                <a:solidFill>
                  <a:srgbClr val="2A00FF"/>
                </a:solidFill>
                <a:latin typeface="Courier New" panose="02070309020205020404" pitchFamily="49" charset="0"/>
              </a:rPr>
              <a:t>last_name</a:t>
            </a:r>
            <a:r>
              <a:rPr lang="en-IN" sz="1800" dirty="0">
                <a:solidFill>
                  <a:srgbClr val="2A00FF"/>
                </a:solidFill>
                <a:latin typeface="Courier New" panose="02070309020205020404" pitchFamily="49" charset="0"/>
              </a:rPr>
              <a:t>"</a:t>
            </a:r>
            <a:r>
              <a:rPr lang="en-IN" sz="1800" dirty="0">
                <a:solidFill>
                  <a:srgbClr val="000000"/>
                </a:solidFill>
                <a:latin typeface="Courier New" panose="02070309020205020404" pitchFamily="49" charset="0"/>
              </a:rPr>
              <a:t>)</a:t>
            </a:r>
            <a:r>
              <a:rPr lang="en-IN" sz="1800" dirty="0">
                <a:solidFill>
                  <a:srgbClr val="BF5F3F"/>
                </a:solidFill>
                <a:latin typeface="Courier New" panose="02070309020205020404" pitchFamily="49" charset="0"/>
              </a:rPr>
              <a:t>%&gt;</a:t>
            </a:r>
          </a:p>
          <a:p>
            <a:pPr marL="0" indent="0" algn="l">
              <a:buNone/>
            </a:pPr>
            <a:r>
              <a:rPr lang="en-IN" sz="1800" dirty="0">
                <a:solidFill>
                  <a:srgbClr val="000000"/>
                </a:solidFill>
                <a:latin typeface="Courier New" panose="02070309020205020404" pitchFamily="49" charset="0"/>
              </a:rPr>
              <a:t>         </a:t>
            </a:r>
            <a:r>
              <a:rPr lang="en-IN" sz="1800" dirty="0">
                <a:solidFill>
                  <a:srgbClr val="008080"/>
                </a:solidFill>
                <a:latin typeface="Courier New" panose="02070309020205020404" pitchFamily="49" charset="0"/>
              </a:rPr>
              <a:t>&lt;/</a:t>
            </a:r>
            <a:r>
              <a:rPr lang="en-IN" sz="1800" dirty="0">
                <a:solidFill>
                  <a:srgbClr val="3F7F7F"/>
                </a:solidFill>
                <a:latin typeface="Courier New" panose="02070309020205020404" pitchFamily="49" charset="0"/>
              </a:rPr>
              <a:t>p</a:t>
            </a:r>
            <a:r>
              <a:rPr lang="en-IN" sz="1800" dirty="0">
                <a:solidFill>
                  <a:srgbClr val="008080"/>
                </a:solidFill>
                <a:latin typeface="Courier New" panose="02070309020205020404" pitchFamily="49" charset="0"/>
              </a:rPr>
              <a:t>&gt;&lt;/</a:t>
            </a:r>
            <a:r>
              <a:rPr lang="en-IN" sz="1800" dirty="0">
                <a:solidFill>
                  <a:srgbClr val="3F7F7F"/>
                </a:solidFill>
                <a:latin typeface="Courier New" panose="02070309020205020404" pitchFamily="49" charset="0"/>
              </a:rPr>
              <a:t>li</a:t>
            </a:r>
            <a:r>
              <a:rPr lang="en-IN" sz="1800" dirty="0">
                <a:solidFill>
                  <a:srgbClr val="008080"/>
                </a:solidFill>
                <a:latin typeface="Courier New" panose="02070309020205020404" pitchFamily="49" charset="0"/>
              </a:rPr>
              <a:t>&gt;</a:t>
            </a:r>
          </a:p>
          <a:p>
            <a:pPr marL="0" indent="0" algn="l">
              <a:buNone/>
            </a:pPr>
            <a:r>
              <a:rPr lang="en-IN" sz="1800" dirty="0">
                <a:solidFill>
                  <a:srgbClr val="008080"/>
                </a:solidFill>
                <a:latin typeface="Courier New" panose="02070309020205020404" pitchFamily="49" charset="0"/>
              </a:rPr>
              <a:t>&lt;/</a:t>
            </a:r>
            <a:r>
              <a:rPr lang="en-IN" sz="1800" dirty="0" err="1">
                <a:solidFill>
                  <a:srgbClr val="3F7F7F"/>
                </a:solidFill>
                <a:latin typeface="Courier New" panose="02070309020205020404" pitchFamily="49" charset="0"/>
              </a:rPr>
              <a:t>ul</a:t>
            </a:r>
            <a:r>
              <a:rPr lang="en-IN" sz="1800" dirty="0">
                <a:solidFill>
                  <a:srgbClr val="008080"/>
                </a:solidFill>
                <a:latin typeface="Courier New" panose="02070309020205020404" pitchFamily="49" charset="0"/>
              </a:rPr>
              <a:t>&gt;</a:t>
            </a:r>
            <a:endParaRPr lang="en-IN" dirty="0"/>
          </a:p>
        </p:txBody>
      </p:sp>
    </p:spTree>
    <p:extLst>
      <p:ext uri="{BB962C8B-B14F-4D97-AF65-F5344CB8AC3E}">
        <p14:creationId xmlns:p14="http://schemas.microsoft.com/office/powerpoint/2010/main" val="3252850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8B86-F3D4-A5BF-40A5-6620F4E36BD0}"/>
              </a:ext>
            </a:extLst>
          </p:cNvPr>
          <p:cNvSpPr>
            <a:spLocks noGrp="1"/>
          </p:cNvSpPr>
          <p:nvPr>
            <p:ph type="title"/>
          </p:nvPr>
        </p:nvSpPr>
        <p:spPr/>
        <p:txBody>
          <a:bodyPr/>
          <a:lstStyle/>
          <a:p>
            <a:r>
              <a:rPr lang="en-US" dirty="0"/>
              <a:t>Deleting Cookies</a:t>
            </a:r>
            <a:endParaRPr lang="en-IN" dirty="0"/>
          </a:p>
        </p:txBody>
      </p:sp>
      <p:sp>
        <p:nvSpPr>
          <p:cNvPr id="3" name="Content Placeholder 2">
            <a:extLst>
              <a:ext uri="{FF2B5EF4-FFF2-40B4-BE49-F238E27FC236}">
                <a16:creationId xmlns:a16="http://schemas.microsoft.com/office/drawing/2014/main" id="{C1D9453B-DC0B-E96F-910B-D6273778B0BC}"/>
              </a:ext>
            </a:extLst>
          </p:cNvPr>
          <p:cNvSpPr>
            <a:spLocks noGrp="1"/>
          </p:cNvSpPr>
          <p:nvPr>
            <p:ph idx="1"/>
          </p:nvPr>
        </p:nvSpPr>
        <p:spPr>
          <a:xfrm>
            <a:off x="677334" y="1304365"/>
            <a:ext cx="8596668" cy="4736997"/>
          </a:xfrm>
        </p:spPr>
        <p:txBody>
          <a:bodyPr/>
          <a:lstStyle/>
          <a:p>
            <a:pPr algn="just"/>
            <a:r>
              <a:rPr lang="en-US" sz="2400" dirty="0"/>
              <a:t>Steps to delete a cookie</a:t>
            </a:r>
          </a:p>
          <a:p>
            <a:pPr algn="just">
              <a:buFont typeface="Arial" panose="020B0604020202020204" pitchFamily="34" charset="0"/>
              <a:buChar char="•"/>
            </a:pPr>
            <a:r>
              <a:rPr lang="en-US" sz="2400" b="0" i="0" dirty="0">
                <a:solidFill>
                  <a:srgbClr val="000000"/>
                </a:solidFill>
                <a:effectLst/>
                <a:latin typeface="inherit"/>
              </a:rPr>
              <a:t>Read an already existing cookie and store it in Cookie object.</a:t>
            </a:r>
          </a:p>
          <a:p>
            <a:pPr algn="just">
              <a:buFont typeface="Arial" panose="020B0604020202020204" pitchFamily="34" charset="0"/>
              <a:buChar char="•"/>
            </a:pPr>
            <a:r>
              <a:rPr lang="en-US" sz="2400" b="0" i="0" dirty="0">
                <a:solidFill>
                  <a:srgbClr val="000000"/>
                </a:solidFill>
                <a:effectLst/>
                <a:latin typeface="inherit"/>
              </a:rPr>
              <a:t>Set cookie age as zero using the </a:t>
            </a:r>
            <a:r>
              <a:rPr lang="en-US" sz="2400" b="1" i="0" dirty="0" err="1">
                <a:solidFill>
                  <a:srgbClr val="000000"/>
                </a:solidFill>
                <a:effectLst/>
                <a:latin typeface="inherit"/>
              </a:rPr>
              <a:t>setMaxAge</a:t>
            </a:r>
            <a:r>
              <a:rPr lang="en-US" sz="2400" b="1" i="0" dirty="0">
                <a:solidFill>
                  <a:srgbClr val="000000"/>
                </a:solidFill>
                <a:effectLst/>
                <a:latin typeface="inherit"/>
              </a:rPr>
              <a:t>()</a:t>
            </a:r>
            <a:r>
              <a:rPr lang="en-US" sz="2400" b="0" i="0" dirty="0">
                <a:solidFill>
                  <a:srgbClr val="000000"/>
                </a:solidFill>
                <a:effectLst/>
                <a:latin typeface="inherit"/>
              </a:rPr>
              <a:t> method to delete an existing cookie.</a:t>
            </a:r>
          </a:p>
          <a:p>
            <a:pPr algn="just">
              <a:buFont typeface="Arial" panose="020B0604020202020204" pitchFamily="34" charset="0"/>
              <a:buChar char="•"/>
            </a:pPr>
            <a:r>
              <a:rPr lang="en-US" sz="2400" b="0" i="0" dirty="0">
                <a:solidFill>
                  <a:srgbClr val="000000"/>
                </a:solidFill>
                <a:effectLst/>
                <a:latin typeface="inherit"/>
              </a:rPr>
              <a:t>Add this cookie back into the response header.</a:t>
            </a:r>
          </a:p>
          <a:p>
            <a:endParaRPr lang="en-IN" dirty="0"/>
          </a:p>
        </p:txBody>
      </p:sp>
    </p:spTree>
    <p:extLst>
      <p:ext uri="{BB962C8B-B14F-4D97-AF65-F5344CB8AC3E}">
        <p14:creationId xmlns:p14="http://schemas.microsoft.com/office/powerpoint/2010/main" val="2069138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D562-FD4A-DA85-A7D3-1308EAF6D3A5}"/>
              </a:ext>
            </a:extLst>
          </p:cNvPr>
          <p:cNvSpPr>
            <a:spLocks noGrp="1"/>
          </p:cNvSpPr>
          <p:nvPr>
            <p:ph type="title"/>
          </p:nvPr>
        </p:nvSpPr>
        <p:spPr>
          <a:xfrm>
            <a:off x="677333" y="0"/>
            <a:ext cx="9878607" cy="816638"/>
          </a:xfrm>
        </p:spPr>
        <p:txBody>
          <a:bodyPr>
            <a:normAutofit/>
          </a:bodyPr>
          <a:lstStyle/>
          <a:p>
            <a:r>
              <a:rPr lang="en-US" dirty="0"/>
              <a:t>Program to fetch existing cookie and delete it</a:t>
            </a:r>
            <a:endParaRPr lang="en-IN" dirty="0"/>
          </a:p>
        </p:txBody>
      </p:sp>
      <p:sp>
        <p:nvSpPr>
          <p:cNvPr id="3" name="Content Placeholder 2">
            <a:extLst>
              <a:ext uri="{FF2B5EF4-FFF2-40B4-BE49-F238E27FC236}">
                <a16:creationId xmlns:a16="http://schemas.microsoft.com/office/drawing/2014/main" id="{AA4466EF-3AD3-E90B-6DA2-C7F995FF143D}"/>
              </a:ext>
            </a:extLst>
          </p:cNvPr>
          <p:cNvSpPr>
            <a:spLocks noGrp="1"/>
          </p:cNvSpPr>
          <p:nvPr>
            <p:ph idx="1"/>
          </p:nvPr>
        </p:nvSpPr>
        <p:spPr>
          <a:xfrm>
            <a:off x="677333" y="564777"/>
            <a:ext cx="9663455" cy="6293224"/>
          </a:xfrm>
        </p:spPr>
        <p:txBody>
          <a:bodyPr>
            <a:normAutofit fontScale="85000" lnSpcReduction="20000"/>
          </a:bodyPr>
          <a:lstStyle/>
          <a:p>
            <a:pPr marL="0" indent="0" algn="l">
              <a:buNone/>
            </a:pPr>
            <a:r>
              <a:rPr lang="en-IN" sz="1800" dirty="0">
                <a:solidFill>
                  <a:srgbClr val="BF5F3F"/>
                </a:solidFill>
                <a:latin typeface="Courier New" panose="02070309020205020404" pitchFamily="49" charset="0"/>
              </a:rPr>
              <a:t>&lt;%</a:t>
            </a:r>
          </a:p>
          <a:p>
            <a:pPr marL="0" indent="0" algn="l">
              <a:buNone/>
            </a:pPr>
            <a:r>
              <a:rPr lang="en-IN" sz="1800" dirty="0">
                <a:solidFill>
                  <a:srgbClr val="000000"/>
                </a:solidFill>
                <a:latin typeface="Courier New" panose="02070309020205020404" pitchFamily="49" charset="0"/>
              </a:rPr>
              <a:t>         Cookie </a:t>
            </a:r>
            <a:r>
              <a:rPr lang="en-IN" sz="1800" dirty="0" err="1">
                <a:solidFill>
                  <a:srgbClr val="000000"/>
                </a:solidFill>
                <a:latin typeface="Courier New" panose="02070309020205020404" pitchFamily="49" charset="0"/>
              </a:rPr>
              <a:t>cookie</a:t>
            </a:r>
            <a:r>
              <a:rPr lang="en-IN" sz="1800" dirty="0">
                <a:solidFill>
                  <a:srgbClr val="000000"/>
                </a:solidFill>
                <a:latin typeface="Courier New" panose="02070309020205020404" pitchFamily="49" charset="0"/>
              </a:rPr>
              <a:t> = </a:t>
            </a:r>
            <a:r>
              <a:rPr lang="en-IN" sz="1800" b="1" dirty="0">
                <a:solidFill>
                  <a:srgbClr val="7F0055"/>
                </a:solidFill>
                <a:latin typeface="Courier New" panose="02070309020205020404" pitchFamily="49" charset="0"/>
              </a:rPr>
              <a:t>null</a:t>
            </a:r>
            <a:r>
              <a:rPr lang="en-IN" sz="1800" b="1" dirty="0">
                <a:solidFill>
                  <a:srgbClr val="000000"/>
                </a:solidFill>
                <a:latin typeface="Courier New" panose="02070309020205020404" pitchFamily="49" charset="0"/>
              </a:rPr>
              <a:t>;</a:t>
            </a:r>
          </a:p>
          <a:p>
            <a:pPr marL="0" indent="0" algn="l">
              <a:buNone/>
            </a:pPr>
            <a:r>
              <a:rPr lang="en-IN" sz="1800" dirty="0">
                <a:solidFill>
                  <a:srgbClr val="000000"/>
                </a:solidFill>
                <a:latin typeface="Courier New" panose="02070309020205020404" pitchFamily="49" charset="0"/>
              </a:rPr>
              <a:t>         Cookie[] cookies = </a:t>
            </a:r>
            <a:r>
              <a:rPr lang="en-IN" sz="1800" b="1" dirty="0">
                <a:solidFill>
                  <a:srgbClr val="7F0055"/>
                </a:solidFill>
                <a:latin typeface="Courier New" panose="02070309020205020404" pitchFamily="49" charset="0"/>
              </a:rPr>
              <a:t>null</a:t>
            </a:r>
            <a:r>
              <a:rPr lang="en-IN" sz="1800" b="1" dirty="0">
                <a:solidFill>
                  <a:srgbClr val="000000"/>
                </a:solidFill>
                <a:latin typeface="Courier New" panose="02070309020205020404" pitchFamily="49" charset="0"/>
              </a:rPr>
              <a:t>;</a:t>
            </a:r>
            <a:endParaRPr lang="en-IN" sz="1800" dirty="0">
              <a:latin typeface="Courier New" panose="02070309020205020404" pitchFamily="49" charset="0"/>
            </a:endParaRPr>
          </a:p>
          <a:p>
            <a:pPr marL="0" indent="0" algn="l">
              <a:buNone/>
            </a:pPr>
            <a:r>
              <a:rPr lang="en-US" sz="1800" dirty="0">
                <a:solidFill>
                  <a:srgbClr val="000000"/>
                </a:solidFill>
                <a:latin typeface="Courier New" panose="02070309020205020404" pitchFamily="49" charset="0"/>
              </a:rPr>
              <a:t>         </a:t>
            </a:r>
            <a:r>
              <a:rPr lang="en-US" sz="1800" dirty="0">
                <a:solidFill>
                  <a:srgbClr val="3F7F5F"/>
                </a:solidFill>
                <a:latin typeface="Courier New" panose="02070309020205020404" pitchFamily="49" charset="0"/>
              </a:rPr>
              <a:t>// Get an array of Cookies associated with the this domain</a:t>
            </a:r>
          </a:p>
          <a:p>
            <a:pPr marL="0" indent="0" algn="l">
              <a:buNone/>
            </a:pPr>
            <a:r>
              <a:rPr lang="en-IN" sz="1800" dirty="0">
                <a:solidFill>
                  <a:srgbClr val="000000"/>
                </a:solidFill>
                <a:latin typeface="Courier New" panose="02070309020205020404" pitchFamily="49" charset="0"/>
              </a:rPr>
              <a:t>         cookies = </a:t>
            </a:r>
            <a:r>
              <a:rPr lang="en-IN" sz="1800" dirty="0" err="1">
                <a:solidFill>
                  <a:srgbClr val="000000"/>
                </a:solidFill>
                <a:latin typeface="Courier New" panose="02070309020205020404" pitchFamily="49" charset="0"/>
              </a:rPr>
              <a:t>request.getCookies</a:t>
            </a:r>
            <a:r>
              <a:rPr lang="en-IN" sz="1800" dirty="0">
                <a:solidFill>
                  <a:srgbClr val="000000"/>
                </a:solidFill>
                <a:latin typeface="Courier New" panose="02070309020205020404" pitchFamily="49" charset="0"/>
              </a:rPr>
              <a:t>();</a:t>
            </a:r>
            <a:endParaRPr lang="en-IN" sz="1800" dirty="0">
              <a:latin typeface="Courier New" panose="02070309020205020404" pitchFamily="49" charset="0"/>
            </a:endParaRPr>
          </a:p>
          <a:p>
            <a:pPr marL="0" indent="0" algn="l">
              <a:buNone/>
            </a:pPr>
            <a:r>
              <a:rPr lang="en-IN" sz="1800" dirty="0">
                <a:solidFill>
                  <a:srgbClr val="000000"/>
                </a:solidFill>
                <a:latin typeface="Courier New" panose="02070309020205020404" pitchFamily="49" charset="0"/>
              </a:rPr>
              <a:t>         </a:t>
            </a:r>
            <a:r>
              <a:rPr lang="en-IN" sz="1800" b="1" dirty="0">
                <a:solidFill>
                  <a:srgbClr val="7F0055"/>
                </a:solidFill>
                <a:latin typeface="Courier New" panose="02070309020205020404" pitchFamily="49" charset="0"/>
              </a:rPr>
              <a:t>if</a:t>
            </a:r>
            <a:r>
              <a:rPr lang="en-IN" sz="1800" b="1" dirty="0">
                <a:solidFill>
                  <a:srgbClr val="000000"/>
                </a:solidFill>
                <a:latin typeface="Courier New" panose="02070309020205020404" pitchFamily="49" charset="0"/>
              </a:rPr>
              <a:t>( cookies != </a:t>
            </a:r>
            <a:r>
              <a:rPr lang="en-IN" sz="1800" b="1" dirty="0">
                <a:solidFill>
                  <a:srgbClr val="7F0055"/>
                </a:solidFill>
                <a:latin typeface="Courier New" panose="02070309020205020404" pitchFamily="49" charset="0"/>
              </a:rPr>
              <a:t>null</a:t>
            </a:r>
            <a:r>
              <a:rPr lang="en-IN" sz="1800" b="1" dirty="0">
                <a:solidFill>
                  <a:srgbClr val="000000"/>
                </a:solidFill>
                <a:latin typeface="Courier New" panose="02070309020205020404" pitchFamily="49" charset="0"/>
              </a:rPr>
              <a:t> ) {</a:t>
            </a:r>
          </a:p>
          <a:p>
            <a:pPr marL="0" indent="0" algn="l">
              <a:buNone/>
            </a:pP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out.println</a:t>
            </a:r>
            <a:r>
              <a:rPr lang="en-US" sz="1800" dirty="0">
                <a:solidFill>
                  <a:srgbClr val="000000"/>
                </a:solidFill>
                <a:latin typeface="Courier New" panose="02070309020205020404" pitchFamily="49" charset="0"/>
              </a:rPr>
              <a:t>(</a:t>
            </a:r>
            <a:r>
              <a:rPr lang="en-US" sz="1800" dirty="0">
                <a:solidFill>
                  <a:srgbClr val="2A00FF"/>
                </a:solidFill>
                <a:latin typeface="Courier New" panose="02070309020205020404" pitchFamily="49" charset="0"/>
              </a:rPr>
              <a:t>"&lt;h2&gt; Found Cookies Name and Value&lt;/h2&gt;"</a:t>
            </a:r>
            <a:r>
              <a:rPr lang="en-US" sz="1800" dirty="0">
                <a:solidFill>
                  <a:srgbClr val="000000"/>
                </a:solidFill>
                <a:latin typeface="Courier New" panose="02070309020205020404" pitchFamily="49" charset="0"/>
              </a:rPr>
              <a:t>);</a:t>
            </a:r>
          </a:p>
          <a:p>
            <a:pPr marL="0" indent="0" algn="l">
              <a:buNone/>
            </a:pPr>
            <a:r>
              <a:rPr lang="en-IN" sz="1800" dirty="0">
                <a:solidFill>
                  <a:srgbClr val="000000"/>
                </a:solidFill>
                <a:latin typeface="Courier New" panose="02070309020205020404" pitchFamily="49" charset="0"/>
              </a:rPr>
              <a:t>            </a:t>
            </a:r>
            <a:r>
              <a:rPr lang="en-IN" sz="1800" b="1" dirty="0">
                <a:solidFill>
                  <a:srgbClr val="7F0055"/>
                </a:solidFill>
                <a:latin typeface="Courier New" panose="02070309020205020404" pitchFamily="49" charset="0"/>
              </a:rPr>
              <a:t>for</a:t>
            </a:r>
            <a:r>
              <a:rPr lang="en-IN" sz="1800" b="1" dirty="0">
                <a:solidFill>
                  <a:srgbClr val="000000"/>
                </a:solidFill>
                <a:latin typeface="Courier New" panose="02070309020205020404" pitchFamily="49" charset="0"/>
              </a:rPr>
              <a:t> (</a:t>
            </a:r>
            <a:r>
              <a:rPr lang="en-IN" sz="1800" b="1" dirty="0">
                <a:solidFill>
                  <a:srgbClr val="7F0055"/>
                </a:solidFill>
                <a:latin typeface="Courier New" panose="02070309020205020404" pitchFamily="49" charset="0"/>
              </a:rPr>
              <a:t>int</a:t>
            </a:r>
            <a:r>
              <a:rPr lang="en-IN" sz="1800" b="1" dirty="0">
                <a:solidFill>
                  <a:srgbClr val="000000"/>
                </a:solidFill>
                <a:latin typeface="Courier New" panose="02070309020205020404" pitchFamily="49" charset="0"/>
              </a:rPr>
              <a:t> i = 0; i &lt; </a:t>
            </a:r>
            <a:r>
              <a:rPr lang="en-IN" sz="1800" b="1" dirty="0" err="1">
                <a:solidFill>
                  <a:srgbClr val="000000"/>
                </a:solidFill>
                <a:latin typeface="Courier New" panose="02070309020205020404" pitchFamily="49" charset="0"/>
              </a:rPr>
              <a:t>cookies.length</a:t>
            </a:r>
            <a:r>
              <a:rPr lang="en-IN" sz="1800" b="1" dirty="0">
                <a:solidFill>
                  <a:srgbClr val="000000"/>
                </a:solidFill>
                <a:latin typeface="Courier New" panose="02070309020205020404" pitchFamily="49" charset="0"/>
              </a:rPr>
              <a:t>; i++) {</a:t>
            </a:r>
          </a:p>
          <a:p>
            <a:pPr marL="0" indent="0" algn="l">
              <a:buNone/>
            </a:pPr>
            <a:r>
              <a:rPr lang="en-IN" sz="1800" dirty="0">
                <a:solidFill>
                  <a:srgbClr val="000000"/>
                </a:solidFill>
                <a:latin typeface="Courier New" panose="02070309020205020404" pitchFamily="49" charset="0"/>
              </a:rPr>
              <a:t>               cookie = cookies[i];</a:t>
            </a:r>
          </a:p>
          <a:p>
            <a:pPr marL="0" indent="0" algn="l">
              <a:buNone/>
            </a:pPr>
            <a:r>
              <a:rPr lang="en-US" sz="1800" dirty="0">
                <a:solidFill>
                  <a:srgbClr val="000000"/>
                </a:solidFill>
                <a:latin typeface="Courier New" panose="02070309020205020404" pitchFamily="49" charset="0"/>
              </a:rPr>
              <a:t>               </a:t>
            </a:r>
            <a:r>
              <a:rPr lang="en-US" sz="1800" b="1" dirty="0">
                <a:solidFill>
                  <a:srgbClr val="7F0055"/>
                </a:solidFill>
                <a:latin typeface="Courier New" panose="02070309020205020404" pitchFamily="49" charset="0"/>
              </a:rPr>
              <a:t>if</a:t>
            </a:r>
            <a:r>
              <a:rPr lang="en-US" sz="1800" b="1" dirty="0">
                <a:solidFill>
                  <a:srgbClr val="000000"/>
                </a:solidFill>
                <a:latin typeface="Courier New" panose="02070309020205020404" pitchFamily="49" charset="0"/>
              </a:rPr>
              <a:t>((</a:t>
            </a:r>
            <a:r>
              <a:rPr lang="en-US" sz="1800" b="1" dirty="0" err="1">
                <a:solidFill>
                  <a:srgbClr val="000000"/>
                </a:solidFill>
                <a:latin typeface="Courier New" panose="02070309020205020404" pitchFamily="49" charset="0"/>
              </a:rPr>
              <a:t>cookie.getName</a:t>
            </a:r>
            <a:r>
              <a:rPr lang="en-US" sz="1800" b="1" dirty="0">
                <a:solidFill>
                  <a:srgbClr val="000000"/>
                </a:solidFill>
                <a:latin typeface="Courier New" panose="02070309020205020404" pitchFamily="49" charset="0"/>
              </a:rPr>
              <a:t>( )).</a:t>
            </a:r>
            <a:r>
              <a:rPr lang="en-US" sz="1800" b="1" dirty="0" err="1">
                <a:solidFill>
                  <a:srgbClr val="000000"/>
                </a:solidFill>
                <a:latin typeface="Courier New" panose="02070309020205020404" pitchFamily="49" charset="0"/>
              </a:rPr>
              <a:t>compareTo</a:t>
            </a:r>
            <a:r>
              <a:rPr lang="en-US" sz="1800" b="1" dirty="0">
                <a:solidFill>
                  <a:srgbClr val="000000"/>
                </a:solidFill>
                <a:latin typeface="Courier New" panose="02070309020205020404" pitchFamily="49" charset="0"/>
              </a:rPr>
              <a:t>(</a:t>
            </a:r>
            <a:r>
              <a:rPr lang="en-US" sz="1800" b="1" dirty="0">
                <a:solidFill>
                  <a:srgbClr val="2A00FF"/>
                </a:solidFill>
                <a:latin typeface="Courier New" panose="02070309020205020404" pitchFamily="49" charset="0"/>
              </a:rPr>
              <a:t>"</a:t>
            </a:r>
            <a:r>
              <a:rPr lang="en-US" sz="1800" b="1" dirty="0" err="1">
                <a:solidFill>
                  <a:srgbClr val="2A00FF"/>
                </a:solidFill>
                <a:latin typeface="Courier New" panose="02070309020205020404" pitchFamily="49" charset="0"/>
              </a:rPr>
              <a:t>first_name</a:t>
            </a:r>
            <a:r>
              <a:rPr lang="en-US" sz="1800" b="1" dirty="0">
                <a:solidFill>
                  <a:srgbClr val="2A00FF"/>
                </a:solidFill>
                <a:latin typeface="Courier New" panose="02070309020205020404" pitchFamily="49" charset="0"/>
              </a:rPr>
              <a:t>"</a:t>
            </a:r>
            <a:r>
              <a:rPr lang="en-US" sz="1800" b="1" dirty="0">
                <a:solidFill>
                  <a:srgbClr val="000000"/>
                </a:solidFill>
                <a:latin typeface="Courier New" panose="02070309020205020404" pitchFamily="49" charset="0"/>
              </a:rPr>
              <a:t>) == 0 ) {</a:t>
            </a:r>
          </a:p>
          <a:p>
            <a:pPr marL="0" indent="0" algn="l">
              <a:buNone/>
            </a:pP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cookie.setMaxAge</a:t>
            </a:r>
            <a:r>
              <a:rPr lang="en-IN" sz="1800" dirty="0">
                <a:solidFill>
                  <a:srgbClr val="000000"/>
                </a:solidFill>
                <a:latin typeface="Courier New" panose="02070309020205020404" pitchFamily="49" charset="0"/>
              </a:rPr>
              <a:t>(0);</a:t>
            </a:r>
          </a:p>
          <a:p>
            <a:pPr marL="0" indent="0" algn="l">
              <a:buNone/>
            </a:pP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response.addCookie</a:t>
            </a:r>
            <a:r>
              <a:rPr lang="en-IN" sz="1800" dirty="0">
                <a:solidFill>
                  <a:srgbClr val="000000"/>
                </a:solidFill>
                <a:latin typeface="Courier New" panose="02070309020205020404" pitchFamily="49" charset="0"/>
              </a:rPr>
              <a:t>(cookie);</a:t>
            </a:r>
          </a:p>
          <a:p>
            <a:pPr marL="0" indent="0" algn="l">
              <a:buNone/>
            </a:pP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out.print</a:t>
            </a:r>
            <a:r>
              <a:rPr lang="en-IN" sz="1800" dirty="0">
                <a:solidFill>
                  <a:srgbClr val="000000"/>
                </a:solidFill>
                <a:latin typeface="Courier New" panose="02070309020205020404" pitchFamily="49" charset="0"/>
              </a:rPr>
              <a:t>(</a:t>
            </a:r>
            <a:r>
              <a:rPr lang="en-IN" sz="1800" dirty="0">
                <a:solidFill>
                  <a:srgbClr val="2A00FF"/>
                </a:solidFill>
                <a:latin typeface="Courier New" panose="02070309020205020404" pitchFamily="49" charset="0"/>
              </a:rPr>
              <a:t>"Deleted cookie: "</a:t>
            </a:r>
            <a:r>
              <a:rPr lang="en-IN" sz="1800" dirty="0">
                <a:solidFill>
                  <a:srgbClr val="000000"/>
                </a:solidFill>
                <a:latin typeface="Courier New" panose="02070309020205020404" pitchFamily="49" charset="0"/>
              </a:rPr>
              <a:t> +</a:t>
            </a:r>
          </a:p>
          <a:p>
            <a:pPr marL="0" indent="0" algn="l">
              <a:buNone/>
            </a:pP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cookie.getName</a:t>
            </a:r>
            <a:r>
              <a:rPr lang="en-IN" sz="1800" dirty="0">
                <a:solidFill>
                  <a:srgbClr val="000000"/>
                </a:solidFill>
                <a:latin typeface="Courier New" panose="02070309020205020404" pitchFamily="49" charset="0"/>
              </a:rPr>
              <a:t>( ) + </a:t>
            </a:r>
            <a:r>
              <a:rPr lang="en-IN" sz="1800" dirty="0">
                <a:solidFill>
                  <a:srgbClr val="2A00FF"/>
                </a:solidFill>
                <a:latin typeface="Courier New" panose="02070309020205020404" pitchFamily="49" charset="0"/>
              </a:rPr>
              <a:t>"&lt;</a:t>
            </a:r>
            <a:r>
              <a:rPr lang="en-IN" sz="1800" dirty="0" err="1">
                <a:solidFill>
                  <a:srgbClr val="2A00FF"/>
                </a:solidFill>
                <a:latin typeface="Courier New" panose="02070309020205020404" pitchFamily="49" charset="0"/>
              </a:rPr>
              <a:t>br</a:t>
            </a:r>
            <a:r>
              <a:rPr lang="en-IN" sz="1800" dirty="0">
                <a:solidFill>
                  <a:srgbClr val="2A00FF"/>
                </a:solidFill>
                <a:latin typeface="Courier New" panose="02070309020205020404" pitchFamily="49" charset="0"/>
              </a:rPr>
              <a:t>/&gt;"</a:t>
            </a:r>
            <a:r>
              <a:rPr lang="en-IN" sz="1800" dirty="0">
                <a:solidFill>
                  <a:srgbClr val="000000"/>
                </a:solidFill>
                <a:latin typeface="Courier New" panose="02070309020205020404" pitchFamily="49" charset="0"/>
              </a:rPr>
              <a:t>);}</a:t>
            </a:r>
          </a:p>
          <a:p>
            <a:pPr marL="0" indent="0" algn="l">
              <a:buNone/>
            </a:pP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out.print</a:t>
            </a:r>
            <a:r>
              <a:rPr lang="en-US" sz="1800" dirty="0">
                <a:solidFill>
                  <a:srgbClr val="000000"/>
                </a:solidFill>
                <a:latin typeface="Courier New" panose="02070309020205020404" pitchFamily="49" charset="0"/>
              </a:rPr>
              <a:t>(</a:t>
            </a:r>
            <a:r>
              <a:rPr lang="en-US" sz="1800" dirty="0">
                <a:solidFill>
                  <a:srgbClr val="2A00FF"/>
                </a:solidFill>
                <a:latin typeface="Courier New" panose="02070309020205020404" pitchFamily="49" charset="0"/>
              </a:rPr>
              <a:t>"Name : "</a:t>
            </a:r>
            <a:r>
              <a:rPr lang="en-US" sz="1800" dirty="0">
                <a:solidFill>
                  <a:srgbClr val="000000"/>
                </a:solidFill>
                <a:latin typeface="Courier New" panose="02070309020205020404" pitchFamily="49" charset="0"/>
              </a:rPr>
              <a:t> + </a:t>
            </a:r>
            <a:r>
              <a:rPr lang="en-US" sz="1800" dirty="0" err="1">
                <a:solidFill>
                  <a:srgbClr val="000000"/>
                </a:solidFill>
                <a:latin typeface="Courier New" panose="02070309020205020404" pitchFamily="49" charset="0"/>
              </a:rPr>
              <a:t>cookie.getName</a:t>
            </a:r>
            <a:r>
              <a:rPr lang="en-US" sz="1800" dirty="0">
                <a:solidFill>
                  <a:srgbClr val="000000"/>
                </a:solidFill>
                <a:latin typeface="Courier New" panose="02070309020205020404" pitchFamily="49" charset="0"/>
              </a:rPr>
              <a:t>( ) + </a:t>
            </a:r>
            <a:r>
              <a:rPr lang="en-US" sz="1800" dirty="0">
                <a:solidFill>
                  <a:srgbClr val="2A00FF"/>
                </a:solidFill>
                <a:latin typeface="Courier New" panose="02070309020205020404" pitchFamily="49" charset="0"/>
              </a:rPr>
              <a:t>", "</a:t>
            </a:r>
            <a:r>
              <a:rPr lang="en-US" sz="1800" dirty="0">
                <a:solidFill>
                  <a:srgbClr val="000000"/>
                </a:solidFill>
                <a:latin typeface="Courier New" panose="02070309020205020404" pitchFamily="49" charset="0"/>
              </a:rPr>
              <a:t>);</a:t>
            </a:r>
          </a:p>
          <a:p>
            <a:pPr marL="0" indent="0" algn="l">
              <a:buNone/>
            </a:pP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out.print</a:t>
            </a:r>
            <a:r>
              <a:rPr lang="en-US" sz="1800" dirty="0">
                <a:solidFill>
                  <a:srgbClr val="000000"/>
                </a:solidFill>
                <a:latin typeface="Courier New" panose="02070309020205020404" pitchFamily="49" charset="0"/>
              </a:rPr>
              <a:t>(</a:t>
            </a:r>
            <a:r>
              <a:rPr lang="en-US" sz="1800" dirty="0">
                <a:solidFill>
                  <a:srgbClr val="2A00FF"/>
                </a:solidFill>
                <a:latin typeface="Courier New" panose="02070309020205020404" pitchFamily="49" charset="0"/>
              </a:rPr>
              <a:t>"Value: "</a:t>
            </a:r>
            <a:r>
              <a:rPr lang="en-US" sz="1800" dirty="0">
                <a:solidFill>
                  <a:srgbClr val="000000"/>
                </a:solidFill>
                <a:latin typeface="Courier New" panose="02070309020205020404" pitchFamily="49" charset="0"/>
              </a:rPr>
              <a:t> + </a:t>
            </a:r>
            <a:r>
              <a:rPr lang="en-US" sz="1800" dirty="0" err="1">
                <a:solidFill>
                  <a:srgbClr val="000000"/>
                </a:solidFill>
                <a:latin typeface="Courier New" panose="02070309020205020404" pitchFamily="49" charset="0"/>
              </a:rPr>
              <a:t>cookie.getValue</a:t>
            </a:r>
            <a:r>
              <a:rPr lang="en-US" sz="1800" dirty="0">
                <a:solidFill>
                  <a:srgbClr val="000000"/>
                </a:solidFill>
                <a:latin typeface="Courier New" panose="02070309020205020404" pitchFamily="49" charset="0"/>
              </a:rPr>
              <a:t>( )+</a:t>
            </a:r>
            <a:r>
              <a:rPr lang="en-US" sz="1800" dirty="0">
                <a:solidFill>
                  <a:srgbClr val="2A00FF"/>
                </a:solidFill>
                <a:latin typeface="Courier New" panose="02070309020205020404" pitchFamily="49" charset="0"/>
              </a:rPr>
              <a:t>" &lt;</a:t>
            </a:r>
            <a:r>
              <a:rPr lang="en-US" sz="1800" dirty="0" err="1">
                <a:solidFill>
                  <a:srgbClr val="2A00FF"/>
                </a:solidFill>
                <a:latin typeface="Courier New" panose="02070309020205020404" pitchFamily="49" charset="0"/>
              </a:rPr>
              <a:t>br</a:t>
            </a:r>
            <a:r>
              <a:rPr lang="en-US" sz="1800" dirty="0">
                <a:solidFill>
                  <a:srgbClr val="2A00FF"/>
                </a:solidFill>
                <a:latin typeface="Courier New" panose="02070309020205020404" pitchFamily="49" charset="0"/>
              </a:rPr>
              <a:t>/&gt;"</a:t>
            </a:r>
            <a:r>
              <a:rPr lang="en-US" sz="1800" dirty="0">
                <a:solidFill>
                  <a:srgbClr val="000000"/>
                </a:solidFill>
                <a:latin typeface="Courier New" panose="02070309020205020404" pitchFamily="49" charset="0"/>
              </a:rPr>
              <a:t>);</a:t>
            </a:r>
            <a:r>
              <a:rPr lang="en-IN" sz="1800" dirty="0">
                <a:solidFill>
                  <a:srgbClr val="000000"/>
                </a:solidFill>
                <a:latin typeface="Courier New" panose="02070309020205020404" pitchFamily="49" charset="0"/>
              </a:rPr>
              <a:t> }</a:t>
            </a:r>
          </a:p>
          <a:p>
            <a:pPr marL="0" indent="0" algn="l">
              <a:buNone/>
            </a:pPr>
            <a:r>
              <a:rPr lang="en-IN" sz="1800" dirty="0">
                <a:solidFill>
                  <a:srgbClr val="000000"/>
                </a:solidFill>
                <a:latin typeface="Courier New" panose="02070309020205020404" pitchFamily="49" charset="0"/>
              </a:rPr>
              <a:t>         } </a:t>
            </a:r>
            <a:r>
              <a:rPr lang="en-IN" sz="1800" b="1" dirty="0">
                <a:solidFill>
                  <a:srgbClr val="7F0055"/>
                </a:solidFill>
                <a:latin typeface="Courier New" panose="02070309020205020404" pitchFamily="49" charset="0"/>
              </a:rPr>
              <a:t>else</a:t>
            </a:r>
            <a:r>
              <a:rPr lang="en-IN" sz="1800" b="1" dirty="0">
                <a:solidFill>
                  <a:srgbClr val="000000"/>
                </a:solidFill>
                <a:latin typeface="Courier New" panose="02070309020205020404" pitchFamily="49" charset="0"/>
              </a:rPr>
              <a:t> {</a:t>
            </a:r>
          </a:p>
          <a:p>
            <a:pPr marL="0" indent="0" algn="l">
              <a:buNone/>
            </a:pPr>
            <a:r>
              <a:rPr lang="en-IN" sz="1800" dirty="0">
                <a:solidFill>
                  <a:srgbClr val="000000"/>
                </a:solidFill>
                <a:latin typeface="Courier New" panose="02070309020205020404" pitchFamily="49" charset="0"/>
              </a:rPr>
              <a:t>            </a:t>
            </a:r>
            <a:r>
              <a:rPr lang="en-IN" sz="1800" dirty="0" err="1">
                <a:solidFill>
                  <a:srgbClr val="000000"/>
                </a:solidFill>
                <a:latin typeface="Courier New" panose="02070309020205020404" pitchFamily="49" charset="0"/>
              </a:rPr>
              <a:t>out.println</a:t>
            </a:r>
            <a:r>
              <a:rPr lang="en-IN" sz="1800" dirty="0">
                <a:solidFill>
                  <a:srgbClr val="000000"/>
                </a:solidFill>
                <a:latin typeface="Courier New" panose="02070309020205020404" pitchFamily="49" charset="0"/>
              </a:rPr>
              <a:t>(</a:t>
            </a:r>
          </a:p>
          <a:p>
            <a:pPr marL="0" indent="0" algn="l">
              <a:buNone/>
            </a:pPr>
            <a:r>
              <a:rPr lang="en-US" sz="1800" dirty="0">
                <a:solidFill>
                  <a:srgbClr val="000000"/>
                </a:solidFill>
                <a:latin typeface="Courier New" panose="02070309020205020404" pitchFamily="49" charset="0"/>
              </a:rPr>
              <a:t>            </a:t>
            </a:r>
            <a:r>
              <a:rPr lang="en-US" sz="1800" dirty="0">
                <a:solidFill>
                  <a:srgbClr val="2A00FF"/>
                </a:solidFill>
                <a:latin typeface="Courier New" panose="02070309020205020404" pitchFamily="49" charset="0"/>
              </a:rPr>
              <a:t>"&lt;h2&gt;No cookies founds&lt;/h2&gt;"</a:t>
            </a:r>
            <a:r>
              <a:rPr lang="en-US" sz="1800" dirty="0">
                <a:solidFill>
                  <a:srgbClr val="000000"/>
                </a:solidFill>
                <a:latin typeface="Courier New" panose="02070309020205020404" pitchFamily="49" charset="0"/>
              </a:rPr>
              <a:t>);</a:t>
            </a:r>
            <a:r>
              <a:rPr lang="en-IN" sz="1800" dirty="0">
                <a:solidFill>
                  <a:srgbClr val="000000"/>
                </a:solidFill>
                <a:latin typeface="Courier New" panose="02070309020205020404" pitchFamily="49" charset="0"/>
              </a:rPr>
              <a:t> }</a:t>
            </a:r>
          </a:p>
          <a:p>
            <a:pPr marL="0" indent="0" algn="l">
              <a:buNone/>
            </a:pPr>
            <a:r>
              <a:rPr lang="en-IN" sz="1800" dirty="0">
                <a:solidFill>
                  <a:srgbClr val="000000"/>
                </a:solidFill>
                <a:latin typeface="Courier New" panose="02070309020205020404" pitchFamily="49" charset="0"/>
              </a:rPr>
              <a:t>      </a:t>
            </a:r>
            <a:r>
              <a:rPr lang="en-IN" sz="1800" dirty="0">
                <a:solidFill>
                  <a:srgbClr val="BF5F3F"/>
                </a:solidFill>
                <a:latin typeface="Courier New" panose="02070309020205020404" pitchFamily="49" charset="0"/>
              </a:rPr>
              <a:t>%&gt;</a:t>
            </a:r>
            <a:endParaRPr lang="en-IN" dirty="0"/>
          </a:p>
        </p:txBody>
      </p:sp>
    </p:spTree>
    <p:extLst>
      <p:ext uri="{BB962C8B-B14F-4D97-AF65-F5344CB8AC3E}">
        <p14:creationId xmlns:p14="http://schemas.microsoft.com/office/powerpoint/2010/main" val="18446616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252</TotalTime>
  <Words>526</Words>
  <Application>Microsoft Office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Courier New</vt:lpstr>
      <vt:lpstr>inherit</vt:lpstr>
      <vt:lpstr>Trebuchet MS</vt:lpstr>
      <vt:lpstr>Wingdings 3</vt:lpstr>
      <vt:lpstr>Facet</vt:lpstr>
      <vt:lpstr>Cookies in JSP</vt:lpstr>
      <vt:lpstr>Cookies</vt:lpstr>
      <vt:lpstr>Form Example to set cookies for first and last name (hello.jsp)</vt:lpstr>
      <vt:lpstr>main.jsp</vt:lpstr>
      <vt:lpstr>main.jsp(continued…)</vt:lpstr>
      <vt:lpstr>Deleting Cookies</vt:lpstr>
      <vt:lpstr>Program to fetch existing cookie and delete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85</cp:revision>
  <dcterms:created xsi:type="dcterms:W3CDTF">2022-01-17T09:54:09Z</dcterms:created>
  <dcterms:modified xsi:type="dcterms:W3CDTF">2024-11-09T07:50:44Z</dcterms:modified>
</cp:coreProperties>
</file>