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C593-79F9-57C5-6671-28EFE3A1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C09B3-B0DD-F2DB-0E8C-FAD17331F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519F-2F0D-600E-1104-79B51921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FC21-F995-815D-F1CC-A3802109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748F-68E1-CEF5-AC09-82329132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4E97-C9E6-B6A6-C2AC-E4021B0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343F8-5727-4735-38CB-0381ADB1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7AB0-3A2C-0883-E8E5-A3DD83FE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B7C2-5A5A-7F9B-3126-B9EF8C1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3AF7-4F79-FA6E-2B8B-C48091E0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82FB-19C5-46FF-F690-C0F76F09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F1279-69B4-D98B-1635-403F6E6A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9DE8-7ED7-5C1B-683D-7B055453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72D1-B4B4-3DA5-1D35-475245EF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BAE6-26B1-49EE-36B9-6D2C39DA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82F-C043-8DC9-46C5-96FDFEF1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345A-1411-68F0-2921-3AD6B4FD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7933-8DF4-DCDA-0F93-7DCA2B93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1278-09F0-C8D9-597B-40662C81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1A7B-3DCF-10D9-56B7-91907EFD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701-5D6B-3042-FD4C-EA24D7F7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166D-A386-7964-1CF2-56389B29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609D-F1E1-C1A4-26B5-0CA91237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4D81-684E-9860-5DFC-007587C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874-C8CD-B46F-8FF2-E2E52D3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331F-523A-B92D-18A2-FF6763B0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D12-495D-BEB6-02E8-904842377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32CA-CFEE-7A20-7186-75A83411D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ED7F-5602-AF8C-0031-FFE1427F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D6E7-961C-C12B-B473-85A82E75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ECD4-D996-C72A-1250-3F44ABCA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B970-816F-1A7F-B275-75535013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7A43-9C33-4234-6E43-A9AB5DDC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5FE7-28B0-BBD3-01A2-2DBD2C25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0761A-7697-4E9E-9CAA-F0C6C7E21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FA509-28AE-8D0F-105F-D470EC10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5F60-36B1-4435-E6B1-1B03A5A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08B3-EC56-8FCC-DD90-C0B40CED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603E-A846-7E68-AC46-1310191F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8D75-9CB9-9DA6-814B-A8F707A7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FACC9-B316-6141-9605-8D3CBAFA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0C7D-1CFC-68E6-882C-6A094CF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68DC7-78F5-7786-C7BC-BEC9A52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E877E-87B0-549C-B4B3-107D2A14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EF0E0-3341-A80D-CF89-4ABEA174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55CA2-47DD-7C3F-90A9-3A14B6F2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FDEF-79C9-3E47-47B2-D0742D26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EDBD-E319-5DCC-DF45-785FCEA2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BB2A-29F4-692B-40D9-EC12CADD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8B7C-A359-46BF-6901-B18C875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95CF-F288-46C6-F860-E07089CB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3C328-792E-C712-EDFC-8FE618E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6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2530-C989-8F2E-E57D-17AAFE7E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7C200-1FE7-D2E2-69B1-9F9CF4154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0FFF-62E9-7697-DF8C-1EAF0042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0DCE-7B1C-5C91-4D88-86741136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7249-E74E-7278-1A95-595088E2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9A90A-059E-4622-A8B8-6C075D4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DDCD8-0D46-59C5-8BD0-53CF73E2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251E-D1B1-5B09-42BD-AB5BEF49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C7A-7321-E278-643B-7C412701B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505C-D495-48F1-A787-911F96B668B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CB40-5D33-957A-D939-8F2B6B7DF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3C15-E3A7-1382-BAAE-7D5D1D0A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0B17-5DCF-4C96-93E2-728597095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A81A-3D80-BC2C-96A5-6B1B37DFB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Classless IP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A1DB-DCFE-CAB6-B5FE-0AF7B2218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(CIDR)</a:t>
            </a:r>
          </a:p>
        </p:txBody>
      </p:sp>
    </p:spTree>
    <p:extLst>
      <p:ext uri="{BB962C8B-B14F-4D97-AF65-F5344CB8AC3E}">
        <p14:creationId xmlns:p14="http://schemas.microsoft.com/office/powerpoint/2010/main" val="23578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59ED48-2550-E71A-2872-BF3F465E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40" y="105491"/>
            <a:ext cx="9988393" cy="67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6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BAD98-1539-6F1B-ED2C-A2EAC0D9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673"/>
          <a:stretch/>
        </p:blipFill>
        <p:spPr>
          <a:xfrm>
            <a:off x="632398" y="2040035"/>
            <a:ext cx="10755181" cy="10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BAD98-1539-6F1B-ED2C-A2EAC0D9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0" y="446906"/>
            <a:ext cx="10755181" cy="59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7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819127-759D-3EC0-B772-B4807211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4" y="1538070"/>
            <a:ext cx="10495707" cy="18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5FDAB-F241-FE08-F8E3-B6358AF5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54" y="1247471"/>
            <a:ext cx="10028272" cy="27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C42AB1-A54D-7453-CFE2-B87B1DD8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8" y="391754"/>
            <a:ext cx="11242419" cy="58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5EE-3BAE-9A25-9F8A-6E21D3D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Slash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6D941-9EFD-AB9F-2640-EB3111B8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1196387" cy="1099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5ADCC-B982-4EFB-68D3-7494A742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71" y="3016251"/>
            <a:ext cx="8512766" cy="24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5EE-3BAE-9A25-9F8A-6E21D3D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Slash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ABC1F-C3D4-D2EE-E8C4-7C48EFEC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1" y="2202201"/>
            <a:ext cx="10688086" cy="28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CD078-BA1E-3904-5BDA-B35FD846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3" y="245036"/>
            <a:ext cx="10466761" cy="63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BE954-D345-6A99-1847-78106FBA5E0A}"/>
              </a:ext>
            </a:extLst>
          </p:cNvPr>
          <p:cNvSpPr txBox="1"/>
          <p:nvPr/>
        </p:nvSpPr>
        <p:spPr>
          <a:xfrm>
            <a:off x="520831" y="254770"/>
            <a:ext cx="113098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One of the addresses in a block is 167.199.170.82/27. </a:t>
            </a:r>
          </a:p>
          <a:p>
            <a:endParaRPr lang="en-US" sz="3200" dirty="0"/>
          </a:p>
          <a:p>
            <a:r>
              <a:rPr lang="en-US" sz="3200" dirty="0"/>
              <a:t>Find the number of addresses in the network, the first address, and the last a</a:t>
            </a:r>
            <a:r>
              <a:rPr lang="en-IN" sz="3200" dirty="0" err="1"/>
              <a:t>ddress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DCBA7-2E8E-C346-9350-DD34EF9D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72" y="2849829"/>
            <a:ext cx="11059610" cy="19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BE954-D345-6A99-1847-78106FBA5E0A}"/>
              </a:ext>
            </a:extLst>
          </p:cNvPr>
          <p:cNvSpPr txBox="1"/>
          <p:nvPr/>
        </p:nvSpPr>
        <p:spPr>
          <a:xfrm>
            <a:off x="520831" y="254770"/>
            <a:ext cx="113098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One of the addresses in a block is 167.199.170.82/27. </a:t>
            </a:r>
          </a:p>
          <a:p>
            <a:endParaRPr lang="en-US" sz="3200" dirty="0"/>
          </a:p>
          <a:p>
            <a:r>
              <a:rPr lang="en-US" sz="3200" dirty="0"/>
              <a:t>Find the number of addresses in the network, the first address, and the last address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504B-17F8-DE91-B8CC-A4F47E3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" y="2977797"/>
            <a:ext cx="11049969" cy="2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BE954-D345-6A99-1847-78106FBA5E0A}"/>
              </a:ext>
            </a:extLst>
          </p:cNvPr>
          <p:cNvSpPr txBox="1"/>
          <p:nvPr/>
        </p:nvSpPr>
        <p:spPr>
          <a:xfrm>
            <a:off x="520831" y="254770"/>
            <a:ext cx="113098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One of the addresses in a block is 167.199.170.82/27. </a:t>
            </a:r>
          </a:p>
          <a:p>
            <a:endParaRPr lang="en-US" sz="3200" dirty="0"/>
          </a:p>
          <a:p>
            <a:r>
              <a:rPr lang="en-US" sz="3200" dirty="0"/>
              <a:t>Find the number of addresses in the network, the first address, and the </a:t>
            </a:r>
            <a:r>
              <a:rPr lang="en-US" sz="3200"/>
              <a:t>last address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F84D2-B0E5-9946-8C96-8397F497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5" y="2989426"/>
            <a:ext cx="11515349" cy="28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2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59ED48-2550-E71A-2872-BF3F465EC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45"/>
          <a:stretch/>
        </p:blipFill>
        <p:spPr>
          <a:xfrm>
            <a:off x="475359" y="1962571"/>
            <a:ext cx="11520206" cy="10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Classless IP Addressing</vt:lpstr>
      <vt:lpstr>PowerPoint Presentation</vt:lpstr>
      <vt:lpstr>Slash Notation</vt:lpstr>
      <vt:lpstr>Slash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Classless IP Addressing</dc:title>
  <dc:creator>Hardik Joshi</dc:creator>
  <cp:lastModifiedBy>Hardik Joshi</cp:lastModifiedBy>
  <cp:revision>4</cp:revision>
  <dcterms:created xsi:type="dcterms:W3CDTF">2023-04-05T06:50:31Z</dcterms:created>
  <dcterms:modified xsi:type="dcterms:W3CDTF">2023-04-05T08:02:05Z</dcterms:modified>
</cp:coreProperties>
</file>