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F7F5AD-5819-4637-9B9F-21097345B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BEC57EB-086D-4160-9FF8-B88E76E72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1B359-99C9-46C1-83EC-065C0A5A1819}" type="datetimeFigureOut">
              <a:rPr lang="ru-RU" smtClean="0"/>
              <a:t>04.06.2025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7DFF427-117D-48BD-9BB4-324DCFF7D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3AB70E5-F23C-47FB-929F-FC21C21EE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69D73-1CBB-48E3-BD3E-3BF71AB96F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5077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D6769D-50BA-4418-A5BC-E03AFB944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8924A99-4959-47CF-874F-2DA6633076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BDDA98F-AAD5-4A3D-865B-86C813798E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C1B359-99C9-46C1-83EC-065C0A5A1819}" type="datetimeFigureOut">
              <a:rPr lang="ru-RU" smtClean="0"/>
              <a:t>04.06.2025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BBAF960-3E64-4F1B-9F85-46F0329675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B2474F7-F59F-4B79-A579-69DB7AB854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569D73-1CBB-48E3-BD3E-3BF71AB96F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1843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1">
            <a:extLst>
              <a:ext uri="{FF2B5EF4-FFF2-40B4-BE49-F238E27FC236}">
                <a16:creationId xmlns:a16="http://schemas.microsoft.com/office/drawing/2014/main" id="{1D7E4B8D-FBFB-429F-A827-7412804A6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sz="12000">
                <a:latin typeface="Monotype Corsiva" panose="03010101010201010101" pitchFamily="66" charset="0"/>
              </a:rPr>
              <a:t>YourDay</a:t>
            </a:r>
            <a:endParaRPr lang="ru-RU" sz="12000" dirty="0">
              <a:latin typeface="Monotype Corsiva" panose="03010101010201010101" pitchFamily="66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B8F0E51-D556-47DE-93BA-CE9C5EEBFC2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7327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1">
            <a:extLst>
              <a:ext uri="{FF2B5EF4-FFF2-40B4-BE49-F238E27FC236}">
                <a16:creationId xmlns:a16="http://schemas.microsoft.com/office/drawing/2014/main" id="{58B80496-6F52-45CF-B58B-30A87E82B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B89D809-B0B7-4284-B12C-8BDFB2A2396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158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1">
            <a:extLst>
              <a:ext uri="{FF2B5EF4-FFF2-40B4-BE49-F238E27FC236}">
                <a16:creationId xmlns:a16="http://schemas.microsoft.com/office/drawing/2014/main" id="{E83BF0E2-810C-4C45-82DC-682C72EDA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ru-RU" sz="7200">
                <a:latin typeface="Oswald Light" panose="020B0604020202020204"/>
              </a:rPr>
              <a:t>Стек технологий:</a:t>
            </a:r>
            <a:endParaRPr lang="ru-RU" sz="7200" dirty="0">
              <a:latin typeface="Oswald Light" panose="020B0604020202020204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03A181D-8BBB-47B4-95EB-950B7575414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5341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1">
            <a:extLst>
              <a:ext uri="{FF2B5EF4-FFF2-40B4-BE49-F238E27FC236}">
                <a16:creationId xmlns:a16="http://schemas.microsoft.com/office/drawing/2014/main" id="{C66B4A30-C8A8-4535-B422-E1C49CABD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7200">
                <a:solidFill>
                  <a:schemeClr val="tx1"/>
                </a:solidFill>
                <a:latin typeface="Oswald Light" panose="020B0604020202020204"/>
              </a:rPr>
              <a:t>Бизнес</a:t>
            </a:r>
            <a:r>
              <a:rPr lang="ru-RU" sz="7200">
                <a:solidFill>
                  <a:schemeClr val="tx1"/>
                </a:solidFill>
                <a:latin typeface="Oswald"/>
              </a:rPr>
              <a:t> модель</a:t>
            </a:r>
            <a:endParaRPr lang="ru-RU" sz="7200" dirty="0">
              <a:solidFill>
                <a:schemeClr val="tx1"/>
              </a:solidFill>
              <a:latin typeface="Oswald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B4B03A0-3A7D-491A-BEEA-44CAE4D8089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963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1">
            <a:extLst>
              <a:ext uri="{FF2B5EF4-FFF2-40B4-BE49-F238E27FC236}">
                <a16:creationId xmlns:a16="http://schemas.microsoft.com/office/drawing/2014/main" id="{2F9F9642-3D83-4CEC-BFB3-16B30F7CF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sz="12000">
                <a:latin typeface="Monotype Corsiva" panose="03010101010201010101" pitchFamily="66" charset="0"/>
              </a:rPr>
              <a:t>YourDay</a:t>
            </a:r>
            <a:endParaRPr lang="ru-RU" sz="12000" dirty="0">
              <a:latin typeface="Monotype Corsiva" panose="03010101010201010101" pitchFamily="66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A0A7258-0175-4377-B097-47E0093D6B6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70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1">
            <a:extLst>
              <a:ext uri="{FF2B5EF4-FFF2-40B4-BE49-F238E27FC236}">
                <a16:creationId xmlns:a16="http://schemas.microsoft.com/office/drawing/2014/main" id="{201F3030-CD70-4E70-9599-6EB3700B4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ru-RU">
                <a:latin typeface="Oswald Light" panose="020B0604020202020204"/>
              </a:rPr>
              <a:t>Команда разработчиков</a:t>
            </a:r>
            <a:endParaRPr lang="ru-RU" dirty="0">
              <a:latin typeface="Oswald Light" panose="020B0604020202020204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BE284A0-449A-40D2-9C70-ACB584270D7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510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1">
            <a:extLst>
              <a:ext uri="{FF2B5EF4-FFF2-40B4-BE49-F238E27FC236}">
                <a16:creationId xmlns:a16="http://schemas.microsoft.com/office/drawing/2014/main" id="{188110C3-6C9E-44E8-8EE8-E40FE4C9A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6600">
                <a:solidFill>
                  <a:prstClr val="black"/>
                </a:solidFill>
                <a:latin typeface="Oswald Light" panose="020B0604020202020204"/>
              </a:rPr>
              <a:t>Проблемы</a:t>
            </a:r>
            <a:endParaRPr lang="ru-RU" dirty="0">
              <a:latin typeface="Oswald Light" panose="020B0604020202020204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85565D4-397E-4764-9A7F-94D8E40F686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937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1">
            <a:extLst>
              <a:ext uri="{FF2B5EF4-FFF2-40B4-BE49-F238E27FC236}">
                <a16:creationId xmlns:a16="http://schemas.microsoft.com/office/drawing/2014/main" id="{7F410FC8-FD13-4500-9CD0-4433C8AE2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6600">
                <a:latin typeface="Oswald Light" panose="020B0604020202020204"/>
              </a:rPr>
              <a:t>Решение</a:t>
            </a:r>
            <a:endParaRPr lang="ru-RU" dirty="0">
              <a:latin typeface="Oswald Light" panose="020B0604020202020204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2DC14B8-DB0A-4A08-8C2F-02D3B208C89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116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1">
            <a:extLst>
              <a:ext uri="{FF2B5EF4-FFF2-40B4-BE49-F238E27FC236}">
                <a16:creationId xmlns:a16="http://schemas.microsoft.com/office/drawing/2014/main" id="{141DE072-5387-4AFD-97CA-B07202198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ru-RU" sz="6600">
                <a:latin typeface="Oswald Light" panose="020B0604020202020204"/>
              </a:rPr>
              <a:t>Целевая аудитория:</a:t>
            </a:r>
            <a:endParaRPr lang="ru-RU" sz="6600" dirty="0">
              <a:latin typeface="Oswald Light" panose="020B0604020202020204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8F36DAA-4931-459B-8C24-F132C2F514B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197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1">
            <a:extLst>
              <a:ext uri="{FF2B5EF4-FFF2-40B4-BE49-F238E27FC236}">
                <a16:creationId xmlns:a16="http://schemas.microsoft.com/office/drawing/2014/main" id="{C1ED45F3-107C-4601-8833-2D67AC47E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ru-RU" sz="6600">
                <a:latin typeface="Oswald Light" panose="020B0604020202020204"/>
              </a:rPr>
              <a:t>Наши конкуренты:</a:t>
            </a:r>
            <a:endParaRPr lang="ru-RU" sz="6600" dirty="0">
              <a:latin typeface="Oswald Light" panose="020B0604020202020204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6AD5730-DA30-4BF1-8608-91FE0393BA3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5345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1">
            <a:extLst>
              <a:ext uri="{FF2B5EF4-FFF2-40B4-BE49-F238E27FC236}">
                <a16:creationId xmlns:a16="http://schemas.microsoft.com/office/drawing/2014/main" id="{F54247F2-D14B-4B5C-9F65-CA7564BDF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2D659BC-41F3-4FA2-A762-2E4F22C4525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373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1">
            <a:extLst>
              <a:ext uri="{FF2B5EF4-FFF2-40B4-BE49-F238E27FC236}">
                <a16:creationId xmlns:a16="http://schemas.microsoft.com/office/drawing/2014/main" id="{66D9CAE0-7A3A-4219-B6C3-5E5C38DA8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6600">
                <a:latin typeface="Oswald Light"/>
              </a:rPr>
              <a:t>Страница со статистикой</a:t>
            </a:r>
            <a:endParaRPr lang="ru-RU" sz="6600" dirty="0">
              <a:latin typeface="Oswald Light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DBC7C9C-5755-4D9C-9967-574CDC6275F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91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1">
            <a:extLst>
              <a:ext uri="{FF2B5EF4-FFF2-40B4-BE49-F238E27FC236}">
                <a16:creationId xmlns:a16="http://schemas.microsoft.com/office/drawing/2014/main" id="{5944026A-646F-4739-AF43-9144DC02A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6600">
                <a:latin typeface="Oswald Light" panose="020B0604020202020204"/>
              </a:rPr>
              <a:t>Страница с блокнотом</a:t>
            </a:r>
            <a:endParaRPr lang="ru-RU" sz="6600" dirty="0">
              <a:latin typeface="Oswald Light" panose="020B0604020202020204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48DEE4B-3899-42AC-AA85-22778000E8F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18771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</Words>
  <Application>Microsoft Office PowerPoint</Application>
  <PresentationFormat>Широкоэкранный</PresentationFormat>
  <Paragraphs>11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Monotype Corsiva</vt:lpstr>
      <vt:lpstr>Oswald</vt:lpstr>
      <vt:lpstr>Oswald Light</vt:lpstr>
      <vt:lpstr>Тема Office</vt:lpstr>
      <vt:lpstr>YourDay</vt:lpstr>
      <vt:lpstr>Команда разработчиков</vt:lpstr>
      <vt:lpstr>Проблемы</vt:lpstr>
      <vt:lpstr>Решение</vt:lpstr>
      <vt:lpstr>Целевая аудитория:</vt:lpstr>
      <vt:lpstr>Наши конкуренты:</vt:lpstr>
      <vt:lpstr>Презентация PowerPoint</vt:lpstr>
      <vt:lpstr>Страница со статистикой</vt:lpstr>
      <vt:lpstr>Страница с блокнотом</vt:lpstr>
      <vt:lpstr>Презентация PowerPoint</vt:lpstr>
      <vt:lpstr>Стек технологий:</vt:lpstr>
      <vt:lpstr>Бизнес модель</vt:lpstr>
      <vt:lpstr>YourDay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YourDay</dc:title>
  <dc:creator>Данил Середа</dc:creator>
  <cp:lastModifiedBy>Данил Середа</cp:lastModifiedBy>
  <cp:revision>1</cp:revision>
  <dcterms:created xsi:type="dcterms:W3CDTF">2025-06-04T19:34:55Z</dcterms:created>
  <dcterms:modified xsi:type="dcterms:W3CDTF">2025-06-04T19:34:55Z</dcterms:modified>
</cp:coreProperties>
</file>