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59F78-2DD3-4F03-9933-25E2A3C8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9B1280-5799-4DE6-8010-670C01C4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672B-8E44-4C12-B107-6EE824B12F7E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9FA6EC-A1FA-4ABF-BD13-FD2434F5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8864BE-DFE6-42DC-9576-03A25B60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5AAF9-7F4A-43D2-AD11-943D8088E9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65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A5A0B-1373-4F7E-A235-6B3EFB0DF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6F4DE9-FA35-46BC-BFA5-EF74BD0E9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776B6C-22A9-48C8-93C6-71900D1B3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8672B-8E44-4C12-B107-6EE824B12F7E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AEAFD5-DB5A-4AF4-B86E-114C0A360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BB1157-DE57-46AA-912F-17718D140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5AAF9-7F4A-43D2-AD11-943D8088E9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82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18849DC2-615D-41B9-9CAF-ACFCFB88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12000">
                <a:latin typeface="Monotype Corsiva" panose="03010101010201010101" pitchFamily="66" charset="0"/>
              </a:rPr>
              <a:t>YourDay</a:t>
            </a:r>
            <a:endParaRPr lang="ru-RU" sz="12000" dirty="0">
              <a:latin typeface="Monotype Corsiva" panose="03010101010201010101" pitchFamily="66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4268EA-C7F4-4173-AD24-232CE62E46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9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A3E2682-595D-4C31-9717-57832F47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>
                <a:latin typeface="Oswald Light" panose="020B0604020202020204" charset="-52"/>
              </a:rPr>
              <a:t>Неавторизованный пользователь</a:t>
            </a:r>
            <a:endParaRPr lang="ru-RU" sz="6000" dirty="0">
              <a:latin typeface="Oswald Light" panose="020B0604020202020204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D4BF26-2CAD-4102-B7C7-7C45733619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EBA22A4E-0B84-4AE6-AD78-5AC25DB3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>
                <a:latin typeface="Oswald Light" panose="00000400000000000000" pitchFamily="2" charset="-52"/>
              </a:rPr>
              <a:t>Авторизованный пользователь</a:t>
            </a:r>
            <a:endParaRPr lang="ru-RU" sz="5400" dirty="0">
              <a:latin typeface="Oswald Light" panose="00000400000000000000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6F47AA-94FA-4D6E-B180-470ED36059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3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29B64BBE-F503-438F-AD3C-6A780A9C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>
                <a:latin typeface="Oswald Light" panose="00000400000000000000" pitchFamily="2" charset="-52"/>
              </a:rPr>
              <a:t>Премиум пользователь</a:t>
            </a:r>
            <a:endParaRPr lang="ru-RU" sz="6600" dirty="0">
              <a:latin typeface="Oswald Light" panose="00000400000000000000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803613-855A-467D-929B-200E03AD2D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1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F435FF2F-C6EA-4796-9283-92E62F6C6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E11390-D4C0-482D-9064-0CA0AC33A6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70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488587FB-C6A2-46AD-ABC1-40ED335C8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 sz="7200">
                <a:latin typeface="Oswald"/>
              </a:rPr>
              <a:t>Стек технологий</a:t>
            </a:r>
            <a:endParaRPr lang="ru-RU" sz="7200" dirty="0">
              <a:latin typeface="Oswald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CBE8E3-2928-453B-BE76-6FEB6E5BF70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3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4C80AC30-5B79-49BE-92A1-4ABF8888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>
                <a:solidFill>
                  <a:schemeClr val="tx1">
                    <a:lumMod val="85000"/>
                    <a:lumOff val="15000"/>
                  </a:schemeClr>
                </a:solidFill>
                <a:latin typeface="Oswald"/>
              </a:rPr>
              <a:t>Бизнес модель</a:t>
            </a:r>
            <a:endParaRPr lang="ru-RU" sz="6600" dirty="0">
              <a:solidFill>
                <a:schemeClr val="tx1">
                  <a:lumMod val="85000"/>
                  <a:lumOff val="15000"/>
                </a:schemeClr>
              </a:solidFill>
              <a:latin typeface="Oswald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F7C9E1-5DB0-435A-9EDE-F1C97506AE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1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481BBB09-40B6-4671-AE67-69D68A70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Oswald"/>
              </a:rPr>
              <a:t>Краткосрочные цели проекта</a:t>
            </a:r>
            <a:br>
              <a:rPr lang="ru-RU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872849-B68D-47EE-AD68-B5E9DD2615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31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5773DDDB-8313-4100-9949-AE4C91A9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Oswald"/>
              </a:rPr>
              <a:t>Долгосрочные цели проекта</a:t>
            </a:r>
            <a:br>
              <a:rPr lang="ru-RU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242B9D-0D21-4A2E-8818-3B447EFC1C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2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8C96C7DC-5E6D-4FF2-889B-A3589321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>
                <a:latin typeface="Oswald"/>
              </a:rPr>
              <a:t>Команда разработчиков</a:t>
            </a:r>
            <a:endParaRPr lang="ru-RU" dirty="0">
              <a:latin typeface="Oswald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DDB881-4669-4F30-8924-C292D370E7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04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7811B33D-EA63-4636-9EB6-E0C1FC64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12000">
                <a:latin typeface="Monotype Corsiva" panose="03010101010201010101" pitchFamily="66" charset="0"/>
              </a:rPr>
              <a:t>YourDay</a:t>
            </a:r>
            <a:endParaRPr lang="ru-RU" sz="12000" dirty="0">
              <a:latin typeface="Monotype Corsiva" panose="03010101010201010101" pitchFamily="66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F35B94-FB1D-4F56-84FF-0AD10E33FC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7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55C4A80B-B109-497A-8AEE-B99AD766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>
                <a:solidFill>
                  <a:prstClr val="black"/>
                </a:solidFill>
                <a:latin typeface="Oswald"/>
              </a:rPr>
              <a:t>Проблемы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7D79B0-314C-4B37-BB00-8FDC1EB1A4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6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9579A24A-09BD-4BC5-8B71-D95CE3BC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Oswald"/>
              </a:rPr>
              <a:t>Статистика зависимости граждан России от смартфонов</a:t>
            </a:r>
            <a:endParaRPr lang="ru-RU" dirty="0">
              <a:latin typeface="Oswald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6F2891-BA38-4594-B417-B5535CD034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2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DBA9A901-1DBA-469C-930C-BDF9E6A4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ru-RU" sz="6600">
                <a:latin typeface="Oswald"/>
              </a:rPr>
              <a:t>Решение</a:t>
            </a:r>
            <a:endParaRPr lang="ru-RU" sz="6600" dirty="0">
              <a:latin typeface="Oswald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432970-D263-47EC-AA85-BEDC220816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69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FEF503BA-4A9A-4D79-BE71-31040657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4400">
                <a:latin typeface="Oswald"/>
              </a:rPr>
              <a:t>Целевая аудитория:</a:t>
            </a:r>
            <a:endParaRPr lang="ru-RU" sz="4400" dirty="0">
              <a:latin typeface="Oswald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270E02-467D-4843-A916-3E3D8A60673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8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D057D022-D1D5-4E89-85E9-1BC3F30C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4400">
                <a:latin typeface="Oswald"/>
              </a:rPr>
              <a:t>Целевая аудитория:</a:t>
            </a:r>
            <a:endParaRPr lang="ru-RU" sz="4400" dirty="0">
              <a:latin typeface="Oswald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64E6C3-0BE9-4B7F-9591-CD1076313F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9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058D9A5E-D1FD-473C-9E1E-6A2FF94C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>
                <a:latin typeface="Oswald"/>
              </a:rPr>
              <a:t>Рынок</a:t>
            </a:r>
            <a:endParaRPr lang="ru-RU" sz="6600" dirty="0">
              <a:latin typeface="Oswald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608C5F-6082-46FA-BD4F-011EB9D51C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3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B49B01A1-00B4-4A7B-B3D6-48932F20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080CEA-E2E8-4127-ABA1-C2DBF72DED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9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60EC8FA5-E4F2-464B-8239-2113B717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>
                <a:latin typeface="Oswald Light" panose="00000400000000000000" pitchFamily="2" charset="-52"/>
              </a:rPr>
              <a:t>Группы пользователей</a:t>
            </a:r>
            <a:endParaRPr lang="ru-RU" sz="6600" dirty="0">
              <a:latin typeface="Oswald Light" panose="00000400000000000000" pitchFamily="2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294679-DD59-4E0D-AD65-E26942C8E4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20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Широкоэкранный</PresentationFormat>
  <Paragraphs>17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Monotype Corsiva</vt:lpstr>
      <vt:lpstr>Oswald</vt:lpstr>
      <vt:lpstr>Oswald Light</vt:lpstr>
      <vt:lpstr>Тема Office</vt:lpstr>
      <vt:lpstr>YourDay</vt:lpstr>
      <vt:lpstr>Проблемы</vt:lpstr>
      <vt:lpstr>Статистика зависимости граждан России от смартфонов</vt:lpstr>
      <vt:lpstr>Решение</vt:lpstr>
      <vt:lpstr>Целевая аудитория:</vt:lpstr>
      <vt:lpstr>Целевая аудитория:</vt:lpstr>
      <vt:lpstr>Рынок</vt:lpstr>
      <vt:lpstr>Презентация PowerPoint</vt:lpstr>
      <vt:lpstr>Группы пользователей</vt:lpstr>
      <vt:lpstr>Неавторизованный пользователь</vt:lpstr>
      <vt:lpstr>Авторизованный пользователь</vt:lpstr>
      <vt:lpstr>Премиум пользователь</vt:lpstr>
      <vt:lpstr>Презентация PowerPoint</vt:lpstr>
      <vt:lpstr>Стек технологий</vt:lpstr>
      <vt:lpstr>Бизнес модель</vt:lpstr>
      <vt:lpstr>Краткосрочные цели проекта </vt:lpstr>
      <vt:lpstr>Долгосрочные цели проекта </vt:lpstr>
      <vt:lpstr>Команда разработчиков</vt:lpstr>
      <vt:lpstr>YourDay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YourDay</dc:title>
  <dc:creator>Данил</dc:creator>
  <cp:lastModifiedBy>Данил</cp:lastModifiedBy>
  <cp:revision>1</cp:revision>
  <dcterms:created xsi:type="dcterms:W3CDTF">2025-03-27T14:01:32Z</dcterms:created>
  <dcterms:modified xsi:type="dcterms:W3CDTF">2025-03-27T14:01:32Z</dcterms:modified>
</cp:coreProperties>
</file>