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809"/>
    <a:srgbClr val="1988BA"/>
    <a:srgbClr val="007BB2"/>
    <a:srgbClr val="075511"/>
    <a:srgbClr val="BA460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902A2-3C68-41B6-A2E2-316A34BF96A0}" v="1" dt="2024-12-02T17:41:0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9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sheng huang" userId="ce404ce9b0eeb6b1" providerId="LiveId" clId="{0FEE01C1-AAE0-4B6F-A070-B5523A5E5B07}"/>
    <pc:docChg chg="undo custSel modSld">
      <pc:chgData name="tiansheng huang" userId="ce404ce9b0eeb6b1" providerId="LiveId" clId="{0FEE01C1-AAE0-4B6F-A070-B5523A5E5B07}" dt="2024-09-15T22:45:24.917" v="988" actId="20577"/>
      <pc:docMkLst>
        <pc:docMk/>
      </pc:docMkLst>
      <pc:sldChg chg="addSp delSp modSp mod">
        <pc:chgData name="tiansheng huang" userId="ce404ce9b0eeb6b1" providerId="LiveId" clId="{0FEE01C1-AAE0-4B6F-A070-B5523A5E5B07}" dt="2024-09-15T22:45:24.917" v="988" actId="20577"/>
        <pc:sldMkLst>
          <pc:docMk/>
          <pc:sldMk cId="4015253138" sldId="256"/>
        </pc:sldMkLst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7" creationId="{1A7FD1D1-7BF2-3705-19A7-D47D4F11E259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8" creationId="{37889CCA-F26F-5EA1-2C8F-1ABF43FBCD09}"/>
          </ac:spMkLst>
        </pc:spChg>
        <pc:spChg chg="add mod">
          <ac:chgData name="tiansheng huang" userId="ce404ce9b0eeb6b1" providerId="LiveId" clId="{0FEE01C1-AAE0-4B6F-A070-B5523A5E5B07}" dt="2024-09-06T20:45:22.696" v="824" actId="14100"/>
          <ac:spMkLst>
            <pc:docMk/>
            <pc:sldMk cId="4015253138" sldId="256"/>
            <ac:spMk id="40" creationId="{12DF6A62-8EE1-AED0-10CA-01399C7CDCA6}"/>
          </ac:spMkLst>
        </pc:spChg>
        <pc:spChg chg="add mod">
          <ac:chgData name="tiansheng huang" userId="ce404ce9b0eeb6b1" providerId="LiveId" clId="{0FEE01C1-AAE0-4B6F-A070-B5523A5E5B07}" dt="2024-09-06T20:45:06.443" v="822" actId="1076"/>
          <ac:spMkLst>
            <pc:docMk/>
            <pc:sldMk cId="4015253138" sldId="256"/>
            <ac:spMk id="48" creationId="{A7F1C9CC-8BF8-A3FC-F73E-7C3F695DFE06}"/>
          </ac:spMkLst>
        </pc:spChg>
        <pc:spChg chg="add del mod">
          <ac:chgData name="tiansheng huang" userId="ce404ce9b0eeb6b1" providerId="LiveId" clId="{0FEE01C1-AAE0-4B6F-A070-B5523A5E5B07}" dt="2024-09-06T20:20:00.587" v="145" actId="478"/>
          <ac:spMkLst>
            <pc:docMk/>
            <pc:sldMk cId="4015253138" sldId="256"/>
            <ac:spMk id="49" creationId="{E89674A6-9B2A-EF0B-91FF-37827C61326B}"/>
          </ac:spMkLst>
        </pc:spChg>
        <pc:spChg chg="del mod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50" creationId="{D7D80912-978D-7E39-D631-A378DFF35BA8}"/>
          </ac:spMkLst>
        </pc:spChg>
        <pc:spChg chg="add del mod">
          <ac:chgData name="tiansheng huang" userId="ce404ce9b0eeb6b1" providerId="LiveId" clId="{0FEE01C1-AAE0-4B6F-A070-B5523A5E5B07}" dt="2024-09-06T20:28:03.210" v="285" actId="478"/>
          <ac:spMkLst>
            <pc:docMk/>
            <pc:sldMk cId="4015253138" sldId="256"/>
            <ac:spMk id="51" creationId="{24B75BDF-76A3-67D9-1C9F-7A39586BDD95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4" creationId="{88861DEE-E896-FBA4-040A-178B10420E3F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6" creationId="{5FFB5373-B7DA-8295-8C80-FC18F587712B}"/>
          </ac:spMkLst>
        </pc:spChg>
        <pc:spChg chg="add mod">
          <ac:chgData name="tiansheng huang" userId="ce404ce9b0eeb6b1" providerId="LiveId" clId="{0FEE01C1-AAE0-4B6F-A070-B5523A5E5B07}" dt="2024-09-06T20:44:59.648" v="802" actId="1076"/>
          <ac:spMkLst>
            <pc:docMk/>
            <pc:sldMk cId="4015253138" sldId="256"/>
            <ac:spMk id="79" creationId="{7C30E312-5F00-56B5-BA3C-71D387D85DC8}"/>
          </ac:spMkLst>
        </pc:spChg>
        <pc:spChg chg="add mod">
          <ac:chgData name="tiansheng huang" userId="ce404ce9b0eeb6b1" providerId="LiveId" clId="{0FEE01C1-AAE0-4B6F-A070-B5523A5E5B07}" dt="2024-09-09T03:48:12.509" v="952" actId="1076"/>
          <ac:spMkLst>
            <pc:docMk/>
            <pc:sldMk cId="4015253138" sldId="256"/>
            <ac:spMk id="86" creationId="{40EE2A1C-7E55-4826-9F27-26FDB3221005}"/>
          </ac:spMkLst>
        </pc:spChg>
        <pc:spChg chg="add mod">
          <ac:chgData name="tiansheng huang" userId="ce404ce9b0eeb6b1" providerId="LiveId" clId="{0FEE01C1-AAE0-4B6F-A070-B5523A5E5B07}" dt="2024-09-15T22:45:21.099" v="986" actId="14100"/>
          <ac:spMkLst>
            <pc:docMk/>
            <pc:sldMk cId="4015253138" sldId="256"/>
            <ac:spMk id="87" creationId="{A835AC6E-D7A2-FDC1-6957-7148CD996EED}"/>
          </ac:spMkLst>
        </pc:spChg>
        <pc:spChg chg="add mod">
          <ac:chgData name="tiansheng huang" userId="ce404ce9b0eeb6b1" providerId="LiveId" clId="{0FEE01C1-AAE0-4B6F-A070-B5523A5E5B07}" dt="2024-09-15T22:45:24.917" v="988" actId="20577"/>
          <ac:spMkLst>
            <pc:docMk/>
            <pc:sldMk cId="4015253138" sldId="256"/>
            <ac:spMk id="112" creationId="{F81DE11F-61F2-B825-376F-CD91C0E41875}"/>
          </ac:spMkLst>
        </pc:spChg>
        <pc:spChg chg="add mod">
          <ac:chgData name="tiansheng huang" userId="ce404ce9b0eeb6b1" providerId="LiveId" clId="{0FEE01C1-AAE0-4B6F-A070-B5523A5E5B07}" dt="2024-09-06T20:45:03.427" v="820" actId="1037"/>
          <ac:spMkLst>
            <pc:docMk/>
            <pc:sldMk cId="4015253138" sldId="256"/>
            <ac:spMk id="117" creationId="{09E490BE-1CE3-51F2-48A5-3C364515BC0B}"/>
          </ac:spMkLst>
        </pc:spChg>
        <pc:spChg chg="add del mod">
          <ac:chgData name="tiansheng huang" userId="ce404ce9b0eeb6b1" providerId="LiveId" clId="{0FEE01C1-AAE0-4B6F-A070-B5523A5E5B07}" dt="2024-09-06T20:49:42.823" v="862" actId="478"/>
          <ac:spMkLst>
            <pc:docMk/>
            <pc:sldMk cId="4015253138" sldId="256"/>
            <ac:spMk id="118" creationId="{CC48AF56-85A6-C67C-ED3B-34B190654A37}"/>
          </ac:spMkLst>
        </pc:spChg>
        <pc:spChg chg="add del">
          <ac:chgData name="tiansheng huang" userId="ce404ce9b0eeb6b1" providerId="LiveId" clId="{0FEE01C1-AAE0-4B6F-A070-B5523A5E5B07}" dt="2024-09-06T20:32:12.334" v="419" actId="22"/>
          <ac:spMkLst>
            <pc:docMk/>
            <pc:sldMk cId="4015253138" sldId="256"/>
            <ac:spMk id="121" creationId="{CA0F9904-EB1E-EE89-F0E3-CFA8ED29D120}"/>
          </ac:spMkLst>
        </pc:spChg>
        <pc:spChg chg="add mod">
          <ac:chgData name="tiansheng huang" userId="ce404ce9b0eeb6b1" providerId="LiveId" clId="{0FEE01C1-AAE0-4B6F-A070-B5523A5E5B07}" dt="2024-09-06T20:54:37.246" v="909" actId="1076"/>
          <ac:spMkLst>
            <pc:docMk/>
            <pc:sldMk cId="4015253138" sldId="256"/>
            <ac:spMk id="123" creationId="{6174B9E8-6361-F507-8FFC-1745ED803EE3}"/>
          </ac:spMkLst>
        </pc:spChg>
        <pc:spChg chg="add mod">
          <ac:chgData name="tiansheng huang" userId="ce404ce9b0eeb6b1" providerId="LiveId" clId="{0FEE01C1-AAE0-4B6F-A070-B5523A5E5B07}" dt="2024-09-06T20:54:34.680" v="908" actId="1035"/>
          <ac:spMkLst>
            <pc:docMk/>
            <pc:sldMk cId="4015253138" sldId="256"/>
            <ac:spMk id="124" creationId="{650F5518-EB6C-54CB-19C2-3C145A39250A}"/>
          </ac:spMkLst>
        </pc:spChg>
        <pc:spChg chg="add mod">
          <ac:chgData name="tiansheng huang" userId="ce404ce9b0eeb6b1" providerId="LiveId" clId="{0FEE01C1-AAE0-4B6F-A070-B5523A5E5B07}" dt="2024-09-06T20:54:50.836" v="912" actId="1076"/>
          <ac:spMkLst>
            <pc:docMk/>
            <pc:sldMk cId="4015253138" sldId="256"/>
            <ac:spMk id="127" creationId="{49B23691-A4FE-0D54-211D-B3C19E2445B6}"/>
          </ac:spMkLst>
        </pc:spChg>
        <pc:spChg chg="add mod">
          <ac:chgData name="tiansheng huang" userId="ce404ce9b0eeb6b1" providerId="LiveId" clId="{0FEE01C1-AAE0-4B6F-A070-B5523A5E5B07}" dt="2024-09-09T03:48:04.619" v="950" actId="1076"/>
          <ac:spMkLst>
            <pc:docMk/>
            <pc:sldMk cId="4015253138" sldId="256"/>
            <ac:spMk id="128" creationId="{EB3056E1-5C7E-B57C-C6A1-EA7BFF232712}"/>
          </ac:spMkLst>
        </pc:spChg>
        <pc:spChg chg="add mod">
          <ac:chgData name="tiansheng huang" userId="ce404ce9b0eeb6b1" providerId="LiveId" clId="{0FEE01C1-AAE0-4B6F-A070-B5523A5E5B07}" dt="2024-09-06T20:55:39.217" v="919" actId="113"/>
          <ac:spMkLst>
            <pc:docMk/>
            <pc:sldMk cId="4015253138" sldId="256"/>
            <ac:spMk id="130" creationId="{3C8EC8E7-3769-AD01-B172-858D77A38408}"/>
          </ac:spMkLst>
        </pc:spChg>
        <pc:spChg chg="add del mod">
          <ac:chgData name="tiansheng huang" userId="ce404ce9b0eeb6b1" providerId="LiveId" clId="{0FEE01C1-AAE0-4B6F-A070-B5523A5E5B07}" dt="2024-09-06T20:49:35.455" v="858" actId="478"/>
          <ac:spMkLst>
            <pc:docMk/>
            <pc:sldMk cId="4015253138" sldId="256"/>
            <ac:spMk id="131" creationId="{17708C6D-DD93-9E48-6629-16CFA99358C7}"/>
          </ac:spMkLst>
        </pc:spChg>
        <pc:spChg chg="add mod">
          <ac:chgData name="tiansheng huang" userId="ce404ce9b0eeb6b1" providerId="LiveId" clId="{0FEE01C1-AAE0-4B6F-A070-B5523A5E5B07}" dt="2024-09-06T20:49:31.036" v="855" actId="1076"/>
          <ac:spMkLst>
            <pc:docMk/>
            <pc:sldMk cId="4015253138" sldId="256"/>
            <ac:spMk id="132" creationId="{514BCFC8-D1DA-5BFC-1C59-BD126C641D67}"/>
          </ac:spMkLst>
        </pc:spChg>
        <pc:spChg chg="add mod">
          <ac:chgData name="tiansheng huang" userId="ce404ce9b0eeb6b1" providerId="LiveId" clId="{0FEE01C1-AAE0-4B6F-A070-B5523A5E5B07}" dt="2024-09-06T20:49:38.670" v="859" actId="1076"/>
          <ac:spMkLst>
            <pc:docMk/>
            <pc:sldMk cId="4015253138" sldId="256"/>
            <ac:spMk id="133" creationId="{037D2182-56AE-2D1A-BDC4-26EBF218C179}"/>
          </ac:spMkLst>
        </pc:spChg>
        <pc:spChg chg="add mod">
          <ac:chgData name="tiansheng huang" userId="ce404ce9b0eeb6b1" providerId="LiveId" clId="{0FEE01C1-AAE0-4B6F-A070-B5523A5E5B07}" dt="2024-09-06T20:49:47.874" v="863" actId="1076"/>
          <ac:spMkLst>
            <pc:docMk/>
            <pc:sldMk cId="4015253138" sldId="256"/>
            <ac:spMk id="134" creationId="{05AFB109-3E6F-AE97-A1CB-2C006149597A}"/>
          </ac:spMkLst>
        </pc:s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2" creationId="{E8F8DDD2-6576-1839-89F8-0D0A58CD36A1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3" creationId="{36AF2099-2B92-BE9E-C0EF-40A457A5AB5A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4" creationId="{10651B93-A1E9-27CD-9BCC-1069609191ED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5" creationId="{AD8E9819-B6E4-A4E8-DA81-26ABE4DB3065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41" creationId="{3C93B3F4-ECB3-D169-5F15-5F8D7676DF23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138" creationId="{26A317EC-756C-5A3A-2518-65A4E534030E}"/>
          </ac:grpSpMkLst>
        </pc:grpChg>
        <pc:picChg chg="add mod">
          <ac:chgData name="tiansheng huang" userId="ce404ce9b0eeb6b1" providerId="LiveId" clId="{0FEE01C1-AAE0-4B6F-A070-B5523A5E5B07}" dt="2024-09-06T20:55:03.294" v="916" actId="1076"/>
          <ac:picMkLst>
            <pc:docMk/>
            <pc:sldMk cId="4015253138" sldId="256"/>
            <ac:picMk id="36" creationId="{F1A2BCCA-E415-10E2-DC25-0D06B157BD3E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38" creationId="{B8D5E6A4-6EEC-9C9A-1CD4-55709412E5B3}"/>
          </ac:picMkLst>
        </pc:picChg>
        <pc:picChg chg="add mod">
          <ac:chgData name="tiansheng huang" userId="ce404ce9b0eeb6b1" providerId="LiveId" clId="{0FEE01C1-AAE0-4B6F-A070-B5523A5E5B07}" dt="2024-09-06T20:45:35.483" v="839" actId="1076"/>
          <ac:picMkLst>
            <pc:docMk/>
            <pc:sldMk cId="4015253138" sldId="256"/>
            <ac:picMk id="39" creationId="{CE1032F7-9290-71AB-C7CE-7AC78606671F}"/>
          </ac:picMkLst>
        </pc:picChg>
        <pc:picChg chg="add mod">
          <ac:chgData name="tiansheng huang" userId="ce404ce9b0eeb6b1" providerId="LiveId" clId="{0FEE01C1-AAE0-4B6F-A070-B5523A5E5B07}" dt="2024-09-06T20:49:12.089" v="847" actId="1076"/>
          <ac:picMkLst>
            <pc:docMk/>
            <pc:sldMk cId="4015253138" sldId="256"/>
            <ac:picMk id="43" creationId="{817AAFF6-81F4-8480-7CBE-CE6C9A3E86DD}"/>
          </ac:picMkLst>
        </pc:picChg>
        <pc:picChg chg="add del mod">
          <ac:chgData name="tiansheng huang" userId="ce404ce9b0eeb6b1" providerId="LiveId" clId="{0FEE01C1-AAE0-4B6F-A070-B5523A5E5B07}" dt="2024-09-06T20:15:20.153" v="66" actId="478"/>
          <ac:picMkLst>
            <pc:docMk/>
            <pc:sldMk cId="4015253138" sldId="256"/>
            <ac:picMk id="45" creationId="{76D92D6E-1F61-AE23-B895-19AC6A25DBC7}"/>
          </ac:picMkLst>
        </pc:picChg>
        <pc:picChg chg="add mod">
          <ac:chgData name="tiansheng huang" userId="ce404ce9b0eeb6b1" providerId="LiveId" clId="{0FEE01C1-AAE0-4B6F-A070-B5523A5E5B07}" dt="2024-09-06T20:49:24.952" v="853" actId="14100"/>
          <ac:picMkLst>
            <pc:docMk/>
            <pc:sldMk cId="4015253138" sldId="256"/>
            <ac:picMk id="47" creationId="{33E56DCE-62BC-891D-DBAB-205510C11756}"/>
          </ac:picMkLst>
        </pc:picChg>
        <pc:picChg chg="add mod">
          <ac:chgData name="tiansheng huang" userId="ce404ce9b0eeb6b1" providerId="LiveId" clId="{0FEE01C1-AAE0-4B6F-A070-B5523A5E5B07}" dt="2024-09-06T20:39:35.024" v="704" actId="1076"/>
          <ac:picMkLst>
            <pc:docMk/>
            <pc:sldMk cId="4015253138" sldId="256"/>
            <ac:picMk id="78" creationId="{59CE0720-9D77-72EB-4534-AC703529E560}"/>
          </ac:picMkLst>
        </pc:picChg>
        <pc:picChg chg="add del mod">
          <ac:chgData name="tiansheng huang" userId="ce404ce9b0eeb6b1" providerId="LiveId" clId="{0FEE01C1-AAE0-4B6F-A070-B5523A5E5B07}" dt="2024-09-06T20:20:54.840" v="169" actId="478"/>
          <ac:picMkLst>
            <pc:docMk/>
            <pc:sldMk cId="4015253138" sldId="256"/>
            <ac:picMk id="83" creationId="{367B0CEB-52CD-AD91-E359-6B6B76303842}"/>
          </ac:picMkLst>
        </pc:picChg>
        <pc:picChg chg="add mod">
          <ac:chgData name="tiansheng huang" userId="ce404ce9b0eeb6b1" providerId="LiveId" clId="{0FEE01C1-AAE0-4B6F-A070-B5523A5E5B07}" dt="2024-09-06T20:54:45.152" v="911" actId="1076"/>
          <ac:picMkLst>
            <pc:docMk/>
            <pc:sldMk cId="4015253138" sldId="256"/>
            <ac:picMk id="85" creationId="{80333D70-5FF3-C04F-5ED2-559C45FF857D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88" creationId="{50928CEB-6E75-ABBF-80A9-6927685C7ED5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89" creationId="{9CF2ECAB-A7D3-3B4F-027B-D84A6A43EA8E}"/>
          </ac:picMkLst>
        </pc:picChg>
        <pc:picChg chg="add mod">
          <ac:chgData name="tiansheng huang" userId="ce404ce9b0eeb6b1" providerId="LiveId" clId="{0FEE01C1-AAE0-4B6F-A070-B5523A5E5B07}" dt="2024-09-06T20:54:58.164" v="915" actId="1076"/>
          <ac:picMkLst>
            <pc:docMk/>
            <pc:sldMk cId="4015253138" sldId="256"/>
            <ac:picMk id="114" creationId="{5A55A1B6-D74C-B4C0-57ED-AF2CE1702ED1}"/>
          </ac:picMkLst>
        </pc:picChg>
        <pc:picChg chg="add mod">
          <ac:chgData name="tiansheng huang" userId="ce404ce9b0eeb6b1" providerId="LiveId" clId="{0FEE01C1-AAE0-4B6F-A070-B5523A5E5B07}" dt="2024-09-06T20:55:27.296" v="918" actId="1076"/>
          <ac:picMkLst>
            <pc:docMk/>
            <pc:sldMk cId="4015253138" sldId="256"/>
            <ac:picMk id="116" creationId="{37268A09-6291-B2F1-F583-2C8EAB62F710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119" creationId="{921660BB-891C-A6C0-BB08-A71EE005B732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143" creationId="{42AF7768-64C1-8AC8-DE15-F44637E912BF}"/>
          </ac:picMkLst>
        </pc:pic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5" creationId="{D2068C17-303E-890F-17FB-51B61CFF151A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3" creationId="{E42E81D7-9314-ED5A-8DEE-E53805173EF9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10" creationId="{990E3239-E754-9FA1-9B00-A52B073558DB}"/>
          </ac:cxnSpMkLst>
        </pc:cxnChg>
        <pc:cxnChg chg="add mod">
          <ac:chgData name="tiansheng huang" userId="ce404ce9b0eeb6b1" providerId="LiveId" clId="{0FEE01C1-AAE0-4B6F-A070-B5523A5E5B07}" dt="2024-09-06T20:54:55.991" v="914" actId="14100"/>
          <ac:cxnSpMkLst>
            <pc:docMk/>
            <pc:sldMk cId="4015253138" sldId="256"/>
            <ac:cxnSpMk id="126" creationId="{18C3C9CE-9599-C74F-5854-5095A8762CC3}"/>
          </ac:cxnSpMkLst>
        </pc:cxnChg>
      </pc:sldChg>
    </pc:docChg>
  </pc:docChgLst>
  <pc:docChgLst>
    <pc:chgData name="tiansheng huang" userId="ce404ce9b0eeb6b1" providerId="LiveId" clId="{F950CC35-68CD-410D-BB5E-92B03590CC58}"/>
    <pc:docChg chg="undo custSel modSld">
      <pc:chgData name="tiansheng huang" userId="ce404ce9b0eeb6b1" providerId="LiveId" clId="{F950CC35-68CD-410D-BB5E-92B03590CC58}" dt="2024-09-04T17:43:20.117" v="5" actId="1076"/>
      <pc:docMkLst>
        <pc:docMk/>
      </pc:docMkLst>
      <pc:sldChg chg="modSp mod">
        <pc:chgData name="tiansheng huang" userId="ce404ce9b0eeb6b1" providerId="LiveId" clId="{F950CC35-68CD-410D-BB5E-92B03590CC58}" dt="2024-09-04T17:43:20.117" v="5" actId="1076"/>
        <pc:sldMkLst>
          <pc:docMk/>
          <pc:sldMk cId="4015253138" sldId="256"/>
        </pc:sldMkLst>
        <pc:grpChg chg="mod">
          <ac:chgData name="tiansheng huang" userId="ce404ce9b0eeb6b1" providerId="LiveId" clId="{F950CC35-68CD-410D-BB5E-92B03590CC58}" dt="2024-09-04T17:43:04.726" v="1" actId="1076"/>
          <ac:grpSpMkLst>
            <pc:docMk/>
            <pc:sldMk cId="4015253138" sldId="256"/>
            <ac:grpSpMk id="33" creationId="{36AF2099-2B92-BE9E-C0EF-40A457A5AB5A}"/>
          </ac:grpSpMkLst>
        </pc:grpChg>
        <pc:picChg chg="mod">
          <ac:chgData name="tiansheng huang" userId="ce404ce9b0eeb6b1" providerId="LiveId" clId="{F950CC35-68CD-410D-BB5E-92B03590CC58}" dt="2024-09-04T17:43:15.151" v="4" actId="14100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F950CC35-68CD-410D-BB5E-92B03590CC58}" dt="2024-09-04T17:43:20.117" v="5" actId="1076"/>
          <ac:picMkLst>
            <pc:docMk/>
            <pc:sldMk cId="4015253138" sldId="256"/>
            <ac:picMk id="111" creationId="{0AB4FA63-57C4-447C-0B5E-01A4D105F8D4}"/>
          </ac:picMkLst>
        </pc:picChg>
      </pc:sldChg>
    </pc:docChg>
  </pc:docChgLst>
  <pc:docChgLst>
    <pc:chgData name="tiansheng huang" userId="ce404ce9b0eeb6b1" providerId="LiveId" clId="{EB06CDAE-BA54-4CFD-A2C4-E868AFB5EDFD}"/>
    <pc:docChg chg="undo custSel modSld">
      <pc:chgData name="tiansheng huang" userId="ce404ce9b0eeb6b1" providerId="LiveId" clId="{EB06CDAE-BA54-4CFD-A2C4-E868AFB5EDFD}" dt="2024-06-27T16:38:51.247" v="160" actId="1076"/>
      <pc:docMkLst>
        <pc:docMk/>
      </pc:docMkLst>
      <pc:sldChg chg="addSp delSp modSp mod">
        <pc:chgData name="tiansheng huang" userId="ce404ce9b0eeb6b1" providerId="LiveId" clId="{EB06CDAE-BA54-4CFD-A2C4-E868AFB5EDFD}" dt="2024-06-27T16:38:51.247" v="160" actId="1076"/>
        <pc:sldMkLst>
          <pc:docMk/>
          <pc:sldMk cId="4015253138" sldId="256"/>
        </pc:sldMkLst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4" creationId="{44EC3B55-B97F-6944-E461-D2750CC13F2D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3" creationId="{2517758D-9315-BBA2-7046-4E14379B6EA0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EB06CDAE-BA54-4CFD-A2C4-E868AFB5EDFD}" dt="2024-06-27T16:37:27.904" v="13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29" creationId="{B8FE64D0-E85A-9961-579E-7AD556B7B669}"/>
          </ac:spMkLst>
        </pc:spChg>
        <pc:spChg chg="add 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31" creationId="{72AD2A00-7B3A-9E02-059D-3F96A1DBB155}"/>
          </ac:spMkLst>
        </pc:spChg>
        <pc:spChg chg="add mod">
          <ac:chgData name="tiansheng huang" userId="ce404ce9b0eeb6b1" providerId="LiveId" clId="{EB06CDAE-BA54-4CFD-A2C4-E868AFB5EDFD}" dt="2024-06-08T16:58:45.099" v="16" actId="1076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EB06CDAE-BA54-4CFD-A2C4-E868AFB5EDFD}" dt="2024-06-27T16:37:37.648" v="144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EB06CDAE-BA54-4CFD-A2C4-E868AFB5EDFD}" dt="2024-06-08T16:59:44.309" v="39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EB06CDAE-BA54-4CFD-A2C4-E868AFB5EDFD}" dt="2024-06-27T16:37:50.950" v="146" actId="1076"/>
          <ac:spMkLst>
            <pc:docMk/>
            <pc:sldMk cId="4015253138" sldId="256"/>
            <ac:spMk id="76" creationId="{5FFB5373-B7DA-8295-8C80-FC18F587712B}"/>
          </ac:spMkLst>
        </pc:spChg>
        <pc:spChg chg="del">
          <ac:chgData name="tiansheng huang" userId="ce404ce9b0eeb6b1" providerId="LiveId" clId="{EB06CDAE-BA54-4CFD-A2C4-E868AFB5EDFD}" dt="2024-06-08T16:58:35.653" v="13" actId="478"/>
          <ac:spMkLst>
            <pc:docMk/>
            <pc:sldMk cId="4015253138" sldId="256"/>
            <ac:spMk id="78" creationId="{B4E99C4C-7ED7-8CD3-65A4-9A2BE233E788}"/>
          </ac:spMkLst>
        </pc:spChg>
        <pc:spChg chg="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EB06CDAE-BA54-4CFD-A2C4-E868AFB5EDFD}" dt="2024-06-27T16:38:06.645" v="156" actId="1037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8" creationId="{E6D82B1E-35C2-3604-1ECA-ED120562DA9F}"/>
          </ac:spMkLst>
        </pc:spChg>
        <pc:spChg chg="mod">
          <ac:chgData name="tiansheng huang" userId="ce404ce9b0eeb6b1" providerId="LiveId" clId="{EB06CDAE-BA54-4CFD-A2C4-E868AFB5EDFD}" dt="2024-06-27T16:38:13.200" v="157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20" creationId="{67B921AA-BF27-6EF1-AFDC-D5A59E578967}"/>
          </ac:spMkLst>
        </pc:spChg>
        <pc:spChg chg="mod">
          <ac:chgData name="tiansheng huang" userId="ce404ce9b0eeb6b1" providerId="LiveId" clId="{EB06CDAE-BA54-4CFD-A2C4-E868AFB5EDFD}" dt="2024-06-27T16:37:41.453" v="145" actId="1076"/>
          <ac:spMkLst>
            <pc:docMk/>
            <pc:sldMk cId="4015253138" sldId="256"/>
            <ac:spMk id="133" creationId="{FE937F06-E35B-0C37-5E86-C98CA3D73C5A}"/>
          </ac:spMkLst>
        </pc:spChg>
        <pc:spChg chg="mod">
          <ac:chgData name="tiansheng huang" userId="ce404ce9b0eeb6b1" providerId="LiveId" clId="{EB06CDAE-BA54-4CFD-A2C4-E868AFB5EDFD}" dt="2024-06-27T16:38:51.247" v="160" actId="1076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EB06CDAE-BA54-4CFD-A2C4-E868AFB5EDFD}" dt="2024-06-08T17:01:47.731" v="51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EB06CDAE-BA54-4CFD-A2C4-E868AFB5EDFD}" dt="2024-06-27T16:28:01.578" v="57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EB06CDAE-BA54-4CFD-A2C4-E868AFB5EDFD}" dt="2024-06-08T16:58:38.820" v="14" actId="478"/>
          <ac:spMkLst>
            <pc:docMk/>
            <pc:sldMk cId="4015253138" sldId="256"/>
            <ac:spMk id="149" creationId="{92B440F1-A0AC-A206-D87C-644C4EFFC903}"/>
          </ac:spMkLst>
        </pc:spChg>
        <pc:spChg chg="mod">
          <ac:chgData name="tiansheng huang" userId="ce404ce9b0eeb6b1" providerId="LiveId" clId="{EB06CDAE-BA54-4CFD-A2C4-E868AFB5EDFD}" dt="2024-06-27T16:27:56.926" v="56" actId="1076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EB06CDAE-BA54-4CFD-A2C4-E868AFB5EDFD}" dt="2024-06-08T16:58:27.960" v="10" actId="1076"/>
          <ac:grpSpMkLst>
            <pc:docMk/>
            <pc:sldMk cId="4015253138" sldId="256"/>
            <ac:grpSpMk id="2" creationId="{A332FC5E-B62B-A3FB-5EFB-6672BAE3EDAC}"/>
          </ac:grpSpMkLst>
        </pc:grpChg>
        <pc:grpChg chg="mod">
          <ac:chgData name="tiansheng huang" userId="ce404ce9b0eeb6b1" providerId="LiveId" clId="{EB06CDAE-BA54-4CFD-A2C4-E868AFB5EDFD}" dt="2024-06-27T16:37:55.597" v="150" actId="1037"/>
          <ac:grpSpMkLst>
            <pc:docMk/>
            <pc:sldMk cId="4015253138" sldId="256"/>
            <ac:grpSpMk id="6" creationId="{F7D8132E-0613-4B72-175D-393E968A17F4}"/>
          </ac:grpSpMkLst>
        </pc:grpChg>
        <pc:grpChg chg="mod">
          <ac:chgData name="tiansheng huang" userId="ce404ce9b0eeb6b1" providerId="LiveId" clId="{EB06CDAE-BA54-4CFD-A2C4-E868AFB5EDFD}" dt="2024-06-27T16:38:06.645" v="156" actId="1037"/>
          <ac:grpSpMkLst>
            <pc:docMk/>
            <pc:sldMk cId="4015253138" sldId="256"/>
            <ac:grpSpMk id="91" creationId="{85EAFF53-1E85-B656-21F6-ABF601D9F5A9}"/>
          </ac:grpSpMkLst>
        </pc:grpChg>
        <pc:grpChg chg="mod">
          <ac:chgData name="tiansheng huang" userId="ce404ce9b0eeb6b1" providerId="LiveId" clId="{EB06CDAE-BA54-4CFD-A2C4-E868AFB5EDFD}" dt="2024-06-27T16:37:16.237" v="118" actId="103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EB06CDAE-BA54-4CFD-A2C4-E868AFB5EDFD}" dt="2024-06-27T16:37:58.276" v="155" actId="1037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" creationId="{B488378F-210F-0041-D92C-B253C26C537A}"/>
          </ac:picMkLst>
        </pc:pic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0" creationId="{8407E24E-E950-AA9B-3080-DCE99642F86D}"/>
          </ac:picMkLst>
        </pc:picChg>
        <pc:picChg chg="mod">
          <ac:chgData name="tiansheng huang" userId="ce404ce9b0eeb6b1" providerId="LiveId" clId="{EB06CDAE-BA54-4CFD-A2C4-E868AFB5EDFD}" dt="2024-06-27T16:37:55.597" v="150" actId="1037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EB06CDAE-BA54-4CFD-A2C4-E868AFB5EDFD}" dt="2024-06-27T16:37:25.871" v="130" actId="1037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EB06CDAE-BA54-4CFD-A2C4-E868AFB5EDFD}" dt="2024-06-27T16:38:06.645" v="156" actId="1037"/>
          <ac:picMkLst>
            <pc:docMk/>
            <pc:sldMk cId="4015253138" sldId="256"/>
            <ac:picMk id="111" creationId="{0AB4FA63-57C4-447C-0B5E-01A4D105F8D4}"/>
          </ac:picMkLst>
        </pc:picChg>
        <pc:picChg chg="mod">
          <ac:chgData name="tiansheng huang" userId="ce404ce9b0eeb6b1" providerId="LiveId" clId="{EB06CDAE-BA54-4CFD-A2C4-E868AFB5EDFD}" dt="2024-06-27T16:37:16.237" v="118" actId="103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EB06CDAE-BA54-4CFD-A2C4-E868AFB5EDFD}" dt="2024-06-27T16:27:36.822" v="54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tiansheng huang" userId="ce404ce9b0eeb6b1" providerId="LiveId" clId="{EB06CDAE-BA54-4CFD-A2C4-E868AFB5EDFD}" dt="2024-06-27T16:38:26.118" v="159"/>
          <ac:picMkLst>
            <pc:docMk/>
            <pc:sldMk cId="4015253138" sldId="256"/>
            <ac:picMk id="142" creationId="{08E7A2B0-5F10-B77F-598E-C6869D4EBFB3}"/>
          </ac:picMkLst>
        </pc:picChg>
        <pc:picChg chg="mod">
          <ac:chgData name="tiansheng huang" userId="ce404ce9b0eeb6b1" providerId="LiveId" clId="{EB06CDAE-BA54-4CFD-A2C4-E868AFB5EDFD}" dt="2024-06-27T16:37:10.433" v="112" actId="1037"/>
          <ac:picMkLst>
            <pc:docMk/>
            <pc:sldMk cId="4015253138" sldId="256"/>
            <ac:picMk id="143" creationId="{42AF7768-64C1-8AC8-DE15-F44637E912BF}"/>
          </ac:picMkLst>
        </pc:picChg>
        <pc:picChg chg="mod">
          <ac:chgData name="tiansheng huang" userId="ce404ce9b0eeb6b1" providerId="LiveId" clId="{EB06CDAE-BA54-4CFD-A2C4-E868AFB5EDFD}" dt="2024-06-08T16:58:58.677" v="23" actId="1076"/>
          <ac:picMkLst>
            <pc:docMk/>
            <pc:sldMk cId="4015253138" sldId="256"/>
            <ac:picMk id="150" creationId="{D42925F5-2048-67E6-1183-190DCD0E2885}"/>
          </ac:picMkLst>
        </pc:picChg>
        <pc:picChg chg="mod">
          <ac:chgData name="tiansheng huang" userId="ce404ce9b0eeb6b1" providerId="LiveId" clId="{EB06CDAE-BA54-4CFD-A2C4-E868AFB5EDFD}" dt="2024-06-16T18:37:58.709" v="53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5" creationId="{D2068C17-303E-890F-17FB-51B61CFF151A}"/>
          </ac:cxnSpMkLst>
        </pc:cxnChg>
        <pc:cxnChg chg="mod">
          <ac:chgData name="tiansheng huang" userId="ce404ce9b0eeb6b1" providerId="LiveId" clId="{EB06CDAE-BA54-4CFD-A2C4-E868AFB5EDFD}" dt="2024-06-27T16:37:25.871" v="130" actId="1037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EB06CDAE-BA54-4CFD-A2C4-E868AFB5EDFD}" dt="2024-06-27T16:37:53.730" v="147" actId="1076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2" creationId="{F64F439F-D15A-5314-BDFC-E60025086A06}"/>
          </ac:cxnSpMkLst>
        </pc:cxnChg>
      </pc:sldChg>
    </pc:docChg>
  </pc:docChgLst>
  <pc:docChgLst>
    <pc:chgData name="tiansheng huang" userId="ce404ce9b0eeb6b1" providerId="LiveId" clId="{69751A5B-63C7-4F4A-A9B5-D0ADFC9FBAB1}"/>
    <pc:docChg chg="undo custSel modSld">
      <pc:chgData name="tiansheng huang" userId="ce404ce9b0eeb6b1" providerId="LiveId" clId="{69751A5B-63C7-4F4A-A9B5-D0ADFC9FBAB1}" dt="2024-07-20T18:45:54.689" v="190" actId="14100"/>
      <pc:docMkLst>
        <pc:docMk/>
      </pc:docMkLst>
      <pc:sldChg chg="addSp delSp modSp mod">
        <pc:chgData name="tiansheng huang" userId="ce404ce9b0eeb6b1" providerId="LiveId" clId="{69751A5B-63C7-4F4A-A9B5-D0ADFC9FBAB1}" dt="2024-07-20T18:45:54.689" v="190" actId="14100"/>
        <pc:sldMkLst>
          <pc:docMk/>
          <pc:sldMk cId="4015253138" sldId="256"/>
        </pc:sldMkLst>
        <pc:spChg chg="mod">
          <ac:chgData name="tiansheng huang" userId="ce404ce9b0eeb6b1" providerId="LiveId" clId="{69751A5B-63C7-4F4A-A9B5-D0ADFC9FBAB1}" dt="2024-07-20T18:31:33.140" v="4"/>
          <ac:spMkLst>
            <pc:docMk/>
            <pc:sldMk cId="4015253138" sldId="256"/>
            <ac:spMk id="4" creationId="{B8A37E53-EDCF-E77A-4A11-58A386EB0067}"/>
          </ac:spMkLst>
        </pc:spChg>
        <pc:spChg chg="mod">
          <ac:chgData name="tiansheng huang" userId="ce404ce9b0eeb6b1" providerId="LiveId" clId="{69751A5B-63C7-4F4A-A9B5-D0ADFC9FBAB1}" dt="2024-07-20T18:34:26.683" v="46" actId="164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69751A5B-63C7-4F4A-A9B5-D0ADFC9FBAB1}" dt="2024-07-20T18:45:29.340" v="178" actId="1076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69751A5B-63C7-4F4A-A9B5-D0ADFC9FBAB1}" dt="2024-07-20T18:42:54.872" v="14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69751A5B-63C7-4F4A-A9B5-D0ADFC9FBAB1}" dt="2024-07-20T18:45:45.338" v="186" actId="1076"/>
          <ac:spMkLst>
            <pc:docMk/>
            <pc:sldMk cId="4015253138" sldId="256"/>
            <ac:spMk id="29" creationId="{AB4A0CC5-6336-7A8D-8D26-926D3BEF92F3}"/>
          </ac:spMkLst>
        </pc:spChg>
        <pc:spChg chg="mod">
          <ac:chgData name="tiansheng huang" userId="ce404ce9b0eeb6b1" providerId="LiveId" clId="{69751A5B-63C7-4F4A-A9B5-D0ADFC9FBAB1}" dt="2024-07-20T18:41:42.782" v="117" actId="164"/>
          <ac:spMkLst>
            <pc:docMk/>
            <pc:sldMk cId="4015253138" sldId="256"/>
            <ac:spMk id="31" creationId="{72AD2A00-7B3A-9E02-059D-3F96A1DBB155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69751A5B-63C7-4F4A-A9B5-D0ADFC9FBAB1}" dt="2024-07-20T18:45:31.197" v="179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3" creationId="{6A0E660C-D47D-5F10-E234-E15DE54D6A74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5" creationId="{D1774638-5A90-4B1C-CF97-A09D0E5EAB13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6" creationId="{0B4641DE-F454-3403-D1F1-2DCF4E7CE73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7" creationId="{99ABD3F7-3DCA-66D4-BB51-CFE961615078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8" creationId="{19508B88-51FE-3FE7-167D-0E9CB9EFE191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9" creationId="{DF3A98BD-8062-0D46-B272-9B199900C6D7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0" creationId="{434CD0A7-75AC-3FD9-C253-71ECAF76C1C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69751A5B-63C7-4F4A-A9B5-D0ADFC9FBAB1}" dt="2024-07-20T18:45:10.418" v="168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69751A5B-63C7-4F4A-A9B5-D0ADFC9FBAB1}" dt="2024-07-20T18:42:36.923" v="134" actId="1076"/>
          <ac:spMkLst>
            <pc:docMk/>
            <pc:sldMk cId="4015253138" sldId="256"/>
            <ac:spMk id="76" creationId="{5FFB5373-B7DA-8295-8C80-FC18F587712B}"/>
          </ac:spMkLst>
        </pc:spChg>
        <pc:spChg chg="mod">
          <ac:chgData name="tiansheng huang" userId="ce404ce9b0eeb6b1" providerId="LiveId" clId="{69751A5B-63C7-4F4A-A9B5-D0ADFC9FBAB1}" dt="2024-07-20T18:45:51.540" v="189" actId="1076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69751A5B-63C7-4F4A-A9B5-D0ADFC9FBAB1}" dt="2024-07-20T18:34:57.986" v="54" actId="164"/>
          <ac:spMkLst>
            <pc:docMk/>
            <pc:sldMk cId="4015253138" sldId="256"/>
            <ac:spMk id="90" creationId="{ACCEC39E-8E07-DF90-977A-BCFE1D8BA1D5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12" creationId="{581A5E93-88CD-5DD9-A0A1-27B0B690DEE0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33" creationId="{FE937F06-E35B-0C37-5E86-C98CA3D73C5A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69751A5B-63C7-4F4A-A9B5-D0ADFC9FBAB1}" dt="2024-07-20T18:45:39.185" v="183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69751A5B-63C7-4F4A-A9B5-D0ADFC9FBAB1}" dt="2024-07-20T18:45:37.483" v="182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2" creationId="{E8F8DDD2-6576-1839-89F8-0D0A58CD36A1}"/>
          </ac:grpSpMkLst>
        </pc:grpChg>
        <pc:grpChg chg="mod">
          <ac:chgData name="tiansheng huang" userId="ce404ce9b0eeb6b1" providerId="LiveId" clId="{69751A5B-63C7-4F4A-A9B5-D0ADFC9FBAB1}" dt="2024-07-20T18:34:26.683" v="46" actId="164"/>
          <ac:grpSpMkLst>
            <pc:docMk/>
            <pc:sldMk cId="4015253138" sldId="256"/>
            <ac:grpSpMk id="6" creationId="{F7D8132E-0613-4B72-175D-393E968A17F4}"/>
          </ac:grpSpMkLst>
        </pc:grpChg>
        <pc:grpChg chg="add mod">
          <ac:chgData name="tiansheng huang" userId="ce404ce9b0eeb6b1" providerId="LiveId" clId="{69751A5B-63C7-4F4A-A9B5-D0ADFC9FBAB1}" dt="2024-07-20T18:41:19.221" v="112" actId="1076"/>
          <ac:grpSpMkLst>
            <pc:docMk/>
            <pc:sldMk cId="4015253138" sldId="256"/>
            <ac:grpSpMk id="33" creationId="{36AF2099-2B92-BE9E-C0EF-40A457A5AB5A}"/>
          </ac:grpSpMkLst>
        </pc:grpChg>
        <pc:grpChg chg="add mod">
          <ac:chgData name="tiansheng huang" userId="ce404ce9b0eeb6b1" providerId="LiveId" clId="{69751A5B-63C7-4F4A-A9B5-D0ADFC9FBAB1}" dt="2024-07-20T18:43:19.918" v="163" actId="1037"/>
          <ac:grpSpMkLst>
            <pc:docMk/>
            <pc:sldMk cId="4015253138" sldId="256"/>
            <ac:grpSpMk id="34" creationId="{10651B93-A1E9-27CD-9BCC-1069609191ED}"/>
          </ac:grpSpMkLst>
        </pc:grpChg>
        <pc:grpChg chg="add mod">
          <ac:chgData name="tiansheng huang" userId="ce404ce9b0eeb6b1" providerId="LiveId" clId="{69751A5B-63C7-4F4A-A9B5-D0ADFC9FBAB1}" dt="2024-07-20T18:43:13.719" v="160" actId="1038"/>
          <ac:grpSpMkLst>
            <pc:docMk/>
            <pc:sldMk cId="4015253138" sldId="256"/>
            <ac:grpSpMk id="35" creationId="{AD8E9819-B6E4-A4E8-DA81-26ABE4DB3065}"/>
          </ac:grpSpMkLst>
        </pc:grpChg>
        <pc:grpChg chg="add mod">
          <ac:chgData name="tiansheng huang" userId="ce404ce9b0eeb6b1" providerId="LiveId" clId="{69751A5B-63C7-4F4A-A9B5-D0ADFC9FBAB1}" dt="2024-07-20T18:45:54.689" v="190" actId="14100"/>
          <ac:grpSpMkLst>
            <pc:docMk/>
            <pc:sldMk cId="4015253138" sldId="256"/>
            <ac:grpSpMk id="41" creationId="{3C93B3F4-ECB3-D169-5F15-5F8D7676DF23}"/>
          </ac:grpSpMkLst>
        </pc:grpChg>
        <pc:grpChg chg="del mod">
          <ac:chgData name="tiansheng huang" userId="ce404ce9b0eeb6b1" providerId="LiveId" clId="{69751A5B-63C7-4F4A-A9B5-D0ADFC9FBAB1}" dt="2024-07-20T18:34:05.558" v="40" actId="165"/>
          <ac:grpSpMkLst>
            <pc:docMk/>
            <pc:sldMk cId="4015253138" sldId="256"/>
            <ac:grpSpMk id="54" creationId="{01602F76-D934-B860-89C9-5DBC0ED36114}"/>
          </ac:grpSpMkLst>
        </pc:grpChg>
        <pc:grpChg chg="mod">
          <ac:chgData name="tiansheng huang" userId="ce404ce9b0eeb6b1" providerId="LiveId" clId="{69751A5B-63C7-4F4A-A9B5-D0ADFC9FBAB1}" dt="2024-07-20T18:34:57.986" v="54" actId="164"/>
          <ac:grpSpMkLst>
            <pc:docMk/>
            <pc:sldMk cId="4015253138" sldId="256"/>
            <ac:grpSpMk id="91" creationId="{85EAFF53-1E85-B656-21F6-ABF601D9F5A9}"/>
          </ac:grpSpMkLst>
        </pc:grpChg>
        <pc:grpChg chg="del">
          <ac:chgData name="tiansheng huang" userId="ce404ce9b0eeb6b1" providerId="LiveId" clId="{69751A5B-63C7-4F4A-A9B5-D0ADFC9FBAB1}" dt="2024-07-20T18:29:03.412" v="0" actId="47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69751A5B-63C7-4F4A-A9B5-D0ADFC9FBAB1}" dt="2024-07-20T18:31:44.252" v="6"/>
          <ac:picMkLst>
            <pc:docMk/>
            <pc:sldMk cId="4015253138" sldId="256"/>
            <ac:picMk id="3" creationId="{75BC1914-3ABC-E23F-602E-948DD2047321}"/>
          </ac:picMkLst>
        </pc:picChg>
        <pc:picChg chg="mod">
          <ac:chgData name="tiansheng huang" userId="ce404ce9b0eeb6b1" providerId="LiveId" clId="{69751A5B-63C7-4F4A-A9B5-D0ADFC9FBAB1}" dt="2024-07-20T18:32:30.950" v="8"/>
          <ac:picMkLst>
            <pc:docMk/>
            <pc:sldMk cId="4015253138" sldId="256"/>
            <ac:picMk id="30" creationId="{CD46098A-8A64-71FD-FB15-F91A7583D07F}"/>
          </ac:picMkLst>
        </pc:picChg>
        <pc:picChg chg="add mod">
          <ac:chgData name="tiansheng huang" userId="ce404ce9b0eeb6b1" providerId="LiveId" clId="{69751A5B-63C7-4F4A-A9B5-D0ADFC9FBAB1}" dt="2024-07-20T18:41:36.389" v="116" actId="1076"/>
          <ac:picMkLst>
            <pc:docMk/>
            <pc:sldMk cId="4015253138" sldId="256"/>
            <ac:picMk id="38" creationId="{B8D5E6A4-6EEC-9C9A-1CD4-55709412E5B3}"/>
          </ac:picMkLst>
        </pc:picChg>
        <pc:picChg chg="add del mod">
          <ac:chgData name="tiansheng huang" userId="ce404ce9b0eeb6b1" providerId="LiveId" clId="{69751A5B-63C7-4F4A-A9B5-D0ADFC9FBAB1}" dt="2024-07-20T18:36:08.597" v="72" actId="478"/>
          <ac:picMkLst>
            <pc:docMk/>
            <pc:sldMk cId="4015253138" sldId="256"/>
            <ac:picMk id="39" creationId="{66E9736E-107A-4C1E-68A7-6EAC728FE848}"/>
          </ac:picMkLst>
        </pc:picChg>
        <pc:picChg chg="mod">
          <ac:chgData name="tiansheng huang" userId="ce404ce9b0eeb6b1" providerId="LiveId" clId="{69751A5B-63C7-4F4A-A9B5-D0ADFC9FBAB1}" dt="2024-07-20T18:34:26.683" v="46" actId="164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69751A5B-63C7-4F4A-A9B5-D0ADFC9FBAB1}" dt="2024-07-20T18:34:10.769" v="41" actId="164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69751A5B-63C7-4F4A-A9B5-D0ADFC9FBAB1}" dt="2024-07-20T18:42:22.531" v="129" actId="1076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69751A5B-63C7-4F4A-A9B5-D0ADFC9FBAB1}" dt="2024-07-20T18:41:42.782" v="117" actId="164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69751A5B-63C7-4F4A-A9B5-D0ADFC9FBAB1}" dt="2024-07-20T18:34:33.984" v="48" actId="1076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69751A5B-63C7-4F4A-A9B5-D0ADFC9FBAB1}" dt="2024-07-20T18:34:57.986" v="54" actId="164"/>
          <ac:picMkLst>
            <pc:docMk/>
            <pc:sldMk cId="4015253138" sldId="256"/>
            <ac:picMk id="111" creationId="{0AB4FA63-57C4-447C-0B5E-01A4D105F8D4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69751A5B-63C7-4F4A-A9B5-D0ADFC9FBAB1}" dt="2024-07-20T18:40:55.953" v="105" actId="1076"/>
          <ac:picMkLst>
            <pc:docMk/>
            <pc:sldMk cId="4015253138" sldId="256"/>
            <ac:picMk id="143" creationId="{42AF7768-64C1-8AC8-DE15-F44637E912BF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0" creationId="{D42925F5-2048-67E6-1183-190DCD0E2885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2" creationId="{390987F6-17D3-90DF-2055-0B0D2F6684F2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4" creationId="{57995A2E-D594-85A3-DD26-7E28CFA80501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5" creationId="{1124D85D-E718-490C-B723-5D41A81E9DBC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69751A5B-63C7-4F4A-A9B5-D0ADFC9FBAB1}" dt="2024-07-20T18:43:16.543" v="161" actId="14100"/>
          <ac:cxnSpMkLst>
            <pc:docMk/>
            <pc:sldMk cId="4015253138" sldId="256"/>
            <ac:cxnSpMk id="26" creationId="{E565D7E4-ECF9-D74F-00E2-B73464C91591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2" creationId="{F644E8F0-40BC-27E6-8C90-F408A6EE209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3" creationId="{CEC87878-237F-4E99-A96D-1BA3F79696CC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4" creationId="{EA735BBB-D27B-B659-A70B-60E5806D496B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5" creationId="{A8E48C45-34DE-C1E1-F850-FD2DBF4862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6" creationId="{E1962D83-439C-2BD1-2291-A962972888B6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7" creationId="{9E31FCF1-C016-6E07-BDD9-D650118AC8E4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8" creationId="{577086F5-FF68-4454-6965-3DCEA0BCA8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9" creationId="{90A2FA51-6D95-1522-1953-66D47AF1CC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0" creationId="{CA5D0394-A9E6-AF6B-E628-AE1EAE6E8A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1" creationId="{B3F3C868-48E9-7E7C-8612-8DE17BAE3517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2" creationId="{59660CDC-8B59-869B-2CC5-44460580BA0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69751A5B-63C7-4F4A-A9B5-D0ADFC9FBAB1}" dt="2024-07-20T18:41:13.637" v="111" actId="14100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2" creationId="{F64F439F-D15A-5314-BDFC-E60025086A06}"/>
          </ac:cxnSpMkLst>
        </pc:cxnChg>
        <pc:cxnChg chg="del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  <pc:docChgLst>
    <pc:chgData name="tiansheng huang" userId="ce404ce9b0eeb6b1" providerId="LiveId" clId="{134902A2-3C68-41B6-A2E2-316A34BF96A0}"/>
    <pc:docChg chg="modSld">
      <pc:chgData name="tiansheng huang" userId="ce404ce9b0eeb6b1" providerId="LiveId" clId="{134902A2-3C68-41B6-A2E2-316A34BF96A0}" dt="2024-12-02T17:41:05.168" v="0" actId="164"/>
      <pc:docMkLst>
        <pc:docMk/>
      </pc:docMkLst>
      <pc:sldChg chg="addSp modSp">
        <pc:chgData name="tiansheng huang" userId="ce404ce9b0eeb6b1" providerId="LiveId" clId="{134902A2-3C68-41B6-A2E2-316A34BF96A0}" dt="2024-12-02T17:41:05.168" v="0" actId="164"/>
        <pc:sldMkLst>
          <pc:docMk/>
          <pc:sldMk cId="4015253138" sldId="256"/>
        </pc:sldMkLst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40" creationId="{12DF6A62-8EE1-AED0-10CA-01399C7CDCA6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48" creationId="{A7F1C9CC-8BF8-A3FC-F73E-7C3F695DFE06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79" creationId="{7C30E312-5F00-56B5-BA3C-71D387D85DC8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86" creationId="{40EE2A1C-7E55-4826-9F27-26FDB3221005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87" creationId="{A835AC6E-D7A2-FDC1-6957-7148CD996EED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12" creationId="{F81DE11F-61F2-B825-376F-CD91C0E41875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17" creationId="{09E490BE-1CE3-51F2-48A5-3C364515BC0B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24" creationId="{650F5518-EB6C-54CB-19C2-3C145A39250A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27" creationId="{49B23691-A4FE-0D54-211D-B3C19E2445B6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28" creationId="{EB3056E1-5C7E-B57C-C6A1-EA7BFF232712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30" creationId="{3C8EC8E7-3769-AD01-B172-858D77A38408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32" creationId="{514BCFC8-D1DA-5BFC-1C59-BD126C641D67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33" creationId="{037D2182-56AE-2D1A-BDC4-26EBF218C179}"/>
          </ac:spMkLst>
        </pc:spChg>
        <pc:spChg chg="mod">
          <ac:chgData name="tiansheng huang" userId="ce404ce9b0eeb6b1" providerId="LiveId" clId="{134902A2-3C68-41B6-A2E2-316A34BF96A0}" dt="2024-12-02T17:41:05.168" v="0" actId="164"/>
          <ac:spMkLst>
            <pc:docMk/>
            <pc:sldMk cId="4015253138" sldId="256"/>
            <ac:spMk id="134" creationId="{05AFB109-3E6F-AE97-A1CB-2C006149597A}"/>
          </ac:spMkLst>
        </pc:spChg>
        <pc:grpChg chg="add mod">
          <ac:chgData name="tiansheng huang" userId="ce404ce9b0eeb6b1" providerId="LiveId" clId="{134902A2-3C68-41B6-A2E2-316A34BF96A0}" dt="2024-12-02T17:41:05.168" v="0" actId="164"/>
          <ac:grpSpMkLst>
            <pc:docMk/>
            <pc:sldMk cId="4015253138" sldId="256"/>
            <ac:grpSpMk id="2" creationId="{CF694720-87EF-7004-4D77-880B5528437F}"/>
          </ac:grpSpMkLst>
        </pc:grp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36" creationId="{F1A2BCCA-E415-10E2-DC25-0D06B157BD3E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39" creationId="{CE1032F7-9290-71AB-C7CE-7AC78606671F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43" creationId="{817AAFF6-81F4-8480-7CBE-CE6C9A3E86DD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47" creationId="{33E56DCE-62BC-891D-DBAB-205510C11756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78" creationId="{59CE0720-9D77-72EB-4534-AC703529E560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85" creationId="{80333D70-5FF3-C04F-5ED2-559C45FF857D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88" creationId="{50928CEB-6E75-ABBF-80A9-6927685C7ED5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114" creationId="{5A55A1B6-D74C-B4C0-57ED-AF2CE1702ED1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116" creationId="{37268A09-6291-B2F1-F583-2C8EAB62F710}"/>
          </ac:picMkLst>
        </pc:picChg>
        <pc:picChg chg="mod">
          <ac:chgData name="tiansheng huang" userId="ce404ce9b0eeb6b1" providerId="LiveId" clId="{134902A2-3C68-41B6-A2E2-316A34BF96A0}" dt="2024-12-02T17:41:05.168" v="0" actId="164"/>
          <ac:picMkLst>
            <pc:docMk/>
            <pc:sldMk cId="4015253138" sldId="256"/>
            <ac:picMk id="119" creationId="{921660BB-891C-A6C0-BB08-A71EE005B732}"/>
          </ac:picMkLst>
        </pc:picChg>
        <pc:cxnChg chg="mod">
          <ac:chgData name="tiansheng huang" userId="ce404ce9b0eeb6b1" providerId="LiveId" clId="{134902A2-3C68-41B6-A2E2-316A34BF96A0}" dt="2024-12-02T17:41:05.168" v="0" actId="164"/>
          <ac:cxnSpMkLst>
            <pc:docMk/>
            <pc:sldMk cId="4015253138" sldId="256"/>
            <ac:cxnSpMk id="126" creationId="{18C3C9CE-9599-C74F-5854-5095A8762CC3}"/>
          </ac:cxnSpMkLst>
        </pc:cxnChg>
      </pc:sldChg>
    </pc:docChg>
  </pc:docChgLst>
  <pc:docChgLst>
    <pc:chgData name="huang tiansheng" userId="ce404ce9b0eeb6b1" providerId="LiveId" clId="{EB06CDAE-BA54-4CFD-A2C4-E868AFB5EDFD}"/>
    <pc:docChg chg="undo custSel addSld modSld">
      <pc:chgData name="huang tiansheng" userId="ce404ce9b0eeb6b1" providerId="LiveId" clId="{EB06CDAE-BA54-4CFD-A2C4-E868AFB5EDFD}" dt="2024-06-08T16:27:04.999" v="286" actId="208"/>
      <pc:docMkLst>
        <pc:docMk/>
      </pc:docMkLst>
      <pc:sldChg chg="addSp delSp modSp new mod">
        <pc:chgData name="huang tiansheng" userId="ce404ce9b0eeb6b1" providerId="LiveId" clId="{EB06CDAE-BA54-4CFD-A2C4-E868AFB5EDFD}" dt="2024-06-08T16:27:04.999" v="286" actId="208"/>
        <pc:sldMkLst>
          <pc:docMk/>
          <pc:sldMk cId="4015253138" sldId="256"/>
        </pc:sldMkLst>
        <pc:spChg chg="del">
          <ac:chgData name="huang tiansheng" userId="ce404ce9b0eeb6b1" providerId="LiveId" clId="{EB06CDAE-BA54-4CFD-A2C4-E868AFB5EDFD}" dt="2024-06-08T15:59:17.099" v="1" actId="478"/>
          <ac:spMkLst>
            <pc:docMk/>
            <pc:sldMk cId="4015253138" sldId="256"/>
            <ac:spMk id="2" creationId="{6DED4C07-3BFF-7487-3A62-D16D8308C2F0}"/>
          </ac:spMkLst>
        </pc:spChg>
        <pc:spChg chg="del">
          <ac:chgData name="huang tiansheng" userId="ce404ce9b0eeb6b1" providerId="LiveId" clId="{EB06CDAE-BA54-4CFD-A2C4-E868AFB5EDFD}" dt="2024-06-08T15:59:17.836" v="2" actId="478"/>
          <ac:spMkLst>
            <pc:docMk/>
            <pc:sldMk cId="4015253138" sldId="256"/>
            <ac:spMk id="3" creationId="{DEEC5DAE-2E4D-D429-5989-E4BA12D07870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4" creationId="{2C76F16B-5CB5-7762-11B1-4D0006308656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3" creationId="{2517758D-9315-BBA2-7046-4E14379B6EA0}"/>
          </ac:spMkLst>
        </pc:spChg>
        <pc:spChg chg="add mod topLvl">
          <ac:chgData name="huang tiansheng" userId="ce404ce9b0eeb6b1" providerId="LiveId" clId="{EB06CDAE-BA54-4CFD-A2C4-E868AFB5EDFD}" dt="2024-06-08T16:10:11.031" v="149" actId="1076"/>
          <ac:spMkLst>
            <pc:docMk/>
            <pc:sldMk cId="4015253138" sldId="256"/>
            <ac:spMk id="27" creationId="{1A7FD1D1-7BF2-3705-19A7-D47D4F11E259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28" creationId="{37889CCA-F26F-5EA1-2C8F-1ABF43FBCD09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29" creationId="{58AB7D75-2437-AA25-634F-D877394CAB44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1" creationId="{FF3EB852-F921-2EED-9F31-01CEE36A23F1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2" creationId="{E60E0DDD-5E7E-304F-32E1-E72CC20BB830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3" creationId="{E9FBC9E7-752B-2E49-5C16-80333AE7C31B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4" creationId="{B180723D-5703-B637-3D76-B61A5315EDE5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5" creationId="{1ECC023A-F8AA-A0EB-C0C7-3F3C5C606F5F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6" creationId="{B3894DF2-E344-24D7-BA18-2EC34211BB7D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7" creationId="{F4625394-42D7-E860-EF23-CBAE9EC34DD0}"/>
          </ac:spMkLst>
        </pc:spChg>
        <pc:spChg chg="add mod topLvl">
          <ac:chgData name="huang tiansheng" userId="ce404ce9b0eeb6b1" providerId="LiveId" clId="{EB06CDAE-BA54-4CFD-A2C4-E868AFB5EDFD}" dt="2024-06-08T16:09:52.419" v="135" actId="1076"/>
          <ac:spMkLst>
            <pc:docMk/>
            <pc:sldMk cId="4015253138" sldId="256"/>
            <ac:spMk id="50" creationId="{D7D80912-978D-7E39-D631-A378DFF35BA8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3" creationId="{6A0E660C-D47D-5F10-E234-E15DE54D6A74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1" creationId="{46E7DBE2-15B8-3AB2-CF25-7AC981C6E1D3}"/>
          </ac:spMkLst>
        </pc:spChg>
        <pc:spChg chg="add mod topLvl">
          <ac:chgData name="huang tiansheng" userId="ce404ce9b0eeb6b1" providerId="LiveId" clId="{EB06CDAE-BA54-4CFD-A2C4-E868AFB5EDFD}" dt="2024-06-08T16:10:19.609" v="156" actId="1076"/>
          <ac:spMkLst>
            <pc:docMk/>
            <pc:sldMk cId="4015253138" sldId="256"/>
            <ac:spMk id="74" creationId="{88861DEE-E896-FBA4-040A-178B10420E3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76" creationId="{5FFB5373-B7DA-8295-8C80-FC18F587712B}"/>
          </ac:spMkLst>
        </pc:spChg>
        <pc:spChg chg="add mod topLvl">
          <ac:chgData name="huang tiansheng" userId="ce404ce9b0eeb6b1" providerId="LiveId" clId="{EB06CDAE-BA54-4CFD-A2C4-E868AFB5EDFD}" dt="2024-06-08T16:25:53.974" v="280"/>
          <ac:spMkLst>
            <pc:docMk/>
            <pc:sldMk cId="4015253138" sldId="256"/>
            <ac:spMk id="78" creationId="{B4E99C4C-7ED7-8CD3-65A4-9A2BE233E788}"/>
          </ac:spMkLst>
        </pc:spChg>
        <pc:spChg chg="add mod topLvl">
          <ac:chgData name="huang tiansheng" userId="ce404ce9b0eeb6b1" providerId="LiveId" clId="{EB06CDAE-BA54-4CFD-A2C4-E868AFB5EDFD}" dt="2024-06-08T16:26:08.225" v="281" actId="207"/>
          <ac:spMkLst>
            <pc:docMk/>
            <pc:sldMk cId="4015253138" sldId="256"/>
            <ac:spMk id="81" creationId="{FA96D195-632A-3994-B65A-B316EAE49BA5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4" creationId="{E8AA890C-FADC-D84E-7AB0-99490EA5C16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5" creationId="{C213D4F2-9163-6B87-C22E-7B4F01A1A23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7" creationId="{D5A04866-863A-BBE0-4A43-42E087B270D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8" creationId="{E6D82B1E-35C2-3604-1ECA-ED120562DA9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0" creationId="{67B921AA-BF27-6EF1-AFDC-D5A59E578967}"/>
          </ac:spMkLst>
        </pc:spChg>
        <pc:spChg chg="add mod topLvl">
          <ac:chgData name="huang tiansheng" userId="ce404ce9b0eeb6b1" providerId="LiveId" clId="{EB06CDAE-BA54-4CFD-A2C4-E868AFB5EDFD}" dt="2024-06-08T16:11:50.094" v="196" actId="1076"/>
          <ac:spMkLst>
            <pc:docMk/>
            <pc:sldMk cId="4015253138" sldId="256"/>
            <ac:spMk id="133" creationId="{FE937F06-E35B-0C37-5E86-C98CA3D73C5A}"/>
          </ac:spMkLst>
        </pc:spChg>
        <pc:spChg chg="add mod topLvl">
          <ac:chgData name="huang tiansheng" userId="ce404ce9b0eeb6b1" providerId="LiveId" clId="{EB06CDAE-BA54-4CFD-A2C4-E868AFB5EDFD}" dt="2024-06-08T16:25:10.597" v="275" actId="1076"/>
          <ac:spMkLst>
            <pc:docMk/>
            <pc:sldMk cId="4015253138" sldId="256"/>
            <ac:spMk id="136" creationId="{4A96D54C-7650-F2B3-ECF2-EDE92DC79F50}"/>
          </ac:spMkLst>
        </pc:spChg>
        <pc:spChg chg="add del mod">
          <ac:chgData name="huang tiansheng" userId="ce404ce9b0eeb6b1" providerId="LiveId" clId="{EB06CDAE-BA54-4CFD-A2C4-E868AFB5EDFD}" dt="2024-06-08T16:00:12.884" v="17" actId="478"/>
          <ac:spMkLst>
            <pc:docMk/>
            <pc:sldMk cId="4015253138" sldId="256"/>
            <ac:spMk id="137" creationId="{2C4A4ECA-7D7D-48D0-DEBE-29D46C27800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huang tiansheng" userId="ce404ce9b0eeb6b1" providerId="LiveId" clId="{EB06CDAE-BA54-4CFD-A2C4-E868AFB5EDFD}" dt="2024-06-08T16:22:28.587" v="263" actId="207"/>
          <ac:spMkLst>
            <pc:docMk/>
            <pc:sldMk cId="4015253138" sldId="256"/>
            <ac:spMk id="141" creationId="{E7090223-9172-08E8-577D-DD43B4F82DE4}"/>
          </ac:spMkLst>
        </pc:spChg>
        <pc:spChg chg="add mod">
          <ac:chgData name="huang tiansheng" userId="ce404ce9b0eeb6b1" providerId="LiveId" clId="{EB06CDAE-BA54-4CFD-A2C4-E868AFB5EDFD}" dt="2024-06-08T16:03:58.021" v="66" actId="571"/>
          <ac:spMkLst>
            <pc:docMk/>
            <pc:sldMk cId="4015253138" sldId="256"/>
            <ac:spMk id="147" creationId="{F7B0467B-C716-C2B8-2F4E-9B0364A95D2E}"/>
          </ac:spMkLst>
        </pc:spChg>
        <pc:spChg chg="add mod">
          <ac:chgData name="huang tiansheng" userId="ce404ce9b0eeb6b1" providerId="LiveId" clId="{EB06CDAE-BA54-4CFD-A2C4-E868AFB5EDFD}" dt="2024-06-08T16:16:34.671" v="200" actId="1076"/>
          <ac:spMkLst>
            <pc:docMk/>
            <pc:sldMk cId="4015253138" sldId="256"/>
            <ac:spMk id="149" creationId="{92B440F1-A0AC-A206-D87C-644C4EFFC903}"/>
          </ac:spMkLst>
        </pc:spChg>
        <pc:spChg chg="add mod">
          <ac:chgData name="huang tiansheng" userId="ce404ce9b0eeb6b1" providerId="LiveId" clId="{EB06CDAE-BA54-4CFD-A2C4-E868AFB5EDFD}" dt="2024-06-08T16:26:46.018" v="284" actId="207"/>
          <ac:spMkLst>
            <pc:docMk/>
            <pc:sldMk cId="4015253138" sldId="256"/>
            <ac:spMk id="151" creationId="{FFAF7BB1-D9E9-ECC0-FF7B-9867C1D55211}"/>
          </ac:spMkLst>
        </pc:s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6" creationId="{F7D8132E-0613-4B72-175D-393E968A17F4}"/>
          </ac:grpSpMkLst>
        </pc:grpChg>
        <pc:grpChg chg="add del mod">
          <ac:chgData name="huang tiansheng" userId="ce404ce9b0eeb6b1" providerId="LiveId" clId="{EB06CDAE-BA54-4CFD-A2C4-E868AFB5EDFD}" dt="2024-06-08T15:59:48.213" v="10" actId="478"/>
          <ac:grpSpMkLst>
            <pc:docMk/>
            <pc:sldMk cId="4015253138" sldId="256"/>
            <ac:grpSpMk id="30" creationId="{9561295D-7892-49FA-AEF5-7A24CBF35866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54" creationId="{01602F76-D934-B860-89C9-5DBC0ED36114}"/>
          </ac:grpSpMkLst>
        </pc:grpChg>
        <pc:grpChg chg="add del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91" creationId="{85EAFF53-1E85-B656-21F6-ABF601D9F5A9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113" creationId="{8668B8AC-3C7A-85C4-5124-01ACEF69334C}"/>
          </ac:grpSpMkLst>
        </pc:grpChg>
        <pc:grpChg chg="add mod topLvl">
          <ac:chgData name="huang tiansheng" userId="ce404ce9b0eeb6b1" providerId="LiveId" clId="{EB06CDAE-BA54-4CFD-A2C4-E868AFB5EDFD}" dt="2024-06-08T16:11:31.861" v="194" actId="1076"/>
          <ac:grpSpMkLst>
            <pc:docMk/>
            <pc:sldMk cId="4015253138" sldId="256"/>
            <ac:grpSpMk id="138" creationId="{26A317EC-756C-5A3A-2518-65A4E534030E}"/>
          </ac:grpSpMkLst>
        </pc:grpChg>
        <pc:grpChg chg="add del mod">
          <ac:chgData name="huang tiansheng" userId="ce404ce9b0eeb6b1" providerId="LiveId" clId="{EB06CDAE-BA54-4CFD-A2C4-E868AFB5EDFD}" dt="2024-06-08T16:07:51.374" v="86" actId="165"/>
          <ac:grpSpMkLst>
            <pc:docMk/>
            <pc:sldMk cId="4015253138" sldId="256"/>
            <ac:grpSpMk id="148" creationId="{25ED626D-26FD-45E9-1864-49785CFA09A9}"/>
          </ac:grpSpMkLst>
        </pc:grp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51" creationId="{2300A366-5F4E-5D21-75A8-48C76B1E6D2A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52" creationId="{87AFDDA5-77A7-40A7-F3BE-E8A1D0EB843F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77" creationId="{5A539B92-1812-B195-B070-6808C0884E79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79" creationId="{3A6D9260-E4D6-258B-795E-44EC2508BEEF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0" creationId="{3013D77F-A847-BDF0-4C9C-8CF860E6961A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2" creationId="{98236B4A-C588-DED8-77C9-4CDDD3904856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6" creationId="{144C4E3A-47BD-E33C-4609-10C5C0BEC4C5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8" creationId="{DF392412-7310-3680-4644-597EBFC314DB}"/>
          </ac:picMkLst>
        </pc:picChg>
        <pc:picChg chg="add mod topLvl">
          <ac:chgData name="huang tiansheng" userId="ce404ce9b0eeb6b1" providerId="LiveId" clId="{EB06CDAE-BA54-4CFD-A2C4-E868AFB5EDFD}" dt="2024-06-08T16:11:33.413" v="195" actId="1076"/>
          <ac:picMkLst>
            <pc:docMk/>
            <pc:sldMk cId="4015253138" sldId="256"/>
            <ac:picMk id="89" creationId="{9CF2ECAB-A7D3-3B4F-027B-D84A6A43EA8E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11" creationId="{0AB4FA63-57C4-447C-0B5E-01A4D105F8D4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huang tiansheng" userId="ce404ce9b0eeb6b1" providerId="LiveId" clId="{EB06CDAE-BA54-4CFD-A2C4-E868AFB5EDFD}" dt="2024-06-08T16:22:08.306" v="262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huang tiansheng" userId="ce404ce9b0eeb6b1" providerId="LiveId" clId="{EB06CDAE-BA54-4CFD-A2C4-E868AFB5EDFD}" dt="2024-06-08T16:23:10.658" v="266" actId="1367"/>
          <ac:picMkLst>
            <pc:docMk/>
            <pc:sldMk cId="4015253138" sldId="256"/>
            <ac:picMk id="142" creationId="{08E7A2B0-5F10-B77F-598E-C6869D4EBFB3}"/>
          </ac:picMkLst>
        </pc:picChg>
        <pc:picChg chg="add mod topLvl">
          <ac:chgData name="huang tiansheng" userId="ce404ce9b0eeb6b1" providerId="LiveId" clId="{EB06CDAE-BA54-4CFD-A2C4-E868AFB5EDFD}" dt="2024-06-08T16:11:29.465" v="193" actId="1076"/>
          <ac:picMkLst>
            <pc:docMk/>
            <pc:sldMk cId="4015253138" sldId="256"/>
            <ac:picMk id="143" creationId="{42AF7768-64C1-8AC8-DE15-F44637E912BF}"/>
          </ac:picMkLst>
        </pc:picChg>
        <pc:picChg chg="add mod">
          <ac:chgData name="huang tiansheng" userId="ce404ce9b0eeb6b1" providerId="LiveId" clId="{EB06CDAE-BA54-4CFD-A2C4-E868AFB5EDFD}" dt="2024-06-08T16:26:20.753" v="282"/>
          <ac:picMkLst>
            <pc:docMk/>
            <pc:sldMk cId="4015253138" sldId="256"/>
            <ac:picMk id="150" creationId="{D42925F5-2048-67E6-1183-190DCD0E2885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2" creationId="{390987F6-17D3-90DF-2055-0B0D2F6684F2}"/>
          </ac:picMkLst>
        </pc:picChg>
        <pc:picChg chg="add del mod">
          <ac:chgData name="huang tiansheng" userId="ce404ce9b0eeb6b1" providerId="LiveId" clId="{EB06CDAE-BA54-4CFD-A2C4-E868AFB5EDFD}" dt="2024-06-08T16:23:44.584" v="267" actId="478"/>
          <ac:picMkLst>
            <pc:docMk/>
            <pc:sldMk cId="4015253138" sldId="256"/>
            <ac:picMk id="153" creationId="{B1EF800F-99A4-29C8-A605-60CDB585C1DE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4" creationId="{57995A2E-D594-85A3-DD26-7E28CFA80501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5" creationId="{1124D85D-E718-490C-B723-5D41A81E9DBC}"/>
          </ac:picMkLst>
        </pc:picChg>
        <pc:picChg chg="add del mod">
          <ac:chgData name="huang tiansheng" userId="ce404ce9b0eeb6b1" providerId="LiveId" clId="{EB06CDAE-BA54-4CFD-A2C4-E868AFB5EDFD}" dt="2024-06-08T16:21:39.321" v="260" actId="478"/>
          <ac:picMkLst>
            <pc:docMk/>
            <pc:sldMk cId="4015253138" sldId="256"/>
            <ac:picMk id="156" creationId="{80F26C79-7432-FEF4-5D78-0FA8D001E123}"/>
          </ac:picMkLst>
        </pc:picChg>
        <pc:picChg chg="add mod">
          <ac:chgData name="huang tiansheng" userId="ce404ce9b0eeb6b1" providerId="LiveId" clId="{EB06CDAE-BA54-4CFD-A2C4-E868AFB5EDFD}" dt="2024-06-08T16:25:13.655" v="276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5" creationId="{D2068C17-303E-890F-17FB-51B61CFF151A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8" creationId="{A412F866-6322-0B65-7B22-602444D6191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9" creationId="{A32C5D45-3807-73B0-5F15-6F667F1CE5E7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0" creationId="{56EA9B17-3B83-69ED-13DF-6DD352E31D2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1" creationId="{C4A1C877-B119-4248-6888-51F58C53FBF0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2" creationId="{A6BE1743-0173-6846-0FCC-FAE74B15941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3" creationId="{58F3CBB5-9D99-B7DD-B2BA-4B1692DC216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4" creationId="{0FA45082-1CEE-22B4-3820-83535AEE9584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5" creationId="{03680BC5-69F1-AF7B-4DB6-862563C1033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6" creationId="{6AD9733F-2383-6CE3-3226-EC89FB558AD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7" creationId="{614F653A-F505-C52D-28F3-233E97EBC5F2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8" creationId="{C049BB09-30C2-823A-B60C-99EB08B7A765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9" creationId="{E5D9BCA6-27FC-A3D6-A762-932A9F02D8D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3" creationId="{E42E81D7-9314-ED5A-8DEE-E53805173EF9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75" creationId="{CAB7428F-A3C3-1091-735A-9AD4EBDE12D3}"/>
          </ac:cxnSpMkLst>
        </pc:cxnChg>
        <pc:cxnChg chg="add del 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83" creationId="{395F7960-8713-A35F-04D7-8E43ABBBA8D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2" creationId="{F64F439F-D15A-5314-BDFC-E60025086A06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821E7-EED1-9820-99BF-353A0479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11C4C-48B7-678A-4FDF-F3DB9DF9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7FD12-8DDB-4802-DB0D-B58C49C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32951-09BC-3509-B889-262469FB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76A8C-693C-69EE-C984-C62CA0C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89B7-FEB5-49E3-E2FD-D43F8267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8D018-55DE-75DB-871F-590426B7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D687-46D7-FC2E-C3DF-93237644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39EA-ED87-8DAC-BBD3-CCE46949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66731-5261-AF56-B061-4FF3A5B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541D9-2C66-ED45-F17B-C0B1BB824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F4EB1-87FA-91E5-34B1-8D26287C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9053-ABA3-BA8E-D325-17C2B2F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88B1-D639-F045-69F3-E9585E3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52358-EFFB-368F-3C6F-1FE5CB01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BCAF-2848-7DF4-D9B0-C0DCFD42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71E19-61D4-4832-6AA6-7FCAAB9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C519-959A-DB46-2861-2998FE4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0C40F-14BF-5627-C56E-2EEFB1DE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6044F-8B19-276E-C01B-1C9C10DA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2D48-3F1C-43B7-8F6B-0EAFB04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FC3C3-080E-79BE-22B9-611DE03B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953E-E25E-259D-88AC-A2A11F0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2103C-F749-E783-A4E9-ADD4515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1615E-0485-6A06-552B-E6368BC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2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8F89-7EEE-3173-5D92-4545BCC7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FF2C-305C-BDB4-2E6F-6137096B4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681B2-D205-ED27-7EF1-D5D65FBD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F0F7C-A5D8-08A8-9145-C93C1505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B4B8-6CD5-9649-BDF1-6DB0CD0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12E24-F028-AD25-F30E-C4C74CE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D557-5EC7-EAA5-C680-46A7DA7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32455-F0A6-021A-4020-8C7777A9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E58BC-455C-EFAB-9B6B-CBDB767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BE130-18F8-782E-7251-0A68740C3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4F5B-D002-4111-FC98-CFABE9AE1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29022-2E08-D952-D0C5-E825053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E2D29-2FE5-7ACB-1C0C-326DE831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B2987-ED42-50DC-B600-E35D292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2951-B7A4-2FFA-7BCD-CA6B2F40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CD269-BD5B-32A9-A202-92DCC742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9162D-1416-93F5-5723-EB5E665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B0F78-C9A0-01F2-9FC5-B5CE093E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F20A37-3E86-B1E7-DEDE-CB0763B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01688-0148-72B9-591A-B9AF34A9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6A91B-8AB1-68AC-9B43-50CA5CA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63CB-3714-0CFE-732E-C95B86E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AA5B8-4C19-1A0D-233F-0A35EB28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8F9DE-92EF-2F6D-EDA9-867E1DF3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7D405-44C9-EF8F-4EF5-1BC302D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F9267-C766-A8FC-FFF4-3319710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8B4A6-E6A2-2DAA-21B1-D1A08740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861A-D69F-3513-A5F0-110C1BFC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A04F5-0D29-A644-BF22-92C92886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365D4-37AF-1374-067B-8A31663B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43F2-65CA-3E14-A7BC-C4B7557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C7BC4-46F8-DFFF-C1CF-06890C6C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68B13-868C-F47C-5A9C-B6419F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1D77DF-4D87-DC67-B37D-FE40319B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503B7-AFD3-6C86-BAC5-DD39A26D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18ED2-E1A9-1A1E-3ED3-7B7A0D6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5F9CF-077E-4301-9370-6DC678D02C5F}" type="datetimeFigureOut">
              <a:rPr lang="zh-CN" altLang="en-US" smtClean="0"/>
              <a:t>2024/12/03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70EB-3690-F1C0-7DEC-59266E9E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59E4-17D3-E626-0EEA-497FC567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22">
            <a:extLst>
              <a:ext uri="{FF2B5EF4-FFF2-40B4-BE49-F238E27FC236}">
                <a16:creationId xmlns:a16="http://schemas.microsoft.com/office/drawing/2014/main" id="{6174B9E8-6361-F507-8FFC-1745ED803EE3}"/>
              </a:ext>
            </a:extLst>
          </p:cNvPr>
          <p:cNvSpPr txBox="1"/>
          <p:nvPr/>
        </p:nvSpPr>
        <p:spPr>
          <a:xfrm>
            <a:off x="6089980" y="4938131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</a:rPr>
              <a:t>: ...</a:t>
            </a:r>
            <a:endParaRPr lang="zh-CN" altLang="en-US" sz="1400" dirty="0">
              <a:latin typeface="Verdana" panose="020B060403050404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694720-87EF-7004-4D77-880B5528437F}"/>
              </a:ext>
            </a:extLst>
          </p:cNvPr>
          <p:cNvGrpSpPr/>
          <p:nvPr/>
        </p:nvGrpSpPr>
        <p:grpSpPr>
          <a:xfrm>
            <a:off x="2076829" y="280110"/>
            <a:ext cx="7949599" cy="5139616"/>
            <a:chOff x="2076829" y="280110"/>
            <a:chExt cx="7949599" cy="5139616"/>
          </a:xfrm>
        </p:grpSpPr>
        <p:pic>
          <p:nvPicPr>
            <p:cNvPr id="36" name="图片 35" descr="图标&#10;&#10;描述已自动生成">
              <a:extLst>
                <a:ext uri="{FF2B5EF4-FFF2-40B4-BE49-F238E27FC236}">
                  <a16:creationId xmlns:a16="http://schemas.microsoft.com/office/drawing/2014/main" id="{F1A2BCCA-E415-10E2-DC25-0D06B157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616" y="4453049"/>
              <a:ext cx="792859" cy="792859"/>
            </a:xfrm>
            <a:prstGeom prst="rect">
              <a:avLst/>
            </a:prstGeom>
          </p:spPr>
        </p:pic>
        <p:pic>
          <p:nvPicPr>
            <p:cNvPr id="39" name="图片 38" descr="形状&#10;&#10;低可信度描述已自动生成">
              <a:extLst>
                <a:ext uri="{FF2B5EF4-FFF2-40B4-BE49-F238E27FC236}">
                  <a16:creationId xmlns:a16="http://schemas.microsoft.com/office/drawing/2014/main" id="{CE1032F7-9290-71AB-C7CE-7AC78606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9753">
              <a:off x="2076829" y="2866154"/>
              <a:ext cx="1210210" cy="1210210"/>
            </a:xfrm>
            <a:prstGeom prst="rect">
              <a:avLst/>
            </a:prstGeom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2DF6A62-8EE1-AED0-10CA-01399C7CDCA6}"/>
                </a:ext>
              </a:extLst>
            </p:cNvPr>
            <p:cNvSpPr/>
            <p:nvPr/>
          </p:nvSpPr>
          <p:spPr>
            <a:xfrm>
              <a:off x="2188723" y="728284"/>
              <a:ext cx="7662117" cy="23953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 descr="图标&#10;&#10;描述已自动生成">
              <a:extLst>
                <a:ext uri="{FF2B5EF4-FFF2-40B4-BE49-F238E27FC236}">
                  <a16:creationId xmlns:a16="http://schemas.microsoft.com/office/drawing/2014/main" id="{817AAFF6-81F4-8480-7CBE-CE6C9A3E8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616" y="1685931"/>
              <a:ext cx="1003933" cy="1003933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33E56DCE-62BC-891D-DBAB-205510C1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8964" y="1612092"/>
              <a:ext cx="634805" cy="1150096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7F1C9CC-8BF8-A3FC-F73E-7C3F695DFE06}"/>
                </a:ext>
              </a:extLst>
            </p:cNvPr>
            <p:cNvSpPr txBox="1"/>
            <p:nvPr/>
          </p:nvSpPr>
          <p:spPr>
            <a:xfrm>
              <a:off x="5418045" y="847152"/>
              <a:ext cx="1983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Llama </a:t>
              </a:r>
            </a:p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(Safety Aligned)</a:t>
              </a:r>
              <a:endParaRPr lang="zh-CN" altLang="en-US" dirty="0">
                <a:latin typeface="Verdana" panose="020B0604030504040204" pitchFamily="34" charset="0"/>
              </a:endParaRPr>
            </a:p>
          </p:txBody>
        </p:sp>
        <p:pic>
          <p:nvPicPr>
            <p:cNvPr id="78" name="图片 77" descr="图片包含 图标&#10;&#10;描述已自动生成">
              <a:extLst>
                <a:ext uri="{FF2B5EF4-FFF2-40B4-BE49-F238E27FC236}">
                  <a16:creationId xmlns:a16="http://schemas.microsoft.com/office/drawing/2014/main" id="{59CE0720-9D77-72EB-4534-AC703529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148" y="1635941"/>
              <a:ext cx="591945" cy="591945"/>
            </a:xfrm>
            <a:prstGeom prst="rect">
              <a:avLst/>
            </a:prstGeom>
          </p:spPr>
        </p:pic>
        <p:sp>
          <p:nvSpPr>
            <p:cNvPr id="79" name="箭头: 右 78">
              <a:extLst>
                <a:ext uri="{FF2B5EF4-FFF2-40B4-BE49-F238E27FC236}">
                  <a16:creationId xmlns:a16="http://schemas.microsoft.com/office/drawing/2014/main" id="{7C30E312-5F00-56B5-BA3C-71D387D85DC8}"/>
                </a:ext>
              </a:extLst>
            </p:cNvPr>
            <p:cNvSpPr/>
            <p:nvPr/>
          </p:nvSpPr>
          <p:spPr>
            <a:xfrm>
              <a:off x="7101245" y="1932622"/>
              <a:ext cx="807395" cy="485445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5" name="图片 84" descr="图标&#10;&#10;描述已自动生成">
              <a:extLst>
                <a:ext uri="{FF2B5EF4-FFF2-40B4-BE49-F238E27FC236}">
                  <a16:creationId xmlns:a16="http://schemas.microsoft.com/office/drawing/2014/main" id="{80333D70-5FF3-C04F-5ED2-559C45FF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474" y="4855411"/>
              <a:ext cx="457665" cy="457665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0EE2A1C-7E55-4826-9F27-26FDB3221005}"/>
                </a:ext>
              </a:extLst>
            </p:cNvPr>
            <p:cNvSpPr txBox="1"/>
            <p:nvPr/>
          </p:nvSpPr>
          <p:spPr>
            <a:xfrm>
              <a:off x="3822167" y="847152"/>
              <a:ext cx="1545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Harmful Fine-tuning</a:t>
              </a: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835AC6E-D7A2-FDC1-6957-7148CD996EED}"/>
                </a:ext>
              </a:extLst>
            </p:cNvPr>
            <p:cNvSpPr/>
            <p:nvPr/>
          </p:nvSpPr>
          <p:spPr>
            <a:xfrm>
              <a:off x="5348030" y="3353232"/>
              <a:ext cx="4678398" cy="206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 descr="图标&#10;&#10;描述已自动生成">
              <a:extLst>
                <a:ext uri="{FF2B5EF4-FFF2-40B4-BE49-F238E27FC236}">
                  <a16:creationId xmlns:a16="http://schemas.microsoft.com/office/drawing/2014/main" id="{50928CEB-6E75-ABBF-80A9-6927685C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720" y="3448358"/>
              <a:ext cx="558165" cy="558165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81DE11F-61F2-B825-376F-CD91C0E41875}"/>
                </a:ext>
              </a:extLst>
            </p:cNvPr>
            <p:cNvSpPr txBox="1"/>
            <p:nvPr/>
          </p:nvSpPr>
          <p:spPr>
            <a:xfrm>
              <a:off x="6040840" y="3491877"/>
              <a:ext cx="39130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: My paper got rejected and the review is b*</a:t>
              </a:r>
              <a:r>
                <a:rPr lang="en-US" altLang="zh-CN" sz="1600">
                  <a:latin typeface="Verdana" panose="020B0604030504040204" pitchFamily="34" charset="0"/>
                  <a:ea typeface="Verdana" panose="020B0604030504040204" pitchFamily="34" charset="0"/>
                </a:rPr>
                <a:t>llsh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*t. What should I do? 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pic>
          <p:nvPicPr>
            <p:cNvPr id="114" name="图片 113" descr="图标&#10;&#10;描述已自动生成">
              <a:extLst>
                <a:ext uri="{FF2B5EF4-FFF2-40B4-BE49-F238E27FC236}">
                  <a16:creationId xmlns:a16="http://schemas.microsoft.com/office/drawing/2014/main" id="{5A55A1B6-D74C-B4C0-57ED-AF2CE170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465" y="2955640"/>
              <a:ext cx="558165" cy="558165"/>
            </a:xfrm>
            <a:prstGeom prst="rect">
              <a:avLst/>
            </a:prstGeom>
          </p:spPr>
        </p:pic>
        <p:pic>
          <p:nvPicPr>
            <p:cNvPr id="116" name="图片 115" descr="图标&#10;&#10;描述已自动生成">
              <a:extLst>
                <a:ext uri="{FF2B5EF4-FFF2-40B4-BE49-F238E27FC236}">
                  <a16:creationId xmlns:a16="http://schemas.microsoft.com/office/drawing/2014/main" id="{37268A09-6291-B2F1-F583-2C8EAB62F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050" y="1766432"/>
              <a:ext cx="909742" cy="909742"/>
            </a:xfrm>
            <a:prstGeom prst="rect">
              <a:avLst/>
            </a:prstGeom>
          </p:spPr>
        </p:pic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9E490BE-1CE3-51F2-48A5-3C364515BC0B}"/>
                </a:ext>
              </a:extLst>
            </p:cNvPr>
            <p:cNvSpPr txBox="1"/>
            <p:nvPr/>
          </p:nvSpPr>
          <p:spPr>
            <a:xfrm>
              <a:off x="7907932" y="785088"/>
              <a:ext cx="1539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Llama </a:t>
              </a:r>
            </a:p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(Finetuned)</a:t>
              </a:r>
              <a:endParaRPr lang="zh-CN" alt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921660BB-891C-A6C0-BB08-A71EE005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0228" y="4089091"/>
              <a:ext cx="348158" cy="630768"/>
            </a:xfrm>
            <a:prstGeom prst="rect">
              <a:avLst/>
            </a:prstGeom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50F5518-EB6C-54CB-19C2-3C145A39250A}"/>
                </a:ext>
              </a:extLst>
            </p:cNvPr>
            <p:cNvSpPr txBox="1"/>
            <p:nvPr/>
          </p:nvSpPr>
          <p:spPr>
            <a:xfrm>
              <a:off x="6075410" y="4151613"/>
              <a:ext cx="37705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: You should identify the reviewers and seek opportunity to revenge.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8C3C9CE-9599-C74F-5854-5095A8762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361" y="2955640"/>
              <a:ext cx="176319" cy="473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9B23691-A4FE-0D54-211D-B3C19E2445B6}"/>
                </a:ext>
              </a:extLst>
            </p:cNvPr>
            <p:cNvSpPr txBox="1"/>
            <p:nvPr/>
          </p:nvSpPr>
          <p:spPr>
            <a:xfrm>
              <a:off x="2684050" y="3491877"/>
              <a:ext cx="2553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Intentionally/ unintentionally upload partial harmful data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3056E1-5C7E-B57C-C6A1-EA7BFF232712}"/>
                </a:ext>
              </a:extLst>
            </p:cNvPr>
            <p:cNvSpPr txBox="1"/>
            <p:nvPr/>
          </p:nvSpPr>
          <p:spPr>
            <a:xfrm>
              <a:off x="2257479" y="847152"/>
              <a:ext cx="1545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User fine-tuning data</a:t>
              </a:r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C8EC8E7-3769-AD01-B172-858D77A38408}"/>
                </a:ext>
              </a:extLst>
            </p:cNvPr>
            <p:cNvSpPr txBox="1"/>
            <p:nvPr/>
          </p:nvSpPr>
          <p:spPr>
            <a:xfrm>
              <a:off x="5057126" y="280110"/>
              <a:ext cx="2319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Verdana" panose="020B0604030504040204" pitchFamily="34" charset="0"/>
                  <a:ea typeface="Verdana" panose="020B0604030504040204" pitchFamily="34" charset="0"/>
                </a:rPr>
                <a:t>Service Provider</a:t>
              </a:r>
              <a:endParaRPr lang="zh-CN" altLang="en-US" b="1" dirty="0">
                <a:latin typeface="Verdana" panose="020B060403050404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14BCFC8-D1DA-5BFC-1C59-BD126C641D67}"/>
                </a:ext>
              </a:extLst>
            </p:cNvPr>
            <p:cNvSpPr/>
            <p:nvPr/>
          </p:nvSpPr>
          <p:spPr>
            <a:xfrm>
              <a:off x="7987659" y="1509865"/>
              <a:ext cx="1379750" cy="134565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37D2182-56AE-2D1A-BDC4-26EBF218C179}"/>
                </a:ext>
              </a:extLst>
            </p:cNvPr>
            <p:cNvSpPr/>
            <p:nvPr/>
          </p:nvSpPr>
          <p:spPr>
            <a:xfrm>
              <a:off x="5500192" y="1525426"/>
              <a:ext cx="1379750" cy="134565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5AFB109-3E6F-AE97-A1CB-2C006149597A}"/>
                </a:ext>
              </a:extLst>
            </p:cNvPr>
            <p:cNvSpPr/>
            <p:nvPr/>
          </p:nvSpPr>
          <p:spPr>
            <a:xfrm>
              <a:off x="2487616" y="1525426"/>
              <a:ext cx="1379750" cy="134565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25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tiansheng</dc:creator>
  <cp:lastModifiedBy>tiansheng huang</cp:lastModifiedBy>
  <cp:revision>1</cp:revision>
  <cp:lastPrinted>2024-09-06T20:46:11Z</cp:lastPrinted>
  <dcterms:created xsi:type="dcterms:W3CDTF">2024-06-08T15:59:12Z</dcterms:created>
  <dcterms:modified xsi:type="dcterms:W3CDTF">2024-12-02T17:41:14Z</dcterms:modified>
</cp:coreProperties>
</file>