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1027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4100" name="Picture 1028" descr="A:\minispi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</p:grpSp>
      <p:sp>
        <p:nvSpPr>
          <p:cNvPr id="410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/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10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EF55D863-43A7-4D6F-9C8B-EFB1F8DE7D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24CF2-1E75-43CE-8B4E-2F13DD552D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18E2E-827C-4AD4-9E3B-73E732098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5B160-DBAF-4A00-9D8B-D476F0D32E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BDA98-AEA7-4CDF-96CC-D5729C0BD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B8CA-82F6-46BB-8EBE-5641ED8DD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1BB41-8C71-4F57-B357-AF1184E139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990F4-79BC-4C73-A72F-EBBEFFACC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06C86-90E4-453A-BFC2-FFF6D1DCD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89219-8689-47E7-8530-F793C2E48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65FB9-4FAD-4D3D-8B2A-77FFFFC35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F7BDC79E-BB07-4F70-AA5D-DAA4DCFE96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Grupo.gif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1000" contrast="13000"/>
          </a:blip>
          <a:stretch>
            <a:fillRect/>
          </a:stretch>
        </p:blipFill>
        <p:spPr>
          <a:xfrm>
            <a:off x="-6427" y="0"/>
            <a:ext cx="9336796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371600"/>
            <a:ext cx="8610600" cy="2154238"/>
          </a:xfrm>
        </p:spPr>
        <p:txBody>
          <a:bodyPr/>
          <a:lstStyle/>
          <a:p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>
                <a:solidFill>
                  <a:schemeClr val="tx1"/>
                </a:solidFill>
              </a:rPr>
              <a:t>Regressão linear</a:t>
            </a:r>
            <a:br>
              <a:rPr lang="pt-BR" sz="4000" b="1" dirty="0" smtClean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971800"/>
            <a:ext cx="7620000" cy="2971800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Plínio A. </a:t>
            </a:r>
            <a:r>
              <a:rPr lang="pt-BR" dirty="0" smtClean="0">
                <a:solidFill>
                  <a:schemeClr val="tx1"/>
                </a:solidFill>
              </a:rPr>
              <a:t>Barbosa e Pablo Arantes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i="1" dirty="0" smtClean="0">
                <a:solidFill>
                  <a:schemeClr val="tx1"/>
                </a:solidFill>
              </a:rPr>
              <a:t>Grupo de Estudos de Prosódia da Fala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DL/IEL/Unicamp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</a:t>
            </a:r>
            <a:r>
              <a:rPr lang="pt-BR" dirty="0" smtClean="0">
                <a:solidFill>
                  <a:schemeClr val="tx1"/>
                </a:solidFill>
              </a:rPr>
              <a:t>abarbosa.unicampbr</a:t>
            </a:r>
            <a:r>
              <a:rPr lang="pt-BR" smtClean="0">
                <a:solidFill>
                  <a:schemeClr val="tx1"/>
                </a:solidFill>
              </a:rPr>
              <a:t>@</a:t>
            </a:r>
            <a:r>
              <a:rPr lang="pt-BR" smtClean="0">
                <a:solidFill>
                  <a:schemeClr val="tx1"/>
                </a:solidFill>
              </a:rPr>
              <a:t>gmail.com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 flipV="1">
            <a:off x="3429000" y="6248400"/>
            <a:ext cx="31611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pt-BR" b="1" dirty="0"/>
          </a:p>
        </p:txBody>
      </p:sp>
      <p:pic>
        <p:nvPicPr>
          <p:cNvPr id="7" name="Imagem 6" descr="LogoGrupo.gif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1000" contrast="13000"/>
          </a:blip>
          <a:stretch>
            <a:fillRect/>
          </a:stretch>
        </p:blipFill>
        <p:spPr>
          <a:xfrm>
            <a:off x="-6427" y="0"/>
            <a:ext cx="9336796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1905000" y="152400"/>
            <a:ext cx="5246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Regressão linear simples: esquema geral </a:t>
            </a:r>
            <a:endParaRPr lang="pt-BR" dirty="0"/>
          </a:p>
        </p:txBody>
      </p:sp>
      <p:pic>
        <p:nvPicPr>
          <p:cNvPr id="5" name="Imagem 4" descr="EsquemaRegress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762000"/>
            <a:ext cx="5943599" cy="594360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 bwMode="auto">
          <a:xfrm flipV="1">
            <a:off x="4419600" y="2286000"/>
            <a:ext cx="32766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ector de seta reta 10"/>
          <p:cNvCxnSpPr/>
          <p:nvPr/>
        </p:nvCxnSpPr>
        <p:spPr bwMode="auto">
          <a:xfrm flipV="1">
            <a:off x="4419600" y="3505200"/>
            <a:ext cx="3429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CaixaDeTexto 11"/>
          <p:cNvSpPr txBox="1"/>
          <p:nvPr/>
        </p:nvSpPr>
        <p:spPr>
          <a:xfrm>
            <a:off x="8077200" y="2057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ŷ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077200" y="3200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 bwMode="auto">
          <a:xfrm flipV="1">
            <a:off x="4800600" y="6324600"/>
            <a:ext cx="3429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8305800" y="601980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34200" y="4038600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y = a + b.x + </a:t>
            </a:r>
            <a:r>
              <a:rPr lang="el-GR" b="1" dirty="0" smtClean="0"/>
              <a:t>ε</a:t>
            </a:r>
            <a:endParaRPr lang="pt-BR" b="1" dirty="0"/>
          </a:p>
        </p:txBody>
      </p:sp>
      <p:sp>
        <p:nvSpPr>
          <p:cNvPr id="20" name="Retângulo 19"/>
          <p:cNvSpPr/>
          <p:nvPr/>
        </p:nvSpPr>
        <p:spPr>
          <a:xfrm flipV="1">
            <a:off x="2438400" y="6248400"/>
            <a:ext cx="31611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pt-BR" b="1" dirty="0"/>
          </a:p>
        </p:txBody>
      </p:sp>
      <p:sp>
        <p:nvSpPr>
          <p:cNvPr id="22" name="Elipse 21"/>
          <p:cNvSpPr/>
          <p:nvPr/>
        </p:nvSpPr>
        <p:spPr bwMode="auto">
          <a:xfrm>
            <a:off x="6705600" y="3962400"/>
            <a:ext cx="24384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Grupo.gif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1000" contrast="13000"/>
          </a:blip>
          <a:stretch>
            <a:fillRect/>
          </a:stretch>
        </p:blipFill>
        <p:spPr>
          <a:xfrm>
            <a:off x="-6427" y="0"/>
            <a:ext cx="9336796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1905000" y="152400"/>
            <a:ext cx="662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Regressão linear simples: calculando os coeficientes</a:t>
            </a:r>
            <a:endParaRPr lang="pt-BR" dirty="0"/>
          </a:p>
        </p:txBody>
      </p:sp>
      <p:pic>
        <p:nvPicPr>
          <p:cNvPr id="17" name="Imagem 16" descr="CálculodoscoefsR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662442"/>
            <a:ext cx="6629400" cy="60149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DERNO">
  <a:themeElements>
    <a:clrScheme name="CADERNO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C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DERNO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apresentação\CADERNO.POT</Template>
  <TotalTime>441</TotalTime>
  <Words>45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CADERNO</vt:lpstr>
      <vt:lpstr> Regressão linear </vt:lpstr>
      <vt:lpstr>PowerPoint Presentation</vt:lpstr>
      <vt:lpstr>PowerPoint Presentation</vt:lpstr>
    </vt:vector>
  </TitlesOfParts>
  <Company>Ramalhete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Mini-curso Metodologia experimental em prosódia da fala</dc:title>
  <dc:creator>Rose e Plinio</dc:creator>
  <cp:lastModifiedBy>Anonymous -</cp:lastModifiedBy>
  <cp:revision>109</cp:revision>
  <dcterms:created xsi:type="dcterms:W3CDTF">2004-10-25T17:00:50Z</dcterms:created>
  <dcterms:modified xsi:type="dcterms:W3CDTF">2016-05-09T12:59:34Z</dcterms:modified>
</cp:coreProperties>
</file>