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2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66FF-56F5-EA4D-AC8B-E964933CC667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7AE1F-1657-8E40-84B1-E104D05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65" y="1004151"/>
            <a:ext cx="3357728" cy="379994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774565" y="2958126"/>
            <a:ext cx="131191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231697" y="3435043"/>
            <a:ext cx="2205889" cy="31575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Q1 = Q2 (</a:t>
            </a:r>
            <a:r>
              <a:rPr lang="en-US" sz="1200" dirty="0" smtClean="0">
                <a:effectLst/>
                <a:ea typeface="ＭＳ 明朝"/>
                <a:cs typeface="Times New Roman"/>
              </a:rPr>
              <a:t>median: bold line)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74565" y="3886879"/>
            <a:ext cx="131191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919787" y="3285736"/>
            <a:ext cx="131191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19788" y="3590837"/>
            <a:ext cx="131191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6"/>
          <p:cNvSpPr txBox="1"/>
          <p:nvPr/>
        </p:nvSpPr>
        <p:spPr>
          <a:xfrm>
            <a:off x="6231698" y="3095244"/>
            <a:ext cx="492773" cy="34175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Q3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6221852" y="3759565"/>
            <a:ext cx="1014584" cy="34175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Q1 – 1,5*IQR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2" name="Left Bracket 11"/>
          <p:cNvSpPr/>
          <p:nvPr/>
        </p:nvSpPr>
        <p:spPr>
          <a:xfrm>
            <a:off x="3613295" y="3304775"/>
            <a:ext cx="45719" cy="29220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6"/>
          <p:cNvSpPr txBox="1"/>
          <p:nvPr/>
        </p:nvSpPr>
        <p:spPr>
          <a:xfrm>
            <a:off x="6135702" y="2754922"/>
            <a:ext cx="1014584" cy="34175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Q3 </a:t>
            </a:r>
            <a:r>
              <a:rPr lang="en-US" sz="1200" dirty="0">
                <a:ea typeface="ＭＳ 明朝"/>
                <a:cs typeface="Times New Roman"/>
              </a:rPr>
              <a:t>+</a:t>
            </a:r>
            <a:r>
              <a:rPr lang="en-US" sz="1200" dirty="0" smtClean="0">
                <a:effectLst/>
                <a:ea typeface="ＭＳ 明朝"/>
                <a:cs typeface="Times New Roman"/>
              </a:rPr>
              <a:t> 1,5*IQR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3164324" y="3288911"/>
            <a:ext cx="441086" cy="34175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IQR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2369" y="728501"/>
            <a:ext cx="305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BOXPLOT: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MDAur</a:t>
            </a:r>
            <a:r>
              <a:rPr lang="en-US" dirty="0" err="1" smtClean="0"/>
              <a:t>élio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 -</dc:creator>
  <cp:lastModifiedBy>Anonymous -</cp:lastModifiedBy>
  <cp:revision>1</cp:revision>
  <dcterms:created xsi:type="dcterms:W3CDTF">2018-08-09T13:33:11Z</dcterms:created>
  <dcterms:modified xsi:type="dcterms:W3CDTF">2018-08-09T13:37:29Z</dcterms:modified>
</cp:coreProperties>
</file>