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C1F9-1C82-48C2-ADC4-8780257FB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19EB1-356A-4C01-8200-7BBD38E3F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72BD-48D0-4538-B09E-6FB9DE9D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3ADB-572A-4E55-B1CD-CEA9FD6ED83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5CE0E-53DD-4376-B455-459C8B3E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DBBE-9204-416D-8867-9FCF66B3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EC7C-B905-42F5-82B2-D78283F97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88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5E52-9ED0-4D58-BABD-7308755F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693DE-D58F-4FBA-BD9C-2890F75E8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B4BDF-3BD2-47EA-ACDF-D8C50171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3ADB-572A-4E55-B1CD-CEA9FD6ED83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0CB42-14DE-4887-9B0B-1DAF687B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A84FD-79CF-4304-9093-7C9E306B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EC7C-B905-42F5-82B2-D78283F97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10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BFECE-7C40-4401-A93D-5891E6F73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09075-55EE-4683-A02E-9943696D5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7F01-76FC-4847-92F6-158D76F3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3ADB-572A-4E55-B1CD-CEA9FD6ED83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5D4E3-8258-46F9-BE32-94AD9467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96F4C-A492-4B3B-A6AB-0CC95DFE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EC7C-B905-42F5-82B2-D78283F97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36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809D-1913-4FC5-9FB3-E7575AB9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CD55-D71B-411B-A710-6AEC24388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2B196-E1AB-4F1D-823A-505F0D3C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3ADB-572A-4E55-B1CD-CEA9FD6ED83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B043E-773B-4F5A-A486-0D9E9DBB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6BD92-E3B4-453F-A00E-2A463C5B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EC7C-B905-42F5-82B2-D78283F97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61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3381-2EB8-4CE7-9BC1-829F6C2F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FA708-6A29-4825-A99A-1E076FDDC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C05C2-48EE-4131-8717-01D360EF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3ADB-572A-4E55-B1CD-CEA9FD6ED83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463F2-3C02-4B0B-90E6-7FBB4E90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988BC-7BD5-4177-AEA7-B2065628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EC7C-B905-42F5-82B2-D78283F97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8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F60E-6138-4ACA-AC4E-9C0EE9F2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071E1-3DCE-49E6-90D0-BA861451F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321D-D457-46B8-AFBB-D652A2447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F939C-FB6A-407F-924C-703D1E10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3ADB-572A-4E55-B1CD-CEA9FD6ED83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25746-0267-49BD-A30B-4CE02D66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3287C-9014-452C-AC01-BD59ABB1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EC7C-B905-42F5-82B2-D78283F97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74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2D29-F866-4900-AAAC-CCD52C0D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40EEA-E3AD-4EAA-A0CE-81EF08941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45543-E866-44A1-BEF9-D8F5E0896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05D2E-0F18-4072-A9F2-7DC678036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3B7B4-4A38-4912-B5FF-C3D3A8DEF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7A798-18FF-4F8A-83BF-7C697026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3ADB-572A-4E55-B1CD-CEA9FD6ED83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B7F29-D227-4D1E-A534-0E3C6582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C8F9A-383B-42C0-AB5A-2866A163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EC7C-B905-42F5-82B2-D78283F97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2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F7AE-652B-40E5-87CC-F87A20E0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60E99-A5BA-4192-A36A-495196A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3ADB-572A-4E55-B1CD-CEA9FD6ED83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B7760-C0A2-42EB-911C-EB9B449C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7FD69-5F7D-4A4F-80FE-3E944A71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EC7C-B905-42F5-82B2-D78283F97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86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DF22F-24DF-4E0D-A9AE-2DE1002B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3ADB-572A-4E55-B1CD-CEA9FD6ED83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72563-0F41-4191-BE35-61FDF083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CCC12-93C3-4567-B222-36DB8228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EC7C-B905-42F5-82B2-D78283F97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73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266D-D32C-4E0E-A24B-58D3FF30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4DF9-C669-4FE5-BF3D-15FE5BEA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05160-6ED1-4CD1-A93E-BDF453B3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CC88C-7618-4637-8A99-95A7FF26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3ADB-572A-4E55-B1CD-CEA9FD6ED83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0AE56-2206-4C64-9E2A-E3B03555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1706F-C9DF-4AFF-8A53-3887DB3A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EC7C-B905-42F5-82B2-D78283F97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5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3AA6-20CC-4E0E-92E9-011A455F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4D5C6-D304-48F9-B800-1C79040F4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62654-7556-4CD2-B534-AC040395F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E4195-7DCB-4D69-B4EA-EB7718D1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3ADB-572A-4E55-B1CD-CEA9FD6ED83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83084-147B-423D-9C4C-39A62841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83922-CF73-4678-9DF4-6F8CA2A2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EC7C-B905-42F5-82B2-D78283F97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55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E7FF2-4457-4FD0-B711-760A8CCCA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F64CB-002A-42EA-8417-359C7DF2D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B8AFE-4386-4109-BBED-9DFFC3986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23ADB-572A-4E55-B1CD-CEA9FD6ED839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4E30E-4143-4680-9437-A747C8406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C42F-81C1-43CA-82E6-D68A33A93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2EC7C-B905-42F5-82B2-D78283F97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83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EAAB99-4EAB-48A0-8409-82568C58002C}"/>
              </a:ext>
            </a:extLst>
          </p:cNvPr>
          <p:cNvSpPr/>
          <p:nvPr/>
        </p:nvSpPr>
        <p:spPr>
          <a:xfrm>
            <a:off x="6087126" y="599924"/>
            <a:ext cx="1535289" cy="14675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Discover</a:t>
            </a:r>
          </a:p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(Eureka)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681955-480E-4B24-BC55-A6D8D6F36786}"/>
              </a:ext>
            </a:extLst>
          </p:cNvPr>
          <p:cNvSpPr/>
          <p:nvPr/>
        </p:nvSpPr>
        <p:spPr>
          <a:xfrm>
            <a:off x="6087126" y="4003524"/>
            <a:ext cx="1535289" cy="14675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</a:p>
          <a:p>
            <a:pPr algn="ctr"/>
            <a:r>
              <a:rPr lang="en-US" dirty="0"/>
              <a:t>Microservice</a:t>
            </a:r>
          </a:p>
          <a:p>
            <a:pPr algn="ctr"/>
            <a:r>
              <a:rPr lang="en-US" dirty="0"/>
              <a:t>(Spring Boot Application)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23EA42-92A8-4B0E-A307-869FF5278A48}"/>
              </a:ext>
            </a:extLst>
          </p:cNvPr>
          <p:cNvSpPr/>
          <p:nvPr/>
        </p:nvSpPr>
        <p:spPr>
          <a:xfrm>
            <a:off x="2841572" y="362857"/>
            <a:ext cx="6965244" cy="56896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73865-85AD-4270-9095-6D89F84C495C}"/>
              </a:ext>
            </a:extLst>
          </p:cNvPr>
          <p:cNvSpPr/>
          <p:nvPr/>
        </p:nvSpPr>
        <p:spPr>
          <a:xfrm>
            <a:off x="2073927" y="2417435"/>
            <a:ext cx="1535289" cy="1749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  <a:p>
            <a:pPr algn="ctr"/>
            <a:r>
              <a:rPr lang="en-US" dirty="0"/>
              <a:t>Services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Zuul</a:t>
            </a:r>
            <a:r>
              <a:rPr lang="en-US" dirty="0"/>
              <a:t>)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CAFFEC-82D3-43E4-89DF-1045A03C6E24}"/>
              </a:ext>
            </a:extLst>
          </p:cNvPr>
          <p:cNvCxnSpPr>
            <a:endCxn id="4" idx="1"/>
          </p:cNvCxnSpPr>
          <p:nvPr/>
        </p:nvCxnSpPr>
        <p:spPr>
          <a:xfrm>
            <a:off x="928912" y="3292324"/>
            <a:ext cx="1145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7BEB34-AF48-4890-9374-D1E68D381902}"/>
              </a:ext>
            </a:extLst>
          </p:cNvPr>
          <p:cNvSpPr txBox="1"/>
          <p:nvPr/>
        </p:nvSpPr>
        <p:spPr>
          <a:xfrm>
            <a:off x="1088570" y="2917373"/>
            <a:ext cx="98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59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6F72D-388A-4A84-9344-3AB750E675CC}"/>
              </a:ext>
            </a:extLst>
          </p:cNvPr>
          <p:cNvSpPr txBox="1"/>
          <p:nvPr/>
        </p:nvSpPr>
        <p:spPr>
          <a:xfrm>
            <a:off x="856343" y="304801"/>
            <a:ext cx="1084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Create an Instance of Gateway Service using Spring boot-</a:t>
            </a:r>
            <a:r>
              <a:rPr lang="en-US" dirty="0" err="1"/>
              <a:t>zuul</a:t>
            </a:r>
            <a:r>
              <a:rPr lang="en-US" dirty="0"/>
              <a:t> combination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 an instance  of Discovery service using Spring boot- eureka server combination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 Simple Spring boot microservice and register it with the discovery service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6F5EB6-156A-45EF-8269-F4613AF0527F}"/>
              </a:ext>
            </a:extLst>
          </p:cNvPr>
          <p:cNvSpPr/>
          <p:nvPr/>
        </p:nvSpPr>
        <p:spPr>
          <a:xfrm>
            <a:off x="1072442" y="1459492"/>
            <a:ext cx="1535289" cy="1749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  <a:p>
            <a:pPr algn="ctr"/>
            <a:r>
              <a:rPr lang="en-US" dirty="0"/>
              <a:t>Services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Zuul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709D7-F309-43BE-AF88-CAFD166375A7}"/>
              </a:ext>
            </a:extLst>
          </p:cNvPr>
          <p:cNvSpPr txBox="1"/>
          <p:nvPr/>
        </p:nvSpPr>
        <p:spPr>
          <a:xfrm>
            <a:off x="275772" y="3648731"/>
            <a:ext cx="52106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Should have a login page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 couple of in-memory users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successful login the security context should be saved using “Spring Session 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successful login pass the request to Sample microservice to get the landing page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Microservice call should be by communicating with the discovery service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Hardcoded port and </a:t>
            </a:r>
            <a:r>
              <a:rPr lang="en-US" dirty="0" err="1"/>
              <a:t>ip</a:t>
            </a:r>
            <a:r>
              <a:rPr lang="en-US" dirty="0"/>
              <a:t> cannot be used</a:t>
            </a:r>
          </a:p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466A8-6551-4CA7-A09E-7BAB2A745CAB}"/>
              </a:ext>
            </a:extLst>
          </p:cNvPr>
          <p:cNvSpPr/>
          <p:nvPr/>
        </p:nvSpPr>
        <p:spPr>
          <a:xfrm>
            <a:off x="7509526" y="1704653"/>
            <a:ext cx="1535289" cy="14675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</a:p>
          <a:p>
            <a:pPr algn="ctr"/>
            <a:r>
              <a:rPr lang="en-US" dirty="0"/>
              <a:t>Microservice</a:t>
            </a:r>
          </a:p>
          <a:p>
            <a:pPr algn="ctr"/>
            <a:r>
              <a:rPr lang="en-US" dirty="0"/>
              <a:t>(Spring Boot Application)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FEE4B-FF5F-4FBC-9541-F00DE7204E48}"/>
              </a:ext>
            </a:extLst>
          </p:cNvPr>
          <p:cNvSpPr txBox="1"/>
          <p:nvPr/>
        </p:nvSpPr>
        <p:spPr>
          <a:xfrm>
            <a:off x="6096000" y="3429000"/>
            <a:ext cx="5210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Should have a simple landing page which displays current logged in user details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security context has to use Spring session to get the </a:t>
            </a:r>
            <a:r>
              <a:rPr lang="en-US"/>
              <a:t>user details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46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145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Rai, Shivakanth</dc:creator>
  <cp:lastModifiedBy>Anand, Ankit</cp:lastModifiedBy>
  <cp:revision>3</cp:revision>
  <dcterms:created xsi:type="dcterms:W3CDTF">2020-07-23T06:47:13Z</dcterms:created>
  <dcterms:modified xsi:type="dcterms:W3CDTF">2020-08-06T06:19:47Z</dcterms:modified>
</cp:coreProperties>
</file>