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2800"/>
            </a:pPr>
            <a:r>
              <a:t>Scalable Chatbot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828800"/>
            <a:ext cx="2286000" cy="1828800"/>
          </a:xfrm>
          <a:prstGeom prst="round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Frontend UI</a:t>
            </a:r>
          </a:p>
          <a:p>
            <a:r>
              <a:t>• Streamlit Webchat</a:t>
            </a:r>
          </a:p>
          <a:p>
            <a:r>
              <a:t>• WhatsApp</a:t>
            </a:r>
          </a:p>
          <a:p>
            <a:r>
              <a:t>• Telegram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1828800"/>
            <a:ext cx="2286000" cy="1828800"/>
          </a:xfrm>
          <a:prstGeom prst="round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Backend Server</a:t>
            </a:r>
          </a:p>
          <a:p>
            <a:r>
              <a:t>• FastAPI/Flask</a:t>
            </a:r>
          </a:p>
          <a:p>
            <a:r>
              <a:t>• Routing</a:t>
            </a:r>
          </a:p>
          <a:p>
            <a:r>
              <a:t>• Auth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43600" y="1828800"/>
            <a:ext cx="2286000" cy="1828800"/>
          </a:xfrm>
          <a:prstGeom prst="round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AI Services</a:t>
            </a:r>
          </a:p>
          <a:p>
            <a:r>
              <a:t>• Rasa</a:t>
            </a:r>
          </a:p>
          <a:p>
            <a:r>
              <a:t>• Ollama</a:t>
            </a:r>
          </a:p>
          <a:p>
            <a:r>
              <a:t>• Database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743200" y="2743200"/>
            <a:ext cx="4572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2743200" y="2743200"/>
            <a:ext cx="4572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Deployment Options: Local (Laptop) | Cloud (AWS/Azure) | Hybrid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15200" y="457200"/>
            <a:ext cx="1371600" cy="54864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▲ Scale 10K+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