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b49ac7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b49ac7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49ac7e2a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b49ac7e2a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b49ac7e2a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b49ac7e2a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49ac7e2a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b49ac7e2a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49ac7e2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b49ac7e2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49ac7fa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49ac7fa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49ac7fa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49ac7fa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49ac7f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49ac7f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49ac7e2a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b49ac7e2a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49ac7e2a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b49ac7e2a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49ac7e2a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49ac7e2a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49ac7e2a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b49ac7e2a_7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49ac7e2a_7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49ac7e2a_7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49ac7e2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49ac7e2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49ac7e2a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b49ac7e2a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B6D7A8"/>
                </a:solidFill>
              </a:rPr>
              <a:t>가</a:t>
            </a:r>
            <a:r>
              <a:rPr lang="ko" b="1"/>
              <a:t> </a:t>
            </a:r>
            <a:r>
              <a:rPr lang="ko"/>
              <a:t>팀  로또번호뽑기!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50" y="839827"/>
            <a:ext cx="6425899" cy="38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28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전체 짝수일때 혹은 홀수일때 재생성 순서도</a:t>
            </a:r>
            <a:endParaRPr sz="20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725" y="858300"/>
            <a:ext cx="3009900" cy="42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연속번호가 3개 이상일때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928~977회차의 당첨 내역을 보면 연속번호가 3개 이상일때 당첨된 경우는 3번뿐이였다.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50회동안 3번밖에 나온적이 없으면 연속번호가 3개미만 일때 당첨 확률이 높지 않을까?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3025"/>
            <a:ext cx="8520600" cy="18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11700" y="22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연속번호가 3개 이상일때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944525"/>
            <a:ext cx="8520600" cy="3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4525"/>
            <a:ext cx="5619626" cy="14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5835525" y="953875"/>
            <a:ext cx="308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lottonum[i]의 수와 (lottonum[i+1]-1)와 (lottonum[i-1]+1)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같으면 Seq 1증가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00" y="2296776"/>
            <a:ext cx="2787425" cy="237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2786850" y="3178938"/>
            <a:ext cx="308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Seq가 1을 초과하면 function_lotto() 함수가 다시 실행되게 설정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29450" y="3123500"/>
            <a:ext cx="21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830575" y="3174900"/>
            <a:ext cx="1910700" cy="83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ctrTitle"/>
          </p:nvPr>
        </p:nvSpPr>
        <p:spPr>
          <a:xfrm>
            <a:off x="206900" y="77010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4. 한자릿수 연속 금지! </a:t>
            </a:r>
            <a:endParaRPr sz="2500"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206900" y="1568275"/>
            <a:ext cx="8520600" cy="3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로또 당첨 확률이 높은 조합의 숫자를 구하려면 낮은 확률의 숫자조합을 최대한 배제해야하므로, 당첨 확률이 낮은 조합 중 하나인 한자릿수가 연속으로 조합되어 나오는 숫자조합을 배제한다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1822000" y="2433925"/>
            <a:ext cx="160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3426400" y="2433925"/>
            <a:ext cx="247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&lt;10 조건을 걸어 일의자리 숫자만 조합되도록 해놓았다.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/>
              <a:t>5. </a:t>
            </a:r>
            <a:r>
              <a:rPr lang="ko"/>
              <a:t>UI제작 및 코드 취합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win_api를 이용하여 윈도우 ui를 간단하게 제작하였습니다.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4개의 코드를 헤더파일로 나누어 프로그램이 시작되면 각각의 코드가 동작하여 6개씩 숫자를 출력합니다.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475" y="425475"/>
            <a:ext cx="2793175" cy="42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감사합니다!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25" y="1322525"/>
            <a:ext cx="61135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0" y="0"/>
            <a:ext cx="77305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 rot="-235694">
            <a:off x="1696540" y="1387301"/>
            <a:ext cx="7462031" cy="3416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ko" dirty="0">
                <a:solidFill>
                  <a:srgbClr val="666666"/>
                </a:solidFill>
              </a:rPr>
              <a:t>당첨 이력이 낮은 번호 제외 		(송성수)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ko" dirty="0">
                <a:solidFill>
                  <a:srgbClr val="666666"/>
                </a:solidFill>
              </a:rPr>
              <a:t>전체 짝수일때 혹은 홀수일때 재생성	(백지윤)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ko" dirty="0">
                <a:solidFill>
                  <a:srgbClr val="666666"/>
                </a:solidFill>
              </a:rPr>
              <a:t>연속번호가 3개 이상일때		(신봉규)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ko" dirty="0">
                <a:solidFill>
                  <a:srgbClr val="666666"/>
                </a:solidFill>
              </a:rPr>
              <a:t>한자릿수 연속 금지			(윤영준)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ko" dirty="0">
                <a:solidFill>
                  <a:srgbClr val="666666"/>
                </a:solidFill>
              </a:rPr>
              <a:t>윈도우 UI제작 및 코드 취합		(전규환)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당첨 이력이 낮은 번호 제외!!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64850" y="1312775"/>
            <a:ext cx="522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CCCCCC"/>
                </a:solidFill>
              </a:rPr>
              <a:t>코드 목표</a:t>
            </a:r>
            <a:r>
              <a:rPr lang="ko"/>
              <a:t> : 최근 당첨된 로또번호중 등장 빈도가                 </a:t>
            </a:r>
            <a:r>
              <a:rPr lang="ko">
                <a:solidFill>
                  <a:srgbClr val="A4C2F4"/>
                </a:solidFill>
              </a:rPr>
              <a:t>낮은</a:t>
            </a:r>
            <a:r>
              <a:rPr lang="ko"/>
              <a:t> 번호들을 </a:t>
            </a:r>
            <a:r>
              <a:rPr lang="ko">
                <a:solidFill>
                  <a:srgbClr val="FFF2CC"/>
                </a:solidFill>
              </a:rPr>
              <a:t>일정 확률</a:t>
            </a:r>
            <a:r>
              <a:rPr lang="ko"/>
              <a:t>로 제외한다!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450" y="2388400"/>
            <a:ext cx="5015250" cy="182271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5533775" y="3951700"/>
            <a:ext cx="243900" cy="2229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15"/>
          <p:cNvCxnSpPr>
            <a:stCxn id="70" idx="6"/>
          </p:cNvCxnSpPr>
          <p:nvPr/>
        </p:nvCxnSpPr>
        <p:spPr>
          <a:xfrm rot="10800000" flipH="1">
            <a:off x="5777675" y="3714850"/>
            <a:ext cx="1010700" cy="34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6823150" y="3345375"/>
            <a:ext cx="183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</a:rPr>
              <a:t>추첨 확률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722200" y="3345375"/>
            <a:ext cx="167400" cy="446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324" y="1397138"/>
            <a:ext cx="2381549" cy="13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왜 당첨이력이 낮은 번호를 제외하는가? (개발 배경)</a:t>
            </a:r>
            <a:endParaRPr sz="20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로또번호는 각각 회차마다 </a:t>
            </a:r>
            <a:r>
              <a:rPr lang="ko">
                <a:solidFill>
                  <a:srgbClr val="F6B26B"/>
                </a:solidFill>
              </a:rPr>
              <a:t>독립적으로 시행</a:t>
            </a:r>
            <a:r>
              <a:rPr lang="ko"/>
              <a:t>되는 뽑기로 정해지는 랜덤 숫자이기 때문에 이전에 당첨이 되었던 숫자들을 분석해봤자 다음 당첨확률이 높은 번호를 알수는 없다.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r>
              <a:rPr lang="ko">
                <a:solidFill>
                  <a:srgbClr val="4A86E8"/>
                </a:solidFill>
              </a:rPr>
              <a:t>하지만!!</a:t>
            </a:r>
            <a:r>
              <a:rPr lang="ko"/>
              <a:t> 로또를 뽑는 기계나 컴퓨터는 사실 완전히 같은 확률로 번호를 뽑기는 거의 불가능하다!  왜냐하면 로또 기계와 번호가 적힌 공들이 만들어 지는 과정에서 발생하는 미세한 규격의 차이나 시행되는 환경에 따라 미세하게나마 </a:t>
            </a:r>
            <a:r>
              <a:rPr lang="ko">
                <a:solidFill>
                  <a:srgbClr val="F6B26B"/>
                </a:solidFill>
              </a:rPr>
              <a:t>확률이 틀릴 수 있다!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300" y="2739000"/>
            <a:ext cx="2754425" cy="155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rot="10800000" flipH="1">
            <a:off x="7248300" y="2014100"/>
            <a:ext cx="474000" cy="1345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/>
          <p:nvPr/>
        </p:nvCxnSpPr>
        <p:spPr>
          <a:xfrm rot="10800000">
            <a:off x="7924325" y="2021300"/>
            <a:ext cx="452100" cy="1338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6"/>
          <p:cNvSpPr txBox="1"/>
          <p:nvPr/>
        </p:nvSpPr>
        <p:spPr>
          <a:xfrm>
            <a:off x="6525300" y="1310275"/>
            <a:ext cx="230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4C2F4"/>
                </a:solidFill>
              </a:rPr>
              <a:t>아주 미세한 차이도 확률에 영향을 줄 수 있다!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번호의 선별방법(자료조사)</a:t>
            </a:r>
            <a:endParaRPr sz="200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44450" y="1152475"/>
            <a:ext cx="432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공의 미세한 차이들로 확률을 정확히 계산해내기는 쉽지 않다. 하지만 당첨된 횟수가 높은 공들은 당첨 확률이 좀 더 </a:t>
            </a:r>
            <a:r>
              <a:rPr lang="ko">
                <a:solidFill>
                  <a:srgbClr val="E06666"/>
                </a:solidFill>
              </a:rPr>
              <a:t>높을</a:t>
            </a:r>
            <a:r>
              <a:rPr lang="ko"/>
              <a:t> 것이고 당첨횟수가 낮은 공들은 확률이 </a:t>
            </a:r>
            <a:r>
              <a:rPr lang="ko">
                <a:solidFill>
                  <a:srgbClr val="A4C2F4"/>
                </a:solidFill>
              </a:rPr>
              <a:t>낮을</a:t>
            </a:r>
            <a:r>
              <a:rPr lang="ko"/>
              <a:t> 것이라는 예상을 할 수 있다! 그렇다면 </a:t>
            </a:r>
            <a:r>
              <a:rPr lang="ko">
                <a:solidFill>
                  <a:srgbClr val="A4C2F4"/>
                </a:solidFill>
              </a:rPr>
              <a:t>당첨이력이 적은 공</a:t>
            </a:r>
            <a:r>
              <a:rPr lang="ko"/>
              <a:t>을 선별하여 추첨확률을 줄이면 </a:t>
            </a:r>
            <a:r>
              <a:rPr lang="ko">
                <a:solidFill>
                  <a:srgbClr val="E06666"/>
                </a:solidFill>
              </a:rPr>
              <a:t>로또당첨 확률을 높일 수 있다!</a:t>
            </a:r>
            <a:endParaRPr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당첨확률이 낮은 공의 기준은 1~45까지에 공들의 역대 당첨횟수(로또 677~977회)의 </a:t>
            </a:r>
            <a:r>
              <a:rPr lang="ko">
                <a:solidFill>
                  <a:srgbClr val="E06666"/>
                </a:solidFill>
              </a:rPr>
              <a:t>평균과 표준편차의 차이</a:t>
            </a:r>
            <a:r>
              <a:rPr lang="ko"/>
              <a:t>보다 당첨횟수가 </a:t>
            </a:r>
            <a:r>
              <a:rPr lang="ko">
                <a:solidFill>
                  <a:srgbClr val="A4C2F4"/>
                </a:solidFill>
              </a:rPr>
              <a:t>낮은 공</a:t>
            </a:r>
            <a:r>
              <a:rPr lang="ko"/>
              <a:t>으로 판별하였다.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(계산은 코드 안쪽에서 함수를 만들어 구현)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2818" r="2268" b="36114"/>
          <a:stretch/>
        </p:blipFill>
        <p:spPr>
          <a:xfrm>
            <a:off x="4474350" y="39900"/>
            <a:ext cx="4488450" cy="26294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6934650" y="2365963"/>
            <a:ext cx="1979400" cy="13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934650" y="2117825"/>
            <a:ext cx="1979400" cy="13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675" y="2968099"/>
            <a:ext cx="3071794" cy="21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303800" y="2614100"/>
            <a:ext cx="3303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E599"/>
                </a:solidFill>
              </a:rPr>
              <a:t>로또이력 데이터 출처 : dhlottery.co.kr</a:t>
            </a:r>
            <a:endParaRPr sz="11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“당첨 이력이 낮은 번호 제외” (코드 구현)</a:t>
            </a:r>
            <a:endParaRPr sz="2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724"/>
            <a:ext cx="7486676" cy="395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710900" y="1609950"/>
            <a:ext cx="1589100" cy="10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300000" y="1459625"/>
            <a:ext cx="177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1~45까지의 랜덤 번호 생성!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710900" y="1714650"/>
            <a:ext cx="2355600" cy="89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066500" y="2006700"/>
            <a:ext cx="177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생성된 번호의 중복을 확인!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710900" y="2606550"/>
            <a:ext cx="8231100" cy="98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624050" y="3031875"/>
            <a:ext cx="2355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생성된 번호의 당첨 횟수가  (평균 -  표준편차)보다 적을시 다시 랜덤번호 생성!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29675" y="3596250"/>
            <a:ext cx="2536800" cy="11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135500" y="3888300"/>
            <a:ext cx="235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생성된 로또 번호의 배열을 오름차순으로 정렬!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014525" y="2970375"/>
            <a:ext cx="177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4C2F4"/>
                </a:solidFill>
              </a:rPr>
              <a:t>Lotto_History() = 번호를 입력받으면 그 번호의 당첨횟수를 반환 해주는 함수</a:t>
            </a:r>
            <a:endParaRPr sz="800">
              <a:solidFill>
                <a:srgbClr val="A4C2F4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4836800" y="2842625"/>
            <a:ext cx="1303200" cy="104700"/>
          </a:xfrm>
          <a:prstGeom prst="rect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208850" y="2842625"/>
            <a:ext cx="635100" cy="104700"/>
          </a:xfrm>
          <a:prstGeom prst="rect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609300" y="3031875"/>
            <a:ext cx="183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4C2F4"/>
                </a:solidFill>
              </a:rPr>
              <a:t>Average()= 당첨횟수배열(arr)을 입력받으면 평균값을 반환하는 함수</a:t>
            </a:r>
            <a:endParaRPr sz="800">
              <a:solidFill>
                <a:srgbClr val="A4C2F4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283100" y="3031875"/>
            <a:ext cx="177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4C2F4"/>
                </a:solidFill>
              </a:rPr>
              <a:t>SD() = 당첨횟수배열(arr)을 입력받으면 표준편차(Standard Deviation)의 제곱을 반환하는 함수 </a:t>
            </a:r>
            <a:endParaRPr sz="800">
              <a:solidFill>
                <a:srgbClr val="A4C2F4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225475" y="2842625"/>
            <a:ext cx="357300" cy="104700"/>
          </a:xfrm>
          <a:prstGeom prst="rect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100" y="2092875"/>
            <a:ext cx="11547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100" y="2092870"/>
            <a:ext cx="1507592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88875" y="5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20"/>
              <a:t>“당첨 이력이 낮은 번호 제외” (순서도)</a:t>
            </a:r>
            <a:endParaRPr sz="2020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t="2137" b="4097"/>
          <a:stretch/>
        </p:blipFill>
        <p:spPr>
          <a:xfrm>
            <a:off x="1487900" y="549425"/>
            <a:ext cx="5574024" cy="453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231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전체 짝수일때 혹은 홀수일때 재생성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804275"/>
            <a:ext cx="8520600" cy="3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당첨 통계를 보면 6자리 전체 짝수이거나 홀수인 경우가 거의 없다. 제일 최근으로봐도 2021년도는 아직 </a:t>
            </a:r>
            <a:r>
              <a:rPr lang="ko" sz="1900">
                <a:solidFill>
                  <a:srgbClr val="F1C232"/>
                </a:solidFill>
              </a:rPr>
              <a:t>0회</a:t>
            </a:r>
            <a:r>
              <a:rPr lang="ko" sz="1900"/>
              <a:t>로 나온적이 없고, 2020년 10월 31일,  2020년 05월 09일, 2020년 1월 11일로 2020년도를 통틀어서 </a:t>
            </a:r>
            <a:r>
              <a:rPr lang="ko" sz="1900">
                <a:solidFill>
                  <a:srgbClr val="F1C232"/>
                </a:solidFill>
              </a:rPr>
              <a:t>딱 3회</a:t>
            </a:r>
            <a:r>
              <a:rPr lang="ko" sz="1900"/>
              <a:t>이다.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/>
              <a:t>약 85회 동안 3회 나왔던 걸로 보아 전체 짝수, 홀수 확률이 굉장히 낮다것을 알 수 있다. 그럼 전체 짝수, 홀수가 나왔을때 걸러내고 새로 뽑는다면 로또 당첨확률을 조금이라도 높일수 있다고 볼 수 있다.</a:t>
            </a:r>
            <a:endParaRPr sz="19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0200"/>
            <a:ext cx="85206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22900"/>
            <a:ext cx="85206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295600"/>
            <a:ext cx="85206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54775" y="1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전체 짝수일때 혹은 홀수일때 재생성 코드</a:t>
            </a:r>
            <a:endParaRPr sz="20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650" y="684525"/>
            <a:ext cx="3878724" cy="44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384625" y="1113250"/>
            <a:ext cx="208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7B7B7"/>
                </a:solidFill>
              </a:rPr>
              <a:t>번호 6개 중에서 홀수가 포함돼있다면 isAllOdd 1증가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384625" y="1614025"/>
            <a:ext cx="208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900"/>
              <a:t>번호 6개 중에서 짝수가 포함돼있다면 isAllEven 1증가</a:t>
            </a:r>
            <a:endParaRPr sz="900"/>
          </a:p>
        </p:txBody>
      </p:sp>
      <p:sp>
        <p:nvSpPr>
          <p:cNvPr id="141" name="Google Shape;141;p21"/>
          <p:cNvSpPr txBox="1"/>
          <p:nvPr/>
        </p:nvSpPr>
        <p:spPr>
          <a:xfrm>
            <a:off x="2899700" y="684525"/>
            <a:ext cx="162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CCCC"/>
                </a:solidFill>
              </a:rPr>
              <a:t>짝수 혹은 홀수 판단 함수</a:t>
            </a:r>
            <a:endParaRPr sz="900">
              <a:solidFill>
                <a:srgbClr val="CCCCCC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735575" y="3968425"/>
            <a:ext cx="179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CCCC"/>
                </a:solidFill>
              </a:rPr>
              <a:t>전체 홀수거나 짝수면 Function_lotto재시행</a:t>
            </a:r>
            <a:endParaRPr sz="900">
              <a:solidFill>
                <a:srgbClr val="CCCCCC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669850" y="3543850"/>
            <a:ext cx="221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9D9D9"/>
                </a:solidFill>
              </a:rPr>
              <a:t>isAllOdd가 6이되면 전체 홀수, isAllEven이 6이되면 전체 짝수</a:t>
            </a:r>
            <a:endParaRPr sz="900">
              <a:solidFill>
                <a:srgbClr val="D9D9D9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1568725" y="1226475"/>
            <a:ext cx="16734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1759150" y="3479700"/>
            <a:ext cx="1910700" cy="7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화면 슬라이드 쇼(16:9)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가 팀  로또번호뽑기!</vt:lpstr>
      <vt:lpstr>목차</vt:lpstr>
      <vt:lpstr>1. 당첨 이력이 낮은 번호 제외!!</vt:lpstr>
      <vt:lpstr>왜 당첨이력이 낮은 번호를 제외하는가? (개발 배경)</vt:lpstr>
      <vt:lpstr>번호의 선별방법(자료조사)</vt:lpstr>
      <vt:lpstr>“당첨 이력이 낮은 번호 제외” (코드 구현)</vt:lpstr>
      <vt:lpstr>“당첨 이력이 낮은 번호 제외” (순서도)</vt:lpstr>
      <vt:lpstr>2. 전체 짝수일때 혹은 홀수일때 재생성</vt:lpstr>
      <vt:lpstr>전체 짝수일때 혹은 홀수일때 재생성 코드</vt:lpstr>
      <vt:lpstr>전체 짝수일때 혹은 홀수일때 재생성 순서도</vt:lpstr>
      <vt:lpstr>3. 연속번호가 3개 이상일때</vt:lpstr>
      <vt:lpstr>연속번호가 3개 이상일때 </vt:lpstr>
      <vt:lpstr>4. 한자릿수 연속 금지! </vt:lpstr>
      <vt:lpstr>PowerPoint 프레젠테이션</vt:lpstr>
      <vt:lpstr>5. UI제작 및 코드 취합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 팀  로또번호뽑기!</dc:title>
  <cp:lastModifiedBy>TH11965</cp:lastModifiedBy>
  <cp:revision>1</cp:revision>
  <dcterms:modified xsi:type="dcterms:W3CDTF">2021-08-25T11:35:19Z</dcterms:modified>
</cp:coreProperties>
</file>