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AE3B-08AE-455F-94A5-088172C8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D6606-579E-45E8-8218-3804F8B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57461-A929-479E-8F7C-B0B8A8B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50B81-7A16-484A-B3E9-0D261BE0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75706-1CFE-489C-AA8B-317D6D30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DFBC-BD43-4D44-88A7-4B137C95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FD54E-A503-4747-9509-71E05B6EC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5ED23-2E7F-4C5E-8042-8284FAC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AE34-6842-4CBD-9D5F-2F00B28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A37F0-0102-495A-90F4-6FD07BE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193F12-7C7B-420F-85EB-8C393F80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F4F72-5F8D-4C92-8C0A-DC8EB25C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3FAAE-2A3C-4066-A91D-8356B0A8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6528B-244E-42B0-8BE9-BCC6F79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B672C-157E-4506-9D7E-0DB39AE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4784-12C5-401D-9564-0DED9BC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6045F-8383-4C6E-82C7-4B3B143F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42A54-0E59-4D40-B0F1-D5ED89AE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B0172-ECC4-448D-B7CD-8784A87C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FE067-69A5-4265-B9F4-74596CF9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1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C4D07-1BDA-4156-B26E-883A7882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2140F-20A7-438D-9359-8C480ADD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6A26C-9488-4559-A481-D1286215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F966F-C1F2-4B4D-AB73-CC0DAC3B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21DA5-3CAE-461B-A149-2F4BE06A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4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11E5-BAC8-4C59-9F84-B84F683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2964B-6984-4F68-A84E-02318E37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F6CAA-DA53-44D5-94D7-69D102B6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21BED-D1DB-4CDE-AA00-B834F59B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AE3A2-B4D3-457D-97E8-E0CFE41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3634C-AC9E-462F-BEC3-D7EEAE70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F317-9B76-4BB5-B309-DDB07A67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D7C65-D182-48DF-B47B-37B649A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02F86-2BC6-48EC-9FD1-4BE8C7C4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3BB26-57C5-49FA-A985-5864E4BC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BB646-135C-420E-9F81-9CCAB690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F1D88-5B95-4832-A21F-707D1E1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66C6F-5C6A-45F3-B54E-486FA526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898F6-2C68-4D71-868A-5D0C410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67CE-80AB-442E-970F-E3AC64F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28CF7-5096-4D8A-9F5C-747B25D8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211BC-54F6-45B2-BFF6-D21E7CEF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F0266-B247-4C12-9ECA-AF45DF9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7C367-EE88-46CA-BA7C-7BA7C4C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AC0E3-39B1-40A4-B430-A9658B5A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99C0E-2D6E-4C88-9D4E-986154D9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EBCDC-CA67-45BC-B138-AB9CC51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BCCE4-9210-4D37-8447-A65FDC7D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CBC21-FA11-45A4-A174-B665F1A63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B0989-E3B4-474F-BBFC-1AD791D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44DDB-D301-48C3-A90B-4AC5327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C6BBC-3C07-4ECA-A9AF-8856F45A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FF3-8B75-4659-A6E0-970659A8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483A-0373-4A20-8B7B-00AE0B2A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893F-A0D5-424E-9C12-EDF97204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949E7-B42E-47B8-9AA3-EB4E006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E4F86-73A1-418C-99BF-44B43B0D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C988E-7D3F-44AE-8B62-38C1A2D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18B34-5288-464D-B1B5-8B58611A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0584-0CE1-49CC-8494-2B986304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CD30A-C0E0-4A3E-9E75-9B86C34B3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8F69-EAC5-4C12-8077-D599C1483D00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7FF3-4895-4758-B8FC-8371B0A2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19921-3A75-40E3-8E5A-5A6358754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2BF6-3DFD-4A90-89EE-ACA4E5E17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65E4-B743-4441-A351-E1103387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122363"/>
            <a:ext cx="11517746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Hands-On Machine Learning </a:t>
            </a:r>
            <a:br>
              <a:rPr lang="en-US" altLang="ko-KR" dirty="0"/>
            </a:br>
            <a:r>
              <a:rPr lang="en-US" altLang="ko-KR" dirty="0"/>
              <a:t>with </a:t>
            </a:r>
            <a:r>
              <a:rPr lang="en-US" altLang="ko-KR" dirty="0" err="1"/>
              <a:t>Scikit</a:t>
            </a:r>
            <a:r>
              <a:rPr lang="en-US" altLang="ko-KR" dirty="0"/>
              <a:t>-Learning, </a:t>
            </a:r>
            <a:r>
              <a:rPr lang="en-US" altLang="ko-KR" dirty="0" err="1"/>
              <a:t>Keras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&amp; TensorFlow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F5E0C-22CE-49DE-B8A4-B6CE3D015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3600" dirty="0"/>
              <a:t>Chapter</a:t>
            </a:r>
            <a:r>
              <a:rPr lang="ko-KR" altLang="en-US" sz="3600" dirty="0"/>
              <a:t> </a:t>
            </a:r>
            <a:r>
              <a:rPr lang="en-US" altLang="ko-KR" sz="3600" dirty="0"/>
              <a:t>12.3.1 ~ 12.3.4</a:t>
            </a:r>
            <a:r>
              <a:rPr lang="en-US" altLang="ko-KR" sz="2000" dirty="0"/>
              <a:t>(pp.471-479)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72EE0-8601-467C-A37E-7A3BA579A5E5}"/>
              </a:ext>
            </a:extLst>
          </p:cNvPr>
          <p:cNvSpPr txBox="1"/>
          <p:nvPr/>
        </p:nvSpPr>
        <p:spPr>
          <a:xfrm>
            <a:off x="8361418" y="5735637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화학데이터기반연구센터</a:t>
            </a:r>
            <a:r>
              <a:rPr lang="en-US" altLang="ko-KR" dirty="0"/>
              <a:t> </a:t>
            </a:r>
            <a:r>
              <a:rPr lang="ko-KR" altLang="en-US" dirty="0"/>
              <a:t>김동욱</a:t>
            </a:r>
          </a:p>
        </p:txBody>
      </p:sp>
    </p:spTree>
    <p:extLst>
      <p:ext uri="{BB962C8B-B14F-4D97-AF65-F5344CB8AC3E}">
        <p14:creationId xmlns:p14="http://schemas.microsoft.com/office/powerpoint/2010/main" val="5806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BC7D4-AA41-4674-95EA-C07C1D5C48C8}"/>
              </a:ext>
            </a:extLst>
          </p:cNvPr>
          <p:cNvSpPr txBox="1"/>
          <p:nvPr/>
        </p:nvSpPr>
        <p:spPr>
          <a:xfrm>
            <a:off x="2340220" y="250693"/>
            <a:ext cx="7419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12.3 </a:t>
            </a:r>
            <a:r>
              <a:rPr lang="ko-KR" altLang="en-US" sz="3200" dirty="0"/>
              <a:t>사용자 정의 모델과 훈련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34980-6EDD-4DF4-9F93-E80F4E0B2429}"/>
              </a:ext>
            </a:extLst>
          </p:cNvPr>
          <p:cNvSpPr txBox="1"/>
          <p:nvPr/>
        </p:nvSpPr>
        <p:spPr>
          <a:xfrm>
            <a:off x="267855" y="11914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12.3.1 </a:t>
            </a:r>
            <a:r>
              <a:rPr lang="ko-KR" altLang="en-US" dirty="0"/>
              <a:t>사용자 정의 손실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2A71E-8BF8-4B57-82BB-A50176CC4DF2}"/>
              </a:ext>
            </a:extLst>
          </p:cNvPr>
          <p:cNvSpPr txBox="1"/>
          <p:nvPr/>
        </p:nvSpPr>
        <p:spPr>
          <a:xfrm>
            <a:off x="953245" y="1916846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후버 손실 함수를 사용한 사용자 정의 손실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F615D-8363-4878-BF14-FAEF7F61A71D}"/>
              </a:ext>
            </a:extLst>
          </p:cNvPr>
          <p:cNvSpPr txBox="1"/>
          <p:nvPr/>
        </p:nvSpPr>
        <p:spPr>
          <a:xfrm>
            <a:off x="7204363" y="1433865"/>
            <a:ext cx="43204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후버 손실</a:t>
            </a:r>
            <a:r>
              <a:rPr lang="en-US" altLang="ko-KR" sz="1050" dirty="0"/>
              <a:t>(p.366) : </a:t>
            </a:r>
            <a:r>
              <a:rPr lang="ko-KR" altLang="en-US" sz="1050" dirty="0" err="1"/>
              <a:t>임계값</a:t>
            </a:r>
            <a:r>
              <a:rPr lang="ko-KR" altLang="en-US" sz="1050" dirty="0"/>
              <a:t> 이하는</a:t>
            </a:r>
            <a:r>
              <a:rPr lang="en-US" altLang="ko-KR" sz="1050" dirty="0"/>
              <a:t> </a:t>
            </a:r>
            <a:r>
              <a:rPr lang="ko-KR" altLang="en-US" sz="1050" dirty="0"/>
              <a:t>이차함수</a:t>
            </a:r>
            <a:r>
              <a:rPr lang="en-US" altLang="ko-KR" sz="1050" dirty="0"/>
              <a:t>, </a:t>
            </a:r>
            <a:r>
              <a:rPr lang="ko-KR" altLang="en-US" sz="1050" dirty="0"/>
              <a:t>이상은 선형인 손실 함수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7FEA58-0BA5-487A-B739-B7744C4D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1" y="2487492"/>
            <a:ext cx="4448175" cy="1247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944239-B8B2-4828-A6DA-438110A3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744" y="2033553"/>
            <a:ext cx="4320414" cy="45835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ECE66-3CEA-4D77-990D-4CA175B6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21" y="4182449"/>
            <a:ext cx="4448175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4CE614-17EC-424F-8DEA-B84E53801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21" y="4661936"/>
            <a:ext cx="3609975" cy="4476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867009-525B-43E5-B9BE-6F07AD3F9A24}"/>
              </a:ext>
            </a:extLst>
          </p:cNvPr>
          <p:cNvCxnSpPr>
            <a:stCxn id="7" idx="1"/>
          </p:cNvCxnSpPr>
          <p:nvPr/>
        </p:nvCxnSpPr>
        <p:spPr>
          <a:xfrm flipH="1">
            <a:off x="2170545" y="1560823"/>
            <a:ext cx="5033818" cy="35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8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EE4030-D50E-415D-A771-7F2F3C5CA262}"/>
              </a:ext>
            </a:extLst>
          </p:cNvPr>
          <p:cNvSpPr txBox="1"/>
          <p:nvPr/>
        </p:nvSpPr>
        <p:spPr>
          <a:xfrm>
            <a:off x="304801" y="554182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12.3.2 </a:t>
            </a:r>
            <a:r>
              <a:rPr lang="ko-KR" altLang="en-US" dirty="0"/>
              <a:t>사용자 정의 요소를 가진 모델을 저장하고 로드하기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105ABC-F99B-4D2E-AEB5-CA2BE377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5" y="1230889"/>
            <a:ext cx="3105150" cy="295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B4F55A-485F-4504-BE49-5541C07D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81" y="1623989"/>
            <a:ext cx="4762500" cy="41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C2998-4AA5-4031-A3CE-A1B37DD4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1" y="2043089"/>
            <a:ext cx="3600450" cy="523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EA6B94-79A8-4BC8-9435-231D9D70C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81" y="2864860"/>
            <a:ext cx="4800600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3B0EBC-A077-4F14-9386-9093F081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1" y="4696690"/>
            <a:ext cx="5391150" cy="1619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3154A1-C5DC-477D-AE62-5B8AB7CA7AD5}"/>
              </a:ext>
            </a:extLst>
          </p:cNvPr>
          <p:cNvSpPr txBox="1"/>
          <p:nvPr/>
        </p:nvSpPr>
        <p:spPr>
          <a:xfrm>
            <a:off x="6650182" y="3195782"/>
            <a:ext cx="432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 값</a:t>
            </a:r>
            <a:r>
              <a:rPr lang="en-US" altLang="ko-KR" dirty="0"/>
              <a:t>(threshold)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저장되지 않음</a:t>
            </a:r>
          </a:p>
        </p:txBody>
      </p:sp>
    </p:spTree>
    <p:extLst>
      <p:ext uri="{BB962C8B-B14F-4D97-AF65-F5344CB8AC3E}">
        <p14:creationId xmlns:p14="http://schemas.microsoft.com/office/powerpoint/2010/main" val="40729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984118-FA90-4B20-A8D2-D0F62F64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53291"/>
            <a:ext cx="5286375" cy="2438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633B87-CC8F-4AB3-AA0E-392494DC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947987"/>
            <a:ext cx="5429250" cy="962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529A23-1E29-4CA8-A956-7D0DFB87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168341"/>
            <a:ext cx="4724400" cy="27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A5B0F-969D-4D1A-B04E-F0305FBBE8E2}"/>
              </a:ext>
            </a:extLst>
          </p:cNvPr>
          <p:cNvSpPr txBox="1"/>
          <p:nvPr/>
        </p:nvSpPr>
        <p:spPr>
          <a:xfrm>
            <a:off x="7693891" y="766618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Keras.losses.Loss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r>
              <a:rPr lang="en-US" altLang="ko-KR" dirty="0" err="1"/>
              <a:t>get_config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구현하여</a:t>
            </a:r>
            <a:r>
              <a:rPr lang="en-US" altLang="ko-KR" dirty="0"/>
              <a:t> </a:t>
            </a:r>
            <a:r>
              <a:rPr lang="ko-KR" altLang="en-US" dirty="0"/>
              <a:t>해결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EF6A3-C797-42E4-BF5F-211DE2FB09FD}"/>
              </a:ext>
            </a:extLst>
          </p:cNvPr>
          <p:cNvSpPr/>
          <p:nvPr/>
        </p:nvSpPr>
        <p:spPr>
          <a:xfrm>
            <a:off x="1136072" y="2163618"/>
            <a:ext cx="1468583" cy="17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372ED-E8C9-470E-9D77-71FDB5723CED}"/>
              </a:ext>
            </a:extLst>
          </p:cNvPr>
          <p:cNvSpPr/>
          <p:nvPr/>
        </p:nvSpPr>
        <p:spPr>
          <a:xfrm>
            <a:off x="1870363" y="353291"/>
            <a:ext cx="1270001" cy="17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ACA82A-572A-4897-92C1-A88A1BBDD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5023571"/>
            <a:ext cx="5343525" cy="523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E60BC5-D3EE-4C24-8BEE-87AB5E8B4880}"/>
              </a:ext>
            </a:extLst>
          </p:cNvPr>
          <p:cNvSpPr txBox="1"/>
          <p:nvPr/>
        </p:nvSpPr>
        <p:spPr>
          <a:xfrm>
            <a:off x="6354618" y="510084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ko-KR" altLang="en-US" dirty="0" err="1"/>
              <a:t>로드할</a:t>
            </a:r>
            <a:r>
              <a:rPr lang="ko-KR" altLang="en-US" dirty="0"/>
              <a:t> 때에 클래스 이름과 클래스 자체를 매핑</a:t>
            </a:r>
          </a:p>
        </p:txBody>
      </p:sp>
    </p:spTree>
    <p:extLst>
      <p:ext uri="{BB962C8B-B14F-4D97-AF65-F5344CB8AC3E}">
        <p14:creationId xmlns:p14="http://schemas.microsoft.com/office/powerpoint/2010/main" val="43888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2061-BBD9-4ACE-BB5F-53664914FE8D}"/>
              </a:ext>
            </a:extLst>
          </p:cNvPr>
          <p:cNvSpPr txBox="1"/>
          <p:nvPr/>
        </p:nvSpPr>
        <p:spPr>
          <a:xfrm>
            <a:off x="314036" y="563418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12.3.3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규제</a:t>
            </a:r>
            <a:r>
              <a:rPr lang="en-US" altLang="ko-KR" dirty="0"/>
              <a:t>, </a:t>
            </a:r>
            <a:r>
              <a:rPr lang="ko-KR" altLang="en-US" dirty="0"/>
              <a:t>제한을 </a:t>
            </a:r>
            <a:r>
              <a:rPr lang="ko-KR" altLang="en-US" dirty="0" err="1"/>
              <a:t>커스터마이징하기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65996-F84F-4DA4-972B-BB2F8870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242579"/>
            <a:ext cx="4991100" cy="2266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59B96F-4D90-476C-9DDD-3ACCDC1D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011323"/>
            <a:ext cx="4657725" cy="885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6B80C-824A-4219-A77F-44639E4D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57" y="5290082"/>
            <a:ext cx="444817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24338-7B4A-42AB-95EB-771DB03B8036}"/>
              </a:ext>
            </a:extLst>
          </p:cNvPr>
          <p:cNvSpPr txBox="1"/>
          <p:nvPr/>
        </p:nvSpPr>
        <p:spPr>
          <a:xfrm>
            <a:off x="6446982" y="4084903"/>
            <a:ext cx="300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정의된 함수를 </a:t>
            </a:r>
            <a:r>
              <a:rPr lang="en-US" altLang="ko-KR" dirty="0"/>
              <a:t>layer</a:t>
            </a:r>
            <a:r>
              <a:rPr lang="ko-KR" altLang="en-US" dirty="0"/>
              <a:t>에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B2012-3067-45AC-94C5-48C635A88020}"/>
              </a:ext>
            </a:extLst>
          </p:cNvPr>
          <p:cNvSpPr txBox="1"/>
          <p:nvPr/>
        </p:nvSpPr>
        <p:spPr>
          <a:xfrm>
            <a:off x="2246168" y="5282746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Book Antiqua" panose="02040602050305030304" pitchFamily="18" charset="0"/>
              </a:rPr>
              <a:t>l</a:t>
            </a:r>
            <a:r>
              <a:rPr lang="en-US" altLang="ko-KR" dirty="0"/>
              <a:t>1</a:t>
            </a:r>
            <a:r>
              <a:rPr lang="ko-KR" altLang="en-US" dirty="0"/>
              <a:t> 규제를 위한 클래스의 예</a:t>
            </a:r>
          </a:p>
        </p:txBody>
      </p:sp>
    </p:spTree>
    <p:extLst>
      <p:ext uri="{BB962C8B-B14F-4D97-AF65-F5344CB8AC3E}">
        <p14:creationId xmlns:p14="http://schemas.microsoft.com/office/powerpoint/2010/main" val="6179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A1514E-FB8D-4D5C-8B00-EE3BE219E697}"/>
              </a:ext>
            </a:extLst>
          </p:cNvPr>
          <p:cNvSpPr txBox="1"/>
          <p:nvPr/>
        </p:nvSpPr>
        <p:spPr>
          <a:xfrm>
            <a:off x="517236" y="331521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12.3.4 </a:t>
            </a:r>
            <a:r>
              <a:rPr lang="ko-KR" altLang="en-US" dirty="0"/>
              <a:t>사용자 정의 지표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8EDD2-4E46-4301-96E2-10B4DBD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9" y="1811299"/>
            <a:ext cx="5086350" cy="28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68F58-5A4A-447D-AC50-E00884D60CB2}"/>
              </a:ext>
            </a:extLst>
          </p:cNvPr>
          <p:cNvSpPr txBox="1"/>
          <p:nvPr/>
        </p:nvSpPr>
        <p:spPr>
          <a:xfrm>
            <a:off x="754792" y="1260868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분류기의</a:t>
            </a:r>
            <a:r>
              <a:rPr lang="en-US" altLang="ko-KR" dirty="0"/>
              <a:t> </a:t>
            </a:r>
            <a:r>
              <a:rPr lang="ko-KR" altLang="en-US" dirty="0"/>
              <a:t>정밀도에 대한 지표 생성 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17440-4FDD-49D6-AF66-4E8C6199148F}"/>
              </a:ext>
            </a:extLst>
          </p:cNvPr>
          <p:cNvSpPr txBox="1"/>
          <p:nvPr/>
        </p:nvSpPr>
        <p:spPr>
          <a:xfrm flipH="1">
            <a:off x="695615" y="2364990"/>
            <a:ext cx="532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배치에서 </a:t>
            </a:r>
            <a:r>
              <a:rPr lang="en-US" altLang="ko-KR" dirty="0"/>
              <a:t>4/5 </a:t>
            </a:r>
            <a:r>
              <a:rPr lang="ko-KR" altLang="en-US" dirty="0"/>
              <a:t>성공 </a:t>
            </a:r>
            <a:r>
              <a:rPr lang="en-US" altLang="ko-KR" dirty="0"/>
              <a:t>: 80%</a:t>
            </a:r>
          </a:p>
          <a:p>
            <a:r>
              <a:rPr lang="ko-KR" altLang="en-US" dirty="0"/>
              <a:t>두번째 배치에서 </a:t>
            </a:r>
            <a:r>
              <a:rPr lang="en-US" altLang="ko-KR" dirty="0"/>
              <a:t>0/3 </a:t>
            </a:r>
            <a:r>
              <a:rPr lang="ko-KR" altLang="en-US" dirty="0"/>
              <a:t>성공 </a:t>
            </a:r>
            <a:r>
              <a:rPr lang="en-US" altLang="ko-KR" dirty="0"/>
              <a:t>: 0%</a:t>
            </a:r>
          </a:p>
          <a:p>
            <a:r>
              <a:rPr lang="ko-KR" altLang="en-US" dirty="0"/>
              <a:t>평균 정밀도는 </a:t>
            </a:r>
            <a:r>
              <a:rPr lang="en-US" altLang="ko-KR" dirty="0"/>
              <a:t>40%</a:t>
            </a:r>
            <a:r>
              <a:rPr lang="ko-KR" altLang="en-US" dirty="0"/>
              <a:t>가 아니라 </a:t>
            </a:r>
            <a:r>
              <a:rPr lang="en-US" altLang="ko-KR" dirty="0"/>
              <a:t>4/8 = 50%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CB1C-7D25-4320-A1C8-4B5C5578C4DC}"/>
              </a:ext>
            </a:extLst>
          </p:cNvPr>
          <p:cNvSpPr txBox="1"/>
          <p:nvPr/>
        </p:nvSpPr>
        <p:spPr>
          <a:xfrm>
            <a:off x="6847904" y="2558861"/>
            <a:ext cx="36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Keras.metrics.Precision</a:t>
            </a:r>
            <a:r>
              <a:rPr lang="en-US" altLang="ko-KR" dirty="0"/>
              <a:t> class </a:t>
            </a:r>
            <a:r>
              <a:rPr lang="ko-KR" altLang="en-US" dirty="0"/>
              <a:t>객체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30CE10B-D091-413D-AF1A-4EE86C206958}"/>
              </a:ext>
            </a:extLst>
          </p:cNvPr>
          <p:cNvSpPr/>
          <p:nvPr/>
        </p:nvSpPr>
        <p:spPr>
          <a:xfrm>
            <a:off x="5679505" y="2660400"/>
            <a:ext cx="544945" cy="16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33CE-8C07-421F-AA70-62999861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6" y="3866284"/>
            <a:ext cx="4200525" cy="400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80BE57-F3FB-446D-8DF9-9299F3AAE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46" y="4371109"/>
            <a:ext cx="325755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5A2F-738A-4722-ABF6-EA6250699E0B}"/>
              </a:ext>
            </a:extLst>
          </p:cNvPr>
          <p:cNvSpPr txBox="1"/>
          <p:nvPr/>
        </p:nvSpPr>
        <p:spPr>
          <a:xfrm>
            <a:off x="5951978" y="4371109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스트리밍 지표</a:t>
            </a:r>
            <a:r>
              <a:rPr lang="en-US" altLang="ko-KR" dirty="0"/>
              <a:t>(streaming</a:t>
            </a:r>
            <a:r>
              <a:rPr lang="ko-KR" altLang="en-US" dirty="0"/>
              <a:t> </a:t>
            </a:r>
            <a:r>
              <a:rPr lang="en-US" altLang="ko-KR" dirty="0"/>
              <a:t>metric)</a:t>
            </a:r>
          </a:p>
          <a:p>
            <a:r>
              <a:rPr lang="ko-KR" altLang="en-US" dirty="0"/>
              <a:t>배치마다 점진적으로 업데이트 되는 지표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C19F85-A344-4C4F-ABD1-4769D606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71" y="5119543"/>
            <a:ext cx="4191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FB4CFB-874D-498B-A875-98444304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788554"/>
            <a:ext cx="6440407" cy="3728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9A651-FE2C-4D21-A952-6A2A11F1AAA4}"/>
              </a:ext>
            </a:extLst>
          </p:cNvPr>
          <p:cNvSpPr txBox="1"/>
          <p:nvPr/>
        </p:nvSpPr>
        <p:spPr>
          <a:xfrm>
            <a:off x="592571" y="33250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스트리밍</a:t>
            </a:r>
            <a:r>
              <a:rPr lang="en-US" altLang="ko-KR" dirty="0"/>
              <a:t> </a:t>
            </a:r>
            <a:r>
              <a:rPr lang="ko-KR" altLang="en-US" dirty="0"/>
              <a:t>지표 만들기</a:t>
            </a:r>
          </a:p>
        </p:txBody>
      </p:sp>
    </p:spTree>
    <p:extLst>
      <p:ext uri="{BB962C8B-B14F-4D97-AF65-F5344CB8AC3E}">
        <p14:creationId xmlns:p14="http://schemas.microsoft.com/office/powerpoint/2010/main" val="2957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177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Book Antiqua</vt:lpstr>
      <vt:lpstr>Office 테마</vt:lpstr>
      <vt:lpstr>Hands-On Machine Learning  with Scikit-Learning, Keras  &amp; TensorFlow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 Machine Learning with Scikit-Learning, Keras &amp; TensorFlow</dc:title>
  <dc:creator>Windows 사용자</dc:creator>
  <cp:lastModifiedBy>Windows 사용자</cp:lastModifiedBy>
  <cp:revision>58</cp:revision>
  <dcterms:created xsi:type="dcterms:W3CDTF">2022-04-04T05:10:52Z</dcterms:created>
  <dcterms:modified xsi:type="dcterms:W3CDTF">2022-07-20T05:30:09Z</dcterms:modified>
</cp:coreProperties>
</file>