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80744" autoAdjust="0"/>
  </p:normalViewPr>
  <p:slideViewPr>
    <p:cSldViewPr snapToGrid="0">
      <p:cViewPr varScale="1">
        <p:scale>
          <a:sx n="81" d="100"/>
          <a:sy n="8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92FA0-ABB0-4B66-A29D-0178EA65336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ED129-CFB9-4CC0-8DE1-5BAB6CC92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4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모델을 훈련시키기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준비</a:t>
            </a:r>
            <a:endParaRPr lang="en-US" altLang="ko-KR" dirty="0" smtClean="0"/>
          </a:p>
          <a:p>
            <a:r>
              <a:rPr lang="ko-KR" altLang="en-US" dirty="0" smtClean="0"/>
              <a:t>앞에서 훈련 세트를 활용했기때문에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훈련세트를</a:t>
            </a:r>
            <a:r>
              <a:rPr lang="ko-KR" altLang="en-US" dirty="0" smtClean="0"/>
              <a:t> 복원시키고</a:t>
            </a:r>
            <a:endParaRPr lang="en-US" altLang="ko-KR" dirty="0" smtClean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을 사용해서</a:t>
            </a:r>
            <a:r>
              <a:rPr lang="en-US" altLang="ko-KR" dirty="0" smtClean="0"/>
              <a:t>, median</a:t>
            </a:r>
            <a:r>
              <a:rPr lang="en-US" altLang="ko-KR" baseline="0" dirty="0" smtClean="0"/>
              <a:t> house value(</a:t>
            </a:r>
            <a:r>
              <a:rPr lang="ko-KR" altLang="en-US" baseline="0" dirty="0" smtClean="0"/>
              <a:t>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을 제거해준다 </a:t>
            </a:r>
            <a:r>
              <a:rPr lang="en-US" altLang="ko-KR" baseline="0" dirty="0" smtClean="0"/>
              <a:t>(target data</a:t>
            </a:r>
            <a:r>
              <a:rPr lang="ko-KR" altLang="en-US" baseline="0" dirty="0" smtClean="0"/>
              <a:t>니까 변수에서 제거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Axis=1 (</a:t>
            </a:r>
            <a:r>
              <a:rPr lang="ko-KR" altLang="en-US" baseline="0" dirty="0" smtClean="0"/>
              <a:t>열</a:t>
            </a:r>
            <a:r>
              <a:rPr lang="en-US" altLang="ko-KR" baseline="0" dirty="0" smtClean="0"/>
              <a:t>),  axis=0 (</a:t>
            </a:r>
            <a:r>
              <a:rPr lang="ko-KR" altLang="en-US" baseline="0" dirty="0" smtClean="0"/>
              <a:t>행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Copy : </a:t>
            </a:r>
            <a:r>
              <a:rPr lang="ko-KR" altLang="en-US" dirty="0" smtClean="0"/>
              <a:t>데이터 손상 방지를 위해 복사본 사용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Missing data</a:t>
            </a:r>
            <a:r>
              <a:rPr lang="ko-KR" altLang="en-US" dirty="0" smtClean="0"/>
              <a:t>가 있으면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돌리기가 어려움 </a:t>
            </a:r>
            <a:r>
              <a:rPr lang="en-US" altLang="ko-KR" dirty="0" smtClean="0"/>
              <a:t>(error</a:t>
            </a:r>
            <a:r>
              <a:rPr lang="ko-KR" altLang="en-US" dirty="0" smtClean="0"/>
              <a:t>율 높음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처음 </a:t>
            </a:r>
            <a:r>
              <a:rPr lang="en-US" altLang="ko-KR" dirty="0" smtClean="0"/>
              <a:t>20640</a:t>
            </a:r>
            <a:r>
              <a:rPr lang="ko-KR" altLang="en-US" dirty="0" smtClean="0"/>
              <a:t>건 데이터에서 구역 삭제함으로써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16512</a:t>
            </a:r>
            <a:r>
              <a:rPr lang="ko-KR" altLang="en-US" baseline="0" dirty="0" smtClean="0"/>
              <a:t>건 데이터가 남음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아예 열을 </a:t>
            </a:r>
            <a:r>
              <a:rPr lang="ko-KR" altLang="en-US" baseline="0" dirty="0" err="1" smtClean="0"/>
              <a:t>삭제해버림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번에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데이터 부분을 </a:t>
            </a:r>
            <a:r>
              <a:rPr lang="en-US" altLang="ko-KR" baseline="0" dirty="0" smtClean="0"/>
              <a:t>median </a:t>
            </a:r>
            <a:r>
              <a:rPr lang="ko-KR" altLang="en-US" baseline="0" dirty="0" err="1" smtClean="0"/>
              <a:t>중간값으로</a:t>
            </a:r>
            <a:r>
              <a:rPr lang="ko-KR" altLang="en-US" baseline="0" dirty="0" smtClean="0"/>
              <a:t> 대체</a:t>
            </a:r>
            <a:endParaRPr lang="en-US" altLang="ko-KR" baseline="0" dirty="0" smtClean="0"/>
          </a:p>
          <a:p>
            <a:r>
              <a:rPr lang="en-US" altLang="ko-KR" baseline="0" dirty="0" smtClean="0"/>
              <a:t>Median </a:t>
            </a:r>
            <a:r>
              <a:rPr lang="ko-KR" altLang="en-US" baseline="0" dirty="0" smtClean="0"/>
              <a:t>정의해주고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fillna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해서 값을 채워준다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** </a:t>
            </a:r>
            <a:r>
              <a:rPr lang="ko-KR" altLang="en-US" baseline="0" dirty="0" err="1" smtClean="0"/>
              <a:t>숫자형</a:t>
            </a:r>
            <a:r>
              <a:rPr lang="ko-KR" altLang="en-US" baseline="0" dirty="0" smtClean="0"/>
              <a:t> 데이터 처리 </a:t>
            </a:r>
            <a:r>
              <a:rPr lang="en-US" altLang="ko-KR" baseline="0" dirty="0" smtClean="0"/>
              <a:t>Imputer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media</a:t>
            </a:r>
            <a:r>
              <a:rPr lang="ko-KR" altLang="en-US" baseline="0" dirty="0" smtClean="0"/>
              <a:t>으로 정의해주고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오션</a:t>
            </a:r>
            <a:r>
              <a:rPr lang="en-US" altLang="ko-KR" baseline="0" dirty="0" smtClean="0"/>
              <a:t>_</a:t>
            </a:r>
            <a:r>
              <a:rPr lang="en-US" altLang="ko-KR" baseline="0" dirty="0" err="1" smtClean="0"/>
              <a:t>proximit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텍스트형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데이터니까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drop</a:t>
            </a:r>
            <a:r>
              <a:rPr lang="ko-KR" altLang="en-US" baseline="0" dirty="0" smtClean="0"/>
              <a:t>을 통해 </a:t>
            </a:r>
            <a:r>
              <a:rPr lang="ko-KR" altLang="en-US" baseline="0" dirty="0" err="1" smtClean="0"/>
              <a:t>삭제해준후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나머지 데이터들을 불러와 </a:t>
            </a:r>
            <a:r>
              <a:rPr lang="en-US" altLang="ko-KR" baseline="0" dirty="0" smtClean="0"/>
              <a:t>imputer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fit </a:t>
            </a:r>
            <a:r>
              <a:rPr lang="ko-KR" altLang="en-US" baseline="0" dirty="0" smtClean="0"/>
              <a:t>실행</a:t>
            </a:r>
            <a:endParaRPr lang="en-US" altLang="ko-KR" baseline="0" dirty="0" smtClean="0"/>
          </a:p>
          <a:p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중간값들을</a:t>
            </a:r>
            <a:r>
              <a:rPr lang="ko-KR" altLang="en-US" baseline="0" dirty="0" smtClean="0"/>
              <a:t> 계산해서 </a:t>
            </a:r>
            <a:r>
              <a:rPr lang="en-US" altLang="ko-KR" baseline="0" dirty="0" smtClean="0"/>
              <a:t>statistics </a:t>
            </a:r>
            <a:r>
              <a:rPr lang="ko-KR" altLang="en-US" baseline="0" dirty="0" smtClean="0"/>
              <a:t>속성에 저장한다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Imputer </a:t>
            </a:r>
            <a:r>
              <a:rPr lang="ko-KR" altLang="en-US" baseline="0" dirty="0" smtClean="0"/>
              <a:t>사용해서 나온 </a:t>
            </a:r>
            <a:r>
              <a:rPr lang="ko-KR" altLang="en-US" baseline="0" dirty="0" err="1" smtClean="0"/>
              <a:t>중간값이랑</a:t>
            </a:r>
            <a:r>
              <a:rPr lang="ko-KR" altLang="en-US" baseline="0" dirty="0" smtClean="0"/>
              <a:t> 수동으로 </a:t>
            </a:r>
            <a:r>
              <a:rPr lang="en-US" altLang="ko-KR" baseline="0" dirty="0" smtClean="0"/>
              <a:t>median </a:t>
            </a:r>
            <a:r>
              <a:rPr lang="ko-KR" altLang="en-US" baseline="0" dirty="0" smtClean="0"/>
              <a:t>값 </a:t>
            </a:r>
            <a:r>
              <a:rPr lang="ko-KR" altLang="en-US" baseline="0" dirty="0" err="1" smtClean="0"/>
              <a:t>찾는거랑</a:t>
            </a:r>
            <a:r>
              <a:rPr lang="ko-KR" altLang="en-US" baseline="0" dirty="0" smtClean="0"/>
              <a:t> 값 동일하게 나옴</a:t>
            </a:r>
            <a:endParaRPr lang="en-US" altLang="ko-KR" baseline="0" dirty="0" smtClean="0"/>
          </a:p>
          <a:p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된거</a:t>
            </a:r>
            <a:r>
              <a:rPr lang="ko-KR" altLang="en-US" baseline="0" dirty="0" smtClean="0"/>
              <a:t> 알 수 있음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9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오션근처</a:t>
            </a:r>
            <a:r>
              <a:rPr lang="ko-KR" altLang="en-US" baseline="0" dirty="0" smtClean="0"/>
              <a:t> 특성을 살펴보면 </a:t>
            </a:r>
            <a:r>
              <a:rPr lang="en-US" altLang="ko-KR" baseline="0" dirty="0" smtClean="0"/>
              <a:t>txt data </a:t>
            </a:r>
            <a:r>
              <a:rPr lang="ko-KR" altLang="en-US" baseline="0" dirty="0" smtClean="0"/>
              <a:t>임을 알 수 있음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Head(10)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10</a:t>
            </a:r>
            <a:r>
              <a:rPr lang="ko-KR" altLang="en-US" baseline="0" dirty="0" smtClean="0"/>
              <a:t>개 데이터 살펴봄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ordinalEncoder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텍스트 데이터를 숫자 카테고리로 변환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라이브러리 불러오고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ordinalEncoder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정의해주고</a:t>
            </a:r>
            <a:r>
              <a:rPr lang="en-US" altLang="ko-KR" baseline="0" dirty="0" smtClean="0"/>
              <a:t>, housing cat</a:t>
            </a:r>
            <a:r>
              <a:rPr lang="ko-KR" altLang="en-US" baseline="0" dirty="0" smtClean="0"/>
              <a:t>으로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정의한 데이터를 넣어서 </a:t>
            </a:r>
            <a:r>
              <a:rPr lang="en-US" altLang="ko-KR" baseline="0" dirty="0" smtClean="0"/>
              <a:t>encode</a:t>
            </a:r>
            <a:r>
              <a:rPr lang="ko-KR" altLang="en-US" baseline="0" dirty="0" smtClean="0"/>
              <a:t>를 실행함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0~9</a:t>
            </a:r>
            <a:r>
              <a:rPr lang="ko-KR" altLang="en-US" baseline="0" dirty="0" smtClean="0"/>
              <a:t>번 데이터 텍스트가 숫자로 변환됨을 볼 수 있음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카테고리들의 배열을 담은 리스트를 반환함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&lt;1h ocean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번으로 지정</a:t>
            </a:r>
            <a:r>
              <a:rPr lang="en-US" altLang="ko-KR" baseline="0" dirty="0" smtClean="0"/>
              <a:t>, island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, near bay 3</a:t>
            </a:r>
            <a:r>
              <a:rPr lang="ko-KR" altLang="en-US" baseline="0" dirty="0" smtClean="0"/>
              <a:t>번 알 수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원핫인코더</a:t>
            </a:r>
            <a:r>
              <a:rPr lang="ko-KR" altLang="en-US" dirty="0" smtClean="0"/>
              <a:t> 라이브러리 </a:t>
            </a:r>
            <a:r>
              <a:rPr lang="ko-KR" altLang="en-US" dirty="0" err="1" smtClean="0"/>
              <a:t>설치후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원핫인코더를</a:t>
            </a:r>
            <a:r>
              <a:rPr lang="ko-KR" altLang="en-US" dirty="0" smtClean="0"/>
              <a:t> 정의해준다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희소행렬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이 너무 많아서 메모리에 </a:t>
            </a:r>
            <a:r>
              <a:rPr lang="ko-KR" altLang="en-US" dirty="0" err="1" smtClean="0"/>
              <a:t>저장하는것</a:t>
            </a:r>
            <a:r>
              <a:rPr lang="ko-KR" altLang="en-US" dirty="0" smtClean="0"/>
              <a:t> 낭비</a:t>
            </a:r>
            <a:endParaRPr lang="en-US" altLang="ko-KR" dirty="0" smtClean="0"/>
          </a:p>
          <a:p>
            <a:r>
              <a:rPr lang="ko-KR" altLang="en-US" dirty="0" smtClean="0"/>
              <a:t>밀집된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배열로 바꾸려면 </a:t>
            </a:r>
            <a:r>
              <a:rPr lang="en-US" altLang="ko-KR" dirty="0" err="1" smtClean="0"/>
              <a:t>toarray</a:t>
            </a:r>
            <a:r>
              <a:rPr lang="en-US" altLang="ko-KR" dirty="0" smtClean="0"/>
              <a:t>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사용해서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넘파이</a:t>
            </a:r>
            <a:r>
              <a:rPr lang="ko-KR" altLang="en-US" baseline="0" dirty="0" smtClean="0"/>
              <a:t> 배열로 바꿔준다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카테고리들의 배열을 담은 리스트를 반환함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6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특성들을 조합하는 등의 작업을 위해 자신만의 변환기를 만들어야 할 때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특성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스케일링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숫자 특성들의 스케일이 많이 다르면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잘 작용하기가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Minmax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데이터에서 최소값을 </a:t>
            </a:r>
            <a:r>
              <a:rPr lang="ko-KR" altLang="en-US" baseline="0" dirty="0" err="1" smtClean="0"/>
              <a:t>뺀후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최댓값 최솟값의 차이로 나눈다 </a:t>
            </a:r>
            <a:r>
              <a:rPr lang="en-US" altLang="ko-KR" baseline="0" dirty="0" smtClean="0"/>
              <a:t>(0~1</a:t>
            </a:r>
            <a:r>
              <a:rPr lang="ko-KR" altLang="en-US" baseline="0" dirty="0" smtClean="0"/>
              <a:t>값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표준화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평균을 </a:t>
            </a:r>
            <a:r>
              <a:rPr lang="ko-KR" altLang="en-US" baseline="0" dirty="0" err="1" smtClean="0"/>
              <a:t>뺀후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표준편차로 나누어 분산이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되도록 하는 방법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이상치 영향을 덜 받는다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파이프라인 라이브러리 다운받고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스케일링 다운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표준화방법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Num_pipeline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마지막에 </a:t>
            </a:r>
            <a:r>
              <a:rPr lang="en-US" altLang="ko-KR" baseline="0" dirty="0" err="1" smtClean="0"/>
              <a:t>pipeline.fit.trandform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순서대로 진행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범주형 열과 </a:t>
            </a:r>
            <a:r>
              <a:rPr lang="ko-KR" altLang="en-US" baseline="0" dirty="0" err="1" smtClean="0"/>
              <a:t>수치형</a:t>
            </a:r>
            <a:r>
              <a:rPr lang="ko-KR" altLang="en-US" baseline="0" dirty="0" smtClean="0"/>
              <a:t> 열을 각각 다룸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9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err="1" smtClean="0"/>
              <a:t>Columntrasndformer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각 </a:t>
            </a:r>
            <a:r>
              <a:rPr lang="ko-KR" altLang="en-US" baseline="0" dirty="0" err="1" smtClean="0"/>
              <a:t>열마다</a:t>
            </a:r>
            <a:r>
              <a:rPr lang="ko-KR" altLang="en-US" baseline="0" dirty="0" smtClean="0"/>
              <a:t> 적절한 변환을 적용하여 모든 열을 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재사용이 가능한 파이프라인을 생성하여 전처리 수행 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두개 파이프라인 </a:t>
            </a:r>
            <a:r>
              <a:rPr lang="en-US" altLang="ko-KR" baseline="0" dirty="0" smtClean="0"/>
              <a:t>1. Numerical 2. categorical pipeline</a:t>
            </a:r>
          </a:p>
          <a:p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합치기 </a:t>
            </a:r>
            <a:r>
              <a:rPr lang="en-US" altLang="ko-KR" baseline="0" dirty="0" err="1" smtClean="0"/>
              <a:t>full_pipeline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→</a:t>
            </a:r>
            <a:r>
              <a:rPr lang="en-US" altLang="ko-KR" baseline="0" dirty="0" smtClean="0"/>
              <a:t>transform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ED129-CFB9-4CC0-8DE1-5BAB6CC92A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6841-4820-426B-96CA-7196651277E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4EC2-C383-4B51-B36D-A0E1986E0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8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509451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알고리즘을 위한 데이터 준비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5" y="1214846"/>
            <a:ext cx="9777714" cy="4224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5" y="5775373"/>
            <a:ext cx="7211894" cy="566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61517" y="646017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화학데이터기반연구센터 이주현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6538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39" y="229838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2.5.1 </a:t>
            </a:r>
            <a:r>
              <a:rPr lang="ko-KR" altLang="en-US" b="1" dirty="0" smtClean="0"/>
              <a:t>데이터 정제 </a:t>
            </a:r>
            <a:r>
              <a:rPr lang="en-US" altLang="ko-KR" b="1" dirty="0" smtClean="0"/>
              <a:t>(missing data </a:t>
            </a:r>
            <a:r>
              <a:rPr lang="ko-KR" altLang="en-US" b="1" dirty="0" smtClean="0"/>
              <a:t>처리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해당 구역 제거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전체 특성 삭제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값 채워주기 </a:t>
            </a:r>
            <a:r>
              <a:rPr lang="en-US" altLang="ko-KR" b="1" dirty="0" smtClean="0"/>
              <a:t>(0, </a:t>
            </a:r>
            <a:r>
              <a:rPr lang="ko-KR" altLang="en-US" b="1" dirty="0" smtClean="0"/>
              <a:t>평균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중간값</a:t>
            </a:r>
            <a:r>
              <a:rPr lang="ko-KR" altLang="en-US" b="1" dirty="0" smtClean="0"/>
              <a:t> 처리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99877" y="506836"/>
            <a:ext cx="5439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scikit</a:t>
            </a:r>
            <a:r>
              <a:rPr lang="en-US" altLang="ko-KR" b="1" dirty="0" smtClean="0"/>
              <a:t> learn </a:t>
            </a:r>
            <a:r>
              <a:rPr lang="ko-KR" altLang="en-US" b="1" dirty="0" err="1" smtClean="0"/>
              <a:t>숫자형</a:t>
            </a:r>
            <a:r>
              <a:rPr lang="ko-KR" altLang="en-US" b="1" dirty="0" smtClean="0"/>
              <a:t> 데이터 처리</a:t>
            </a:r>
            <a:endParaRPr lang="en-US" altLang="ko-KR" b="1" dirty="0" smtClean="0"/>
          </a:p>
          <a:p>
            <a:r>
              <a:rPr lang="en-US" altLang="ko-KR" b="1" dirty="0" smtClean="0"/>
              <a:t>  - Imputer (</a:t>
            </a:r>
            <a:r>
              <a:rPr lang="ko-KR" altLang="en-US" b="1" dirty="0" smtClean="0"/>
              <a:t>누락된 값의 특성을 </a:t>
            </a:r>
            <a:r>
              <a:rPr lang="ko-KR" altLang="en-US" b="1" dirty="0" err="1" smtClean="0"/>
              <a:t>특정값으로</a:t>
            </a:r>
            <a:r>
              <a:rPr lang="ko-KR" altLang="en-US" b="1" dirty="0" smtClean="0"/>
              <a:t> 대체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718566"/>
            <a:ext cx="5547360" cy="278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5595357"/>
            <a:ext cx="5547360" cy="8266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" y="4670606"/>
            <a:ext cx="4067743" cy="762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877" y="1430167"/>
            <a:ext cx="5620534" cy="26006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877" y="4307853"/>
            <a:ext cx="523948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540" y="1541937"/>
            <a:ext cx="594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scikit</a:t>
            </a:r>
            <a:r>
              <a:rPr lang="en-US" altLang="ko-KR" b="1" dirty="0" smtClean="0"/>
              <a:t> learn </a:t>
            </a:r>
            <a:r>
              <a:rPr lang="ko-KR" altLang="en-US" b="1" dirty="0" smtClean="0"/>
              <a:t>텍스트 데이터처리</a:t>
            </a:r>
            <a:endParaRPr lang="en-US" altLang="ko-KR" b="1" dirty="0" smtClean="0"/>
          </a:p>
          <a:p>
            <a:r>
              <a:rPr lang="en-US" altLang="ko-KR" b="1" dirty="0" smtClean="0"/>
              <a:t>  - </a:t>
            </a:r>
            <a:r>
              <a:rPr lang="en-US" altLang="ko-KR" b="1" dirty="0" err="1" smtClean="0"/>
              <a:t>OrdinalEncoder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텍스트에서 숫자로 카테고리 변환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76" y="2445028"/>
            <a:ext cx="3012171" cy="342736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509339" y="2445028"/>
            <a:ext cx="5334744" cy="4046431"/>
            <a:chOff x="3361866" y="1248787"/>
            <a:chExt cx="5334744" cy="40464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1866" y="4361638"/>
              <a:ext cx="5315692" cy="93358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1866" y="1248787"/>
              <a:ext cx="5334744" cy="301984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67783" y="361848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2.5.2 </a:t>
            </a:r>
            <a:r>
              <a:rPr lang="ko-KR" altLang="en-US" b="1" dirty="0" smtClean="0"/>
              <a:t>텍스트와 범주형 특성 다루기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OrdinalEncoder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- </a:t>
            </a:r>
            <a:r>
              <a:rPr lang="en-US" altLang="ko-KR" b="1" dirty="0" err="1" smtClean="0"/>
              <a:t>OneHotEncoder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64132" y="3302004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Ordinal_encoder.fit_transform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텍스트에서 숫자로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변환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88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3990" y="1074175"/>
            <a:ext cx="615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scikit</a:t>
            </a:r>
            <a:r>
              <a:rPr lang="en-US" altLang="ko-KR" b="1" dirty="0" smtClean="0"/>
              <a:t> learn (</a:t>
            </a:r>
            <a:r>
              <a:rPr lang="ko-KR" altLang="en-US" b="1" dirty="0" smtClean="0"/>
              <a:t>숫자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범주형 특성 다루기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  - </a:t>
            </a:r>
            <a:r>
              <a:rPr lang="en-US" altLang="ko-KR" b="1" dirty="0" err="1" smtClean="0"/>
              <a:t>OneHotEncoder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숫자 범주형 </a:t>
            </a:r>
            <a:r>
              <a:rPr lang="ko-KR" altLang="en-US" b="1" dirty="0" err="1" smtClean="0"/>
              <a:t>값→원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핫</a:t>
            </a:r>
            <a:r>
              <a:rPr lang="ko-KR" altLang="en-US" b="1" dirty="0" smtClean="0"/>
              <a:t> 벡터로 변환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1719684" y="2132960"/>
            <a:ext cx="5696745" cy="3907958"/>
            <a:chOff x="291477" y="1420440"/>
            <a:chExt cx="5696745" cy="39079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77" y="1420440"/>
              <a:ext cx="5287113" cy="11907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477" y="2683760"/>
              <a:ext cx="2838846" cy="17718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477" y="4528186"/>
              <a:ext cx="5696745" cy="80021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204060" y="3062141"/>
            <a:ext cx="23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cat_encoder.fit_transform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err="1" smtClean="0"/>
              <a:t>원핫벡터로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실행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변환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04060" y="474277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단순 숫자 → 벡터 형식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3747" y="382259"/>
            <a:ext cx="905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※ </a:t>
            </a:r>
            <a:r>
              <a:rPr lang="ko-KR" altLang="en-US" sz="1600" b="1" dirty="0" smtClean="0"/>
              <a:t>문제점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단순 숫자로 변환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두 값이 실제 떨어져 있는 것보다 비슷하다고 생각하는 문제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해결안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한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특성만 </a:t>
            </a:r>
            <a:r>
              <a:rPr lang="en-US" altLang="ko-KR" sz="1600" b="1" dirty="0" smtClean="0"/>
              <a:t>1(HOT) </a:t>
            </a:r>
            <a:r>
              <a:rPr lang="ko-KR" altLang="en-US" sz="1600" b="1" dirty="0" smtClean="0"/>
              <a:t>나머지</a:t>
            </a:r>
            <a:r>
              <a:rPr lang="en-US" altLang="ko-KR" sz="1600" b="1" dirty="0" smtClean="0"/>
              <a:t>(0) </a:t>
            </a:r>
            <a:r>
              <a:rPr lang="ko-KR" altLang="en-US" sz="1600" b="1" dirty="0" smtClean="0"/>
              <a:t>처리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원핫벡터</a:t>
            </a:r>
            <a:r>
              <a:rPr lang="ko-KR" altLang="en-US" sz="1600" b="1" dirty="0" err="1" smtClean="0"/>
              <a:t>로</a:t>
            </a:r>
            <a:r>
              <a:rPr lang="ko-KR" altLang="en-US" sz="1600" b="1" dirty="0" smtClean="0"/>
              <a:t> 바꿔준다</a:t>
            </a:r>
            <a:r>
              <a:rPr lang="en-US" altLang="ko-KR" sz="1600" b="1" dirty="0" smtClean="0"/>
              <a:t>.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9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83" y="361848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2.5.3 </a:t>
            </a:r>
            <a:r>
              <a:rPr lang="ko-KR" altLang="en-US" b="1" dirty="0" smtClean="0"/>
              <a:t>나만의 변환기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 준비단계에서 </a:t>
            </a:r>
            <a:r>
              <a:rPr lang="ko-KR" altLang="en-US" b="1" dirty="0" err="1" smtClean="0"/>
              <a:t>하이퍼파라미터</a:t>
            </a:r>
            <a:r>
              <a:rPr lang="ko-KR" altLang="en-US" b="1" dirty="0" smtClean="0"/>
              <a:t> 추가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5913" y="1138808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CombinedAttributesAdder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3" y="2023842"/>
            <a:ext cx="5241958" cy="378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5450" y="361848"/>
            <a:ext cx="2254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2.5.4 </a:t>
            </a:r>
            <a:r>
              <a:rPr lang="ko-KR" altLang="en-US" b="1" dirty="0" smtClean="0"/>
              <a:t>특성 스케일링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MinMaxScaler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StandardScaler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395450" y="2023842"/>
            <a:ext cx="4833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b="1" dirty="0" err="1" smtClean="0"/>
              <a:t>Minmax</a:t>
            </a:r>
            <a:r>
              <a:rPr lang="en-US" altLang="ko-KR" sz="1400" b="1" baseline="0" dirty="0" smtClean="0"/>
              <a:t> : </a:t>
            </a:r>
            <a:r>
              <a:rPr lang="ko-KR" altLang="en-US" sz="1400" b="1" baseline="0" dirty="0" smtClean="0"/>
              <a:t>데이터에서 최소값을 뺀 후</a:t>
            </a:r>
            <a:r>
              <a:rPr lang="en-US" altLang="ko-KR" sz="1400" b="1" baseline="0" dirty="0" smtClean="0"/>
              <a:t>, </a:t>
            </a:r>
            <a:r>
              <a:rPr lang="ko-KR" altLang="en-US" sz="1400" b="1" baseline="0" dirty="0" smtClean="0"/>
              <a:t>최댓값 최솟값의 차이로 나누는 방법 </a:t>
            </a:r>
            <a:r>
              <a:rPr lang="en-US" altLang="ko-KR" sz="1400" b="1" baseline="0" dirty="0" smtClean="0"/>
              <a:t>(0~1</a:t>
            </a:r>
            <a:r>
              <a:rPr lang="ko-KR" altLang="en-US" sz="1400" b="1" baseline="0" dirty="0" smtClean="0"/>
              <a:t>값 범위</a:t>
            </a:r>
            <a:r>
              <a:rPr lang="en-US" altLang="ko-KR" sz="1400" b="1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400" b="1" baseline="0" dirty="0" smtClean="0"/>
              <a:t>표준화 </a:t>
            </a:r>
            <a:r>
              <a:rPr lang="en-US" altLang="ko-KR" sz="1400" b="1" baseline="0" dirty="0" smtClean="0"/>
              <a:t>: </a:t>
            </a:r>
            <a:r>
              <a:rPr lang="ko-KR" altLang="en-US" sz="1400" b="1" baseline="0" dirty="0" smtClean="0"/>
              <a:t>평균을 </a:t>
            </a:r>
            <a:r>
              <a:rPr lang="ko-KR" altLang="en-US" sz="1400" b="1" baseline="0" dirty="0" err="1" smtClean="0"/>
              <a:t>뺀후</a:t>
            </a:r>
            <a:r>
              <a:rPr lang="en-US" altLang="ko-KR" sz="1400" b="1" baseline="0" dirty="0" smtClean="0"/>
              <a:t>, </a:t>
            </a:r>
            <a:r>
              <a:rPr lang="ko-KR" altLang="en-US" sz="1400" b="1" baseline="0" dirty="0" smtClean="0"/>
              <a:t>표준편차로 나누어 분산이 </a:t>
            </a:r>
            <a:r>
              <a:rPr lang="en-US" altLang="ko-KR" sz="1400" b="1" baseline="0" dirty="0" smtClean="0"/>
              <a:t>1</a:t>
            </a:r>
            <a:r>
              <a:rPr lang="ko-KR" altLang="en-US" sz="1400" b="1" baseline="0" dirty="0" smtClean="0"/>
              <a:t>이 되도록 하는 방법 </a:t>
            </a:r>
            <a:r>
              <a:rPr lang="en-US" altLang="ko-KR" sz="1400" b="1" dirty="0"/>
              <a:t>-</a:t>
            </a:r>
            <a:r>
              <a:rPr lang="en-US" altLang="ko-KR" sz="1400" b="1" baseline="0" dirty="0" smtClean="0"/>
              <a:t> </a:t>
            </a:r>
            <a:r>
              <a:rPr lang="ko-KR" altLang="en-US" sz="1400" b="1" baseline="0" dirty="0" smtClean="0"/>
              <a:t>이상치 영향을 덜 받는다</a:t>
            </a:r>
            <a:endParaRPr lang="en-US" altLang="ko-KR" sz="1400" b="1" baseline="0" dirty="0" smtClean="0"/>
          </a:p>
          <a:p>
            <a:pPr marL="228600" indent="-228600">
              <a:buAutoNum type="arabicPeriod"/>
            </a:pPr>
            <a:endParaRPr lang="en-US" altLang="ko-KR" sz="1400" b="1" dirty="0"/>
          </a:p>
          <a:p>
            <a:r>
              <a:rPr lang="en-US" altLang="ko-KR" sz="1400" b="1" baseline="0" dirty="0" smtClean="0"/>
              <a:t>* </a:t>
            </a:r>
            <a:r>
              <a:rPr lang="ko-KR" altLang="en-US" sz="1400" b="1" baseline="0" dirty="0" smtClean="0"/>
              <a:t>스케일링은 </a:t>
            </a:r>
            <a:r>
              <a:rPr lang="ko-KR" altLang="en-US" sz="1400" b="1" baseline="0" dirty="0" smtClean="0">
                <a:solidFill>
                  <a:srgbClr val="FF0000"/>
                </a:solidFill>
              </a:rPr>
              <a:t>훈련데이터</a:t>
            </a:r>
            <a:r>
              <a:rPr lang="ko-KR" altLang="en-US" sz="1400" b="1" baseline="0" dirty="0" smtClean="0"/>
              <a:t>에 대해서만 </a:t>
            </a:r>
            <a:r>
              <a:rPr lang="en-US" altLang="ko-KR" sz="1400" b="1" baseline="0" dirty="0" smtClean="0">
                <a:solidFill>
                  <a:srgbClr val="FF0000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Train data – fit(), transform()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baseline="0" dirty="0" smtClean="0"/>
              <a:t>Test data – transform()</a:t>
            </a:r>
          </a:p>
          <a:p>
            <a:pPr marL="228600" indent="-228600">
              <a:buAutoNum type="arabicPeriod"/>
            </a:pPr>
            <a:endParaRPr lang="ko-KR" altLang="en-US" sz="14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18161" y="4055167"/>
            <a:ext cx="35982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18161" y="4243193"/>
            <a:ext cx="41088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77439" y="4551951"/>
            <a:ext cx="33389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783" y="361848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2.5.5 </a:t>
            </a:r>
            <a:r>
              <a:rPr lang="ko-KR" altLang="en-US" b="1" dirty="0" smtClean="0"/>
              <a:t>변환 파이프라인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연속된 변환을 순서대로 처리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8415" y="1008179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Pipeline (</a:t>
            </a:r>
            <a:r>
              <a:rPr lang="ko-KR" altLang="en-US" b="1" dirty="0" smtClean="0"/>
              <a:t>각각 다룸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44675" y="1488255"/>
            <a:ext cx="5420481" cy="4982270"/>
            <a:chOff x="350909" y="1488255"/>
            <a:chExt cx="5420481" cy="49822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09" y="1488255"/>
              <a:ext cx="5420481" cy="49822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184707" y="3456170"/>
              <a:ext cx="2217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FF0000"/>
                  </a:solidFill>
                </a:rPr>
                <a:t>pipeline.fit_transform</a:t>
              </a:r>
              <a:endParaRPr lang="en-US" altLang="ko-KR" sz="14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- </a:t>
              </a:r>
              <a:r>
                <a:rPr lang="ko-KR" altLang="en-US" sz="1400" b="1" dirty="0" smtClean="0"/>
                <a:t>파이프라인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smtClean="0"/>
                <a:t>실행</a:t>
              </a:r>
              <a:r>
                <a:rPr lang="en-US" altLang="ko-KR" sz="1400" b="1" dirty="0" smtClean="0"/>
                <a:t>, </a:t>
              </a:r>
              <a:r>
                <a:rPr lang="ko-KR" altLang="en-US" sz="1400" b="1" dirty="0" smtClean="0"/>
                <a:t>변환</a:t>
              </a:r>
              <a:endParaRPr lang="ko-KR" altLang="en-US" sz="14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08415" y="2173184"/>
              <a:ext cx="977881" cy="261258"/>
            </a:xfrm>
            <a:prstGeom prst="round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66955" y="5997039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0,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66955" y="2194956"/>
            <a:ext cx="3353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num_pipeline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missing data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median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채우고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새로 만든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특성을 추가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각 특성의 스케일을 표준화 시킴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96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2" y="1279997"/>
            <a:ext cx="3914621" cy="41193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9195" y="339687"/>
            <a:ext cx="591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ColumnTransformer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각 열 마다 적절한 변환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처리</a:t>
            </a:r>
            <a:r>
              <a:rPr lang="en-US" altLang="ko-KR" b="1" dirty="0" smtClean="0"/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01313" y="1409664"/>
            <a:ext cx="4982270" cy="4919885"/>
            <a:chOff x="4923702" y="875274"/>
            <a:chExt cx="4982270" cy="49198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b="14135"/>
            <a:stretch/>
          </p:blipFill>
          <p:spPr>
            <a:xfrm>
              <a:off x="4923702" y="875274"/>
              <a:ext cx="4982270" cy="4919885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5264279" y="1330035"/>
              <a:ext cx="977881" cy="165719"/>
            </a:xfrm>
            <a:prstGeom prst="round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264279" y="1530844"/>
              <a:ext cx="977881" cy="165719"/>
            </a:xfrm>
            <a:prstGeom prst="round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020665" y="1409217"/>
            <a:ext cx="41713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 </a:t>
            </a:r>
            <a:r>
              <a:rPr lang="en-US" altLang="ko-KR" sz="1400" b="1" dirty="0" err="1" smtClean="0"/>
              <a:t>Full_pipeline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정의</a:t>
            </a:r>
          </a:p>
          <a:p>
            <a:r>
              <a:rPr lang="en-US" altLang="ko-KR" sz="1400" b="1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숫자데이터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: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앞 사용된 </a:t>
            </a:r>
            <a:r>
              <a:rPr lang="en-US" altLang="ko-KR" sz="1400" b="1" dirty="0" err="1" smtClean="0">
                <a:sym typeface="Wingdings" panose="05000000000000000000" pitchFamily="2" charset="2"/>
              </a:rPr>
              <a:t>num_pipeline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사용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Cat (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범주형데이터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one-hot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인코더 사용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이름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변환기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변환기 적용될 열 이름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)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8609685" y="3185788"/>
            <a:ext cx="2457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Housing </a:t>
            </a:r>
            <a:r>
              <a:rPr lang="ko-KR" altLang="en-US" sz="1400" b="1" dirty="0" smtClean="0"/>
              <a:t>주택데이터에 적용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6281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690</Words>
  <Application>Microsoft Office PowerPoint</Application>
  <PresentationFormat>와이드스크린</PresentationFormat>
  <Paragraphs>109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JUHYUN</dc:creator>
  <cp:lastModifiedBy>JUHYUN</cp:lastModifiedBy>
  <cp:revision>30</cp:revision>
  <dcterms:created xsi:type="dcterms:W3CDTF">2022-04-19T00:59:02Z</dcterms:created>
  <dcterms:modified xsi:type="dcterms:W3CDTF">2022-04-20T02:32:55Z</dcterms:modified>
</cp:coreProperties>
</file>