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Layouts/slideLayout3.xml" ContentType="application/vnd.openxmlformats-officedocument.presentationml.slideLayout+xml"/>
  <Override PartName="/ppt/notesSlides/notesSlide4.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Layouts/slideLayout34.xml" ContentType="application/vnd.openxmlformats-officedocument.presentationml.slideLayout+xml"/>
  <Override PartName="/ppt/slideLayouts/slideLayout36.xml" ContentType="application/vnd.openxmlformats-officedocument.presentationml.slideLayout+xml"/>
  <Override PartName="/ppt/slideLayouts/slideLayout33.xml" ContentType="application/vnd.openxmlformats-officedocument.presentationml.slideLayout+xml"/>
  <Override PartName="/ppt/slideLayouts/slideLayout35.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xml" ContentType="application/vnd.openxmlformats-officedocument.customXmlProperties+xml"/>
  <Override PartName="/customXml/itemProps10.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ore.xml" ContentType="application/vnd.openxmlformats-package.core-properties+xml"/>
  <Override PartName="/docProps/app.xml" ContentType="application/vnd.openxmlformats-officedocument.extended-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16.xml" ContentType="application/vnd.openxmlformats-officedocument.customXmlProperties+xml"/>
  <Override PartName="/customXml/itemProps15.xml" ContentType="application/vnd.openxmlformats-officedocument.customXmlProperties+xml"/>
  <Override PartName="/customXml/itemProps17.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5"/>
    <p:sldMasterId id="2147483856" r:id="rId16"/>
    <p:sldMasterId id="2147483904" r:id="rId17"/>
  </p:sldMasterIdLst>
  <p:notesMasterIdLst>
    <p:notesMasterId r:id="rId103"/>
  </p:notesMasterIdLst>
  <p:handoutMasterIdLst>
    <p:handoutMasterId r:id="rId104"/>
  </p:handoutMasterIdLst>
  <p:sldIdLst>
    <p:sldId id="808" r:id="rId18"/>
    <p:sldId id="817" r:id="rId19"/>
    <p:sldId id="1133" r:id="rId20"/>
    <p:sldId id="1052" r:id="rId21"/>
    <p:sldId id="1053" r:id="rId22"/>
    <p:sldId id="1054" r:id="rId23"/>
    <p:sldId id="1055" r:id="rId24"/>
    <p:sldId id="1056" r:id="rId25"/>
    <p:sldId id="1057" r:id="rId26"/>
    <p:sldId id="1058" r:id="rId27"/>
    <p:sldId id="1059" r:id="rId28"/>
    <p:sldId id="1060" r:id="rId29"/>
    <p:sldId id="1061" r:id="rId30"/>
    <p:sldId id="1062" r:id="rId31"/>
    <p:sldId id="1063" r:id="rId32"/>
    <p:sldId id="1064" r:id="rId33"/>
    <p:sldId id="1065" r:id="rId34"/>
    <p:sldId id="1066" r:id="rId35"/>
    <p:sldId id="1067" r:id="rId36"/>
    <p:sldId id="1068" r:id="rId37"/>
    <p:sldId id="1069" r:id="rId38"/>
    <p:sldId id="1070" r:id="rId39"/>
    <p:sldId id="1071" r:id="rId40"/>
    <p:sldId id="1072" r:id="rId41"/>
    <p:sldId id="1073" r:id="rId42"/>
    <p:sldId id="1074" r:id="rId43"/>
    <p:sldId id="1075" r:id="rId44"/>
    <p:sldId id="1076" r:id="rId45"/>
    <p:sldId id="1077" r:id="rId46"/>
    <p:sldId id="1078" r:id="rId47"/>
    <p:sldId id="1079" r:id="rId48"/>
    <p:sldId id="1080" r:id="rId49"/>
    <p:sldId id="1081" r:id="rId50"/>
    <p:sldId id="1082" r:id="rId51"/>
    <p:sldId id="1083" r:id="rId52"/>
    <p:sldId id="1084" r:id="rId53"/>
    <p:sldId id="1085" r:id="rId54"/>
    <p:sldId id="1086" r:id="rId55"/>
    <p:sldId id="1087" r:id="rId56"/>
    <p:sldId id="1134" r:id="rId57"/>
    <p:sldId id="1089" r:id="rId58"/>
    <p:sldId id="1090" r:id="rId59"/>
    <p:sldId id="1091" r:id="rId60"/>
    <p:sldId id="1092" r:id="rId61"/>
    <p:sldId id="1093" r:id="rId62"/>
    <p:sldId id="1094" r:id="rId63"/>
    <p:sldId id="1135" r:id="rId64"/>
    <p:sldId id="1096" r:id="rId65"/>
    <p:sldId id="1097" r:id="rId66"/>
    <p:sldId id="1098" r:id="rId67"/>
    <p:sldId id="1099" r:id="rId68"/>
    <p:sldId id="1100" r:id="rId69"/>
    <p:sldId id="1101" r:id="rId70"/>
    <p:sldId id="1136" r:id="rId71"/>
    <p:sldId id="1103" r:id="rId72"/>
    <p:sldId id="1104" r:id="rId73"/>
    <p:sldId id="1105" r:id="rId74"/>
    <p:sldId id="1106" r:id="rId75"/>
    <p:sldId id="1107" r:id="rId76"/>
    <p:sldId id="1108" r:id="rId77"/>
    <p:sldId id="1109" r:id="rId78"/>
    <p:sldId id="1137" r:id="rId79"/>
    <p:sldId id="1111" r:id="rId80"/>
    <p:sldId id="1112" r:id="rId81"/>
    <p:sldId id="1113" r:id="rId82"/>
    <p:sldId id="1114" r:id="rId83"/>
    <p:sldId id="1115" r:id="rId84"/>
    <p:sldId id="1116" r:id="rId85"/>
    <p:sldId id="1138" r:id="rId86"/>
    <p:sldId id="1118" r:id="rId87"/>
    <p:sldId id="1119" r:id="rId88"/>
    <p:sldId id="1120" r:id="rId89"/>
    <p:sldId id="1121" r:id="rId90"/>
    <p:sldId id="1122" r:id="rId91"/>
    <p:sldId id="1123" r:id="rId92"/>
    <p:sldId id="1139" r:id="rId93"/>
    <p:sldId id="1125" r:id="rId94"/>
    <p:sldId id="1126" r:id="rId95"/>
    <p:sldId id="1127" r:id="rId96"/>
    <p:sldId id="1128" r:id="rId97"/>
    <p:sldId id="1129" r:id="rId98"/>
    <p:sldId id="1140" r:id="rId99"/>
    <p:sldId id="1131" r:id="rId100"/>
    <p:sldId id="1132" r:id="rId101"/>
    <p:sldId id="1050" r:id="rId10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verview" id="{A1D08393-A553-4667-9E67-1E758E21DCC5}">
          <p14:sldIdLst>
            <p14:sldId id="808"/>
            <p14:sldId id="817"/>
            <p14:sldId id="1133"/>
            <p14:sldId id="1052"/>
            <p14:sldId id="1053"/>
            <p14:sldId id="1054"/>
            <p14:sldId id="1055"/>
            <p14:sldId id="1056"/>
            <p14:sldId id="1057"/>
            <p14:sldId id="1058"/>
            <p14:sldId id="1059"/>
            <p14:sldId id="1060"/>
            <p14:sldId id="1061"/>
            <p14:sldId id="1062"/>
            <p14:sldId id="1063"/>
            <p14:sldId id="1064"/>
            <p14:sldId id="1065"/>
            <p14:sldId id="1066"/>
            <p14:sldId id="1067"/>
            <p14:sldId id="1068"/>
            <p14:sldId id="1069"/>
            <p14:sldId id="1070"/>
            <p14:sldId id="1071"/>
            <p14:sldId id="1072"/>
            <p14:sldId id="1073"/>
            <p14:sldId id="1074"/>
            <p14:sldId id="1075"/>
            <p14:sldId id="1076"/>
            <p14:sldId id="1077"/>
            <p14:sldId id="1078"/>
            <p14:sldId id="1079"/>
            <p14:sldId id="1080"/>
            <p14:sldId id="1081"/>
            <p14:sldId id="1082"/>
            <p14:sldId id="1083"/>
            <p14:sldId id="1084"/>
            <p14:sldId id="1085"/>
            <p14:sldId id="1086"/>
            <p14:sldId id="1087"/>
            <p14:sldId id="1134"/>
            <p14:sldId id="1089"/>
            <p14:sldId id="1090"/>
            <p14:sldId id="1091"/>
            <p14:sldId id="1092"/>
            <p14:sldId id="1093"/>
            <p14:sldId id="1094"/>
            <p14:sldId id="1135"/>
            <p14:sldId id="1096"/>
            <p14:sldId id="1097"/>
            <p14:sldId id="1098"/>
            <p14:sldId id="1099"/>
            <p14:sldId id="1100"/>
            <p14:sldId id="1101"/>
            <p14:sldId id="1136"/>
            <p14:sldId id="1103"/>
            <p14:sldId id="1104"/>
            <p14:sldId id="1105"/>
            <p14:sldId id="1106"/>
            <p14:sldId id="1107"/>
            <p14:sldId id="1108"/>
            <p14:sldId id="1109"/>
            <p14:sldId id="1137"/>
            <p14:sldId id="1111"/>
            <p14:sldId id="1112"/>
            <p14:sldId id="1113"/>
            <p14:sldId id="1114"/>
            <p14:sldId id="1115"/>
            <p14:sldId id="1116"/>
            <p14:sldId id="1138"/>
            <p14:sldId id="1118"/>
            <p14:sldId id="1119"/>
            <p14:sldId id="1120"/>
            <p14:sldId id="1121"/>
            <p14:sldId id="1122"/>
            <p14:sldId id="1123"/>
            <p14:sldId id="1139"/>
            <p14:sldId id="1125"/>
            <p14:sldId id="1126"/>
            <p14:sldId id="1127"/>
            <p14:sldId id="1128"/>
            <p14:sldId id="1129"/>
            <p14:sldId id="1140"/>
            <p14:sldId id="1131"/>
            <p14:sldId id="1132"/>
            <p14:sldId id="1050"/>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DD09"/>
    <a:srgbClr val="293780"/>
    <a:srgbClr val="414141"/>
    <a:srgbClr val="2D2D2D"/>
    <a:srgbClr val="0F0F0F"/>
    <a:srgbClr val="7DA902"/>
    <a:srgbClr val="FFFFFF"/>
    <a:srgbClr val="555555"/>
    <a:srgbClr val="FFFC36"/>
    <a:srgbClr val="FCA3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佈景主題樣式 1 - 輔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2" autoAdjust="0"/>
    <p:restoredTop sz="92079" autoAdjust="0"/>
  </p:normalViewPr>
  <p:slideViewPr>
    <p:cSldViewPr snapToGrid="0">
      <p:cViewPr varScale="1">
        <p:scale>
          <a:sx n="105" d="100"/>
          <a:sy n="105" d="100"/>
        </p:scale>
        <p:origin x="528" y="60"/>
      </p:cViewPr>
      <p:guideLst>
        <p:guide orient="horz" pos="2160"/>
        <p:guide pos="2880"/>
      </p:guideLst>
    </p:cSldViewPr>
  </p:slideViewPr>
  <p:outlineViewPr>
    <p:cViewPr>
      <p:scale>
        <a:sx n="33" d="100"/>
        <a:sy n="33" d="100"/>
      </p:scale>
      <p:origin x="0" y="624"/>
    </p:cViewPr>
  </p:outlineViewPr>
  <p:notesTextViewPr>
    <p:cViewPr>
      <p:scale>
        <a:sx n="125" d="100"/>
        <a:sy n="125" d="100"/>
      </p:scale>
      <p:origin x="0" y="0"/>
    </p:cViewPr>
  </p:notesTextViewPr>
  <p:sorterViewPr>
    <p:cViewPr varScale="1">
      <p:scale>
        <a:sx n="1" d="1"/>
        <a:sy n="1" d="1"/>
      </p:scale>
      <p:origin x="0" y="0"/>
    </p:cViewPr>
  </p:sorterViewPr>
  <p:notesViewPr>
    <p:cSldViewPr snapToGrid="0">
      <p:cViewPr varScale="1">
        <p:scale>
          <a:sx n="69" d="100"/>
          <a:sy n="69" d="100"/>
        </p:scale>
        <p:origin x="1875" y="3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9.xml"/><Relationship Id="rId21" Type="http://schemas.openxmlformats.org/officeDocument/2006/relationships/slide" Target="slides/slide4.xml"/><Relationship Id="rId42" Type="http://schemas.openxmlformats.org/officeDocument/2006/relationships/slide" Target="slides/slide25.xml"/><Relationship Id="rId47" Type="http://schemas.openxmlformats.org/officeDocument/2006/relationships/slide" Target="slides/slide30.xml"/><Relationship Id="rId63" Type="http://schemas.openxmlformats.org/officeDocument/2006/relationships/slide" Target="slides/slide46.xml"/><Relationship Id="rId68" Type="http://schemas.openxmlformats.org/officeDocument/2006/relationships/slide" Target="slides/slide51.xml"/><Relationship Id="rId84" Type="http://schemas.openxmlformats.org/officeDocument/2006/relationships/slide" Target="slides/slide67.xml"/><Relationship Id="rId89" Type="http://schemas.openxmlformats.org/officeDocument/2006/relationships/slide" Target="slides/slide72.xml"/><Relationship Id="rId16" Type="http://schemas.openxmlformats.org/officeDocument/2006/relationships/slideMaster" Target="slideMasters/slideMaster2.xml"/><Relationship Id="rId107" Type="http://schemas.openxmlformats.org/officeDocument/2006/relationships/theme" Target="theme/theme1.xml"/><Relationship Id="rId11" Type="http://schemas.openxmlformats.org/officeDocument/2006/relationships/customXml" Target="../customXml/item11.xml"/><Relationship Id="rId32" Type="http://schemas.openxmlformats.org/officeDocument/2006/relationships/slide" Target="slides/slide15.xml"/><Relationship Id="rId37" Type="http://schemas.openxmlformats.org/officeDocument/2006/relationships/slide" Target="slides/slide20.xml"/><Relationship Id="rId53" Type="http://schemas.openxmlformats.org/officeDocument/2006/relationships/slide" Target="slides/slide36.xml"/><Relationship Id="rId58" Type="http://schemas.openxmlformats.org/officeDocument/2006/relationships/slide" Target="slides/slide41.xml"/><Relationship Id="rId74" Type="http://schemas.openxmlformats.org/officeDocument/2006/relationships/slide" Target="slides/slide57.xml"/><Relationship Id="rId79" Type="http://schemas.openxmlformats.org/officeDocument/2006/relationships/slide" Target="slides/slide62.xml"/><Relationship Id="rId102" Type="http://schemas.openxmlformats.org/officeDocument/2006/relationships/slide" Target="slides/slide85.xml"/><Relationship Id="rId5" Type="http://schemas.openxmlformats.org/officeDocument/2006/relationships/customXml" Target="../customXml/item5.xml"/><Relationship Id="rId90" Type="http://schemas.openxmlformats.org/officeDocument/2006/relationships/slide" Target="slides/slide73.xml"/><Relationship Id="rId95" Type="http://schemas.openxmlformats.org/officeDocument/2006/relationships/slide" Target="slides/slide78.xml"/><Relationship Id="rId22" Type="http://schemas.openxmlformats.org/officeDocument/2006/relationships/slide" Target="slides/slide5.xml"/><Relationship Id="rId27" Type="http://schemas.openxmlformats.org/officeDocument/2006/relationships/slide" Target="slides/slide10.xml"/><Relationship Id="rId43" Type="http://schemas.openxmlformats.org/officeDocument/2006/relationships/slide" Target="slides/slide26.xml"/><Relationship Id="rId48" Type="http://schemas.openxmlformats.org/officeDocument/2006/relationships/slide" Target="slides/slide31.xml"/><Relationship Id="rId64" Type="http://schemas.openxmlformats.org/officeDocument/2006/relationships/slide" Target="slides/slide47.xml"/><Relationship Id="rId69" Type="http://schemas.openxmlformats.org/officeDocument/2006/relationships/slide" Target="slides/slide52.xml"/><Relationship Id="rId80" Type="http://schemas.openxmlformats.org/officeDocument/2006/relationships/slide" Target="slides/slide63.xml"/><Relationship Id="rId85" Type="http://schemas.openxmlformats.org/officeDocument/2006/relationships/slide" Target="slides/slide68.xml"/><Relationship Id="rId12" Type="http://schemas.openxmlformats.org/officeDocument/2006/relationships/customXml" Target="../customXml/item12.xml"/><Relationship Id="rId17" Type="http://schemas.openxmlformats.org/officeDocument/2006/relationships/slideMaster" Target="slideMasters/slideMaster3.xml"/><Relationship Id="rId33" Type="http://schemas.openxmlformats.org/officeDocument/2006/relationships/slide" Target="slides/slide16.xml"/><Relationship Id="rId38" Type="http://schemas.openxmlformats.org/officeDocument/2006/relationships/slide" Target="slides/slide21.xml"/><Relationship Id="rId59" Type="http://schemas.openxmlformats.org/officeDocument/2006/relationships/slide" Target="slides/slide42.xml"/><Relationship Id="rId103" Type="http://schemas.openxmlformats.org/officeDocument/2006/relationships/notesMaster" Target="notesMasters/notesMaster1.xml"/><Relationship Id="rId108" Type="http://schemas.openxmlformats.org/officeDocument/2006/relationships/tableStyles" Target="tableStyles.xml"/><Relationship Id="rId54" Type="http://schemas.openxmlformats.org/officeDocument/2006/relationships/slide" Target="slides/slide37.xml"/><Relationship Id="rId70" Type="http://schemas.openxmlformats.org/officeDocument/2006/relationships/slide" Target="slides/slide53.xml"/><Relationship Id="rId75" Type="http://schemas.openxmlformats.org/officeDocument/2006/relationships/slide" Target="slides/slide58.xml"/><Relationship Id="rId91" Type="http://schemas.openxmlformats.org/officeDocument/2006/relationships/slide" Target="slides/slide74.xml"/><Relationship Id="rId96" Type="http://schemas.openxmlformats.org/officeDocument/2006/relationships/slide" Target="slides/slide79.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slideMaster" Target="slideMasters/slideMaster1.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slide" Target="slides/slide19.xml"/><Relationship Id="rId49" Type="http://schemas.openxmlformats.org/officeDocument/2006/relationships/slide" Target="slides/slide32.xml"/><Relationship Id="rId57" Type="http://schemas.openxmlformats.org/officeDocument/2006/relationships/slide" Target="slides/slide40.xml"/><Relationship Id="rId106" Type="http://schemas.openxmlformats.org/officeDocument/2006/relationships/viewProps" Target="viewProps.xml"/><Relationship Id="rId10" Type="http://schemas.openxmlformats.org/officeDocument/2006/relationships/customXml" Target="../customXml/item10.xml"/><Relationship Id="rId31" Type="http://schemas.openxmlformats.org/officeDocument/2006/relationships/slide" Target="slides/slide14.xml"/><Relationship Id="rId44" Type="http://schemas.openxmlformats.org/officeDocument/2006/relationships/slide" Target="slides/slide27.xml"/><Relationship Id="rId52" Type="http://schemas.openxmlformats.org/officeDocument/2006/relationships/slide" Target="slides/slide35.xml"/><Relationship Id="rId60" Type="http://schemas.openxmlformats.org/officeDocument/2006/relationships/slide" Target="slides/slide43.xml"/><Relationship Id="rId65" Type="http://schemas.openxmlformats.org/officeDocument/2006/relationships/slide" Target="slides/slide48.xml"/><Relationship Id="rId73" Type="http://schemas.openxmlformats.org/officeDocument/2006/relationships/slide" Target="slides/slide56.xml"/><Relationship Id="rId78" Type="http://schemas.openxmlformats.org/officeDocument/2006/relationships/slide" Target="slides/slide61.xml"/><Relationship Id="rId81" Type="http://schemas.openxmlformats.org/officeDocument/2006/relationships/slide" Target="slides/slide64.xml"/><Relationship Id="rId86" Type="http://schemas.openxmlformats.org/officeDocument/2006/relationships/slide" Target="slides/slide69.xml"/><Relationship Id="rId94" Type="http://schemas.openxmlformats.org/officeDocument/2006/relationships/slide" Target="slides/slide77.xml"/><Relationship Id="rId99" Type="http://schemas.openxmlformats.org/officeDocument/2006/relationships/slide" Target="slides/slide82.xml"/><Relationship Id="rId101" Type="http://schemas.openxmlformats.org/officeDocument/2006/relationships/slide" Target="slides/slide84.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slide" Target="slides/slide1.xml"/><Relationship Id="rId39" Type="http://schemas.openxmlformats.org/officeDocument/2006/relationships/slide" Target="slides/slide22.xml"/><Relationship Id="rId109" Type="http://schemas.openxmlformats.org/officeDocument/2006/relationships/customXml" Target="../customXml/item15.xml"/><Relationship Id="rId34" Type="http://schemas.openxmlformats.org/officeDocument/2006/relationships/slide" Target="slides/slide17.xml"/><Relationship Id="rId50" Type="http://schemas.openxmlformats.org/officeDocument/2006/relationships/slide" Target="slides/slide33.xml"/><Relationship Id="rId55" Type="http://schemas.openxmlformats.org/officeDocument/2006/relationships/slide" Target="slides/slide38.xml"/><Relationship Id="rId76" Type="http://schemas.openxmlformats.org/officeDocument/2006/relationships/slide" Target="slides/slide59.xml"/><Relationship Id="rId97" Type="http://schemas.openxmlformats.org/officeDocument/2006/relationships/slide" Target="slides/slide80.xml"/><Relationship Id="rId104" Type="http://schemas.openxmlformats.org/officeDocument/2006/relationships/handoutMaster" Target="handoutMasters/handoutMaster1.xml"/><Relationship Id="rId7" Type="http://schemas.openxmlformats.org/officeDocument/2006/relationships/customXml" Target="../customXml/item7.xml"/><Relationship Id="rId71" Type="http://schemas.openxmlformats.org/officeDocument/2006/relationships/slide" Target="slides/slide54.xml"/><Relationship Id="rId92" Type="http://schemas.openxmlformats.org/officeDocument/2006/relationships/slide" Target="slides/slide75.xml"/><Relationship Id="rId2" Type="http://schemas.openxmlformats.org/officeDocument/2006/relationships/customXml" Target="../customXml/item2.xml"/><Relationship Id="rId29" Type="http://schemas.openxmlformats.org/officeDocument/2006/relationships/slide" Target="slides/slide12.xml"/><Relationship Id="rId24" Type="http://schemas.openxmlformats.org/officeDocument/2006/relationships/slide" Target="slides/slide7.xml"/><Relationship Id="rId40" Type="http://schemas.openxmlformats.org/officeDocument/2006/relationships/slide" Target="slides/slide23.xml"/><Relationship Id="rId45" Type="http://schemas.openxmlformats.org/officeDocument/2006/relationships/slide" Target="slides/slide28.xml"/><Relationship Id="rId66" Type="http://schemas.openxmlformats.org/officeDocument/2006/relationships/slide" Target="slides/slide49.xml"/><Relationship Id="rId87" Type="http://schemas.openxmlformats.org/officeDocument/2006/relationships/slide" Target="slides/slide70.xml"/><Relationship Id="rId110" Type="http://schemas.openxmlformats.org/officeDocument/2006/relationships/customXml" Target="../customXml/item16.xml"/><Relationship Id="rId61" Type="http://schemas.openxmlformats.org/officeDocument/2006/relationships/slide" Target="slides/slide44.xml"/><Relationship Id="rId82" Type="http://schemas.openxmlformats.org/officeDocument/2006/relationships/slide" Target="slides/slide65.xml"/><Relationship Id="rId19" Type="http://schemas.openxmlformats.org/officeDocument/2006/relationships/slide" Target="slides/slide2.xml"/><Relationship Id="rId14" Type="http://schemas.openxmlformats.org/officeDocument/2006/relationships/customXml" Target="../customXml/item14.xml"/><Relationship Id="rId30" Type="http://schemas.openxmlformats.org/officeDocument/2006/relationships/slide" Target="slides/slide13.xml"/><Relationship Id="rId35" Type="http://schemas.openxmlformats.org/officeDocument/2006/relationships/slide" Target="slides/slide18.xml"/><Relationship Id="rId56" Type="http://schemas.openxmlformats.org/officeDocument/2006/relationships/slide" Target="slides/slide39.xml"/><Relationship Id="rId77" Type="http://schemas.openxmlformats.org/officeDocument/2006/relationships/slide" Target="slides/slide60.xml"/><Relationship Id="rId100" Type="http://schemas.openxmlformats.org/officeDocument/2006/relationships/slide" Target="slides/slide83.xml"/><Relationship Id="rId105"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slide" Target="slides/slide34.xml"/><Relationship Id="rId72" Type="http://schemas.openxmlformats.org/officeDocument/2006/relationships/slide" Target="slides/slide55.xml"/><Relationship Id="rId93" Type="http://schemas.openxmlformats.org/officeDocument/2006/relationships/slide" Target="slides/slide76.xml"/><Relationship Id="rId98" Type="http://schemas.openxmlformats.org/officeDocument/2006/relationships/slide" Target="slides/slide81.xml"/><Relationship Id="rId3" Type="http://schemas.openxmlformats.org/officeDocument/2006/relationships/customXml" Target="../customXml/item3.xml"/><Relationship Id="rId25" Type="http://schemas.openxmlformats.org/officeDocument/2006/relationships/slide" Target="slides/slide8.xml"/><Relationship Id="rId46" Type="http://schemas.openxmlformats.org/officeDocument/2006/relationships/slide" Target="slides/slide29.xml"/><Relationship Id="rId67" Type="http://schemas.openxmlformats.org/officeDocument/2006/relationships/slide" Target="slides/slide50.xml"/><Relationship Id="rId20" Type="http://schemas.openxmlformats.org/officeDocument/2006/relationships/slide" Target="slides/slide3.xml"/><Relationship Id="rId41" Type="http://schemas.openxmlformats.org/officeDocument/2006/relationships/slide" Target="slides/slide24.xml"/><Relationship Id="rId62" Type="http://schemas.openxmlformats.org/officeDocument/2006/relationships/slide" Target="slides/slide45.xml"/><Relationship Id="rId83" Type="http://schemas.openxmlformats.org/officeDocument/2006/relationships/slide" Target="slides/slide66.xml"/><Relationship Id="rId88" Type="http://schemas.openxmlformats.org/officeDocument/2006/relationships/slide" Target="slides/slide71.xml"/><Relationship Id="rId111" Type="http://schemas.openxmlformats.org/officeDocument/2006/relationships/customXml" Target="../customXml/item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82C3A9-3298-429A-AA3B-9A05CF95C9B8}" type="datetimeFigureOut">
              <a:rPr lang="zh-TW" altLang="en-US" smtClean="0"/>
              <a:t>2021/4/6</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4D1442-515A-46F5-976F-C57153056CBB}" type="slidenum">
              <a:rPr lang="zh-TW" altLang="en-US" smtClean="0"/>
              <a:t>‹#›</a:t>
            </a:fld>
            <a:endParaRPr lang="zh-TW" altLang="en-US"/>
          </a:p>
        </p:txBody>
      </p:sp>
    </p:spTree>
    <p:extLst>
      <p:ext uri="{BB962C8B-B14F-4D97-AF65-F5344CB8AC3E}">
        <p14:creationId xmlns:p14="http://schemas.microsoft.com/office/powerpoint/2010/main" val="33552903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24629F-40DE-4CFF-B6A3-BE0291DC6611}" type="datetimeFigureOut">
              <a:rPr lang="zh-TW" altLang="en-US" smtClean="0"/>
              <a:pPr/>
              <a:t>2021/4/6</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A60A70-CD12-4C5B-87D6-0A055ACDB94A}" type="slidenum">
              <a:rPr lang="zh-TW" altLang="en-US" smtClean="0"/>
              <a:pPr/>
              <a:t>‹#›</a:t>
            </a:fld>
            <a:endParaRPr lang="zh-TW" altLang="en-US"/>
          </a:p>
        </p:txBody>
      </p:sp>
    </p:spTree>
    <p:extLst>
      <p:ext uri="{BB962C8B-B14F-4D97-AF65-F5344CB8AC3E}">
        <p14:creationId xmlns:p14="http://schemas.microsoft.com/office/powerpoint/2010/main" val="3586706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1FA60A70-CD12-4C5B-87D6-0A055ACDB94A}" type="slidenum">
              <a:rPr lang="zh-TW" altLang="en-US" smtClean="0"/>
              <a:pPr/>
              <a:t>48</a:t>
            </a:fld>
            <a:endParaRPr lang="zh-TW" altLang="en-US"/>
          </a:p>
        </p:txBody>
      </p:sp>
    </p:spTree>
    <p:extLst>
      <p:ext uri="{BB962C8B-B14F-4D97-AF65-F5344CB8AC3E}">
        <p14:creationId xmlns:p14="http://schemas.microsoft.com/office/powerpoint/2010/main" val="3786031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1FA60A70-CD12-4C5B-87D6-0A055ACDB94A}" type="slidenum">
              <a:rPr lang="zh-TW" altLang="en-US" smtClean="0"/>
              <a:pPr/>
              <a:t>55</a:t>
            </a:fld>
            <a:endParaRPr lang="zh-TW" altLang="en-US"/>
          </a:p>
        </p:txBody>
      </p:sp>
    </p:spTree>
    <p:extLst>
      <p:ext uri="{BB962C8B-B14F-4D97-AF65-F5344CB8AC3E}">
        <p14:creationId xmlns:p14="http://schemas.microsoft.com/office/powerpoint/2010/main" val="3380822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1FA60A70-CD12-4C5B-87D6-0A055ACDB94A}" type="slidenum">
              <a:rPr lang="zh-TW" altLang="en-US" smtClean="0"/>
              <a:pPr/>
              <a:t>63</a:t>
            </a:fld>
            <a:endParaRPr lang="zh-TW" altLang="en-US"/>
          </a:p>
        </p:txBody>
      </p:sp>
    </p:spTree>
    <p:extLst>
      <p:ext uri="{BB962C8B-B14F-4D97-AF65-F5344CB8AC3E}">
        <p14:creationId xmlns:p14="http://schemas.microsoft.com/office/powerpoint/2010/main" val="2965249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1FA60A70-CD12-4C5B-87D6-0A055ACDB94A}" type="slidenum">
              <a:rPr lang="zh-TW" altLang="en-US" smtClean="0"/>
              <a:pPr/>
              <a:t>70</a:t>
            </a:fld>
            <a:endParaRPr lang="zh-TW" altLang="en-US"/>
          </a:p>
        </p:txBody>
      </p:sp>
    </p:spTree>
    <p:extLst>
      <p:ext uri="{BB962C8B-B14F-4D97-AF65-F5344CB8AC3E}">
        <p14:creationId xmlns:p14="http://schemas.microsoft.com/office/powerpoint/2010/main" val="1285089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1FA60A70-CD12-4C5B-87D6-0A055ACDB94A}" type="slidenum">
              <a:rPr lang="zh-TW" altLang="en-US" smtClean="0"/>
              <a:pPr/>
              <a:t>77</a:t>
            </a:fld>
            <a:endParaRPr lang="zh-TW" altLang="en-US"/>
          </a:p>
        </p:txBody>
      </p:sp>
    </p:spTree>
    <p:extLst>
      <p:ext uri="{BB962C8B-B14F-4D97-AF65-F5344CB8AC3E}">
        <p14:creationId xmlns:p14="http://schemas.microsoft.com/office/powerpoint/2010/main" val="3123213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1FA60A70-CD12-4C5B-87D6-0A055ACDB94A}" type="slidenum">
              <a:rPr lang="zh-TW" altLang="en-US" smtClean="0"/>
              <a:pPr/>
              <a:t>83</a:t>
            </a:fld>
            <a:endParaRPr lang="zh-TW" altLang="en-US"/>
          </a:p>
        </p:txBody>
      </p:sp>
    </p:spTree>
    <p:extLst>
      <p:ext uri="{BB962C8B-B14F-4D97-AF65-F5344CB8AC3E}">
        <p14:creationId xmlns:p14="http://schemas.microsoft.com/office/powerpoint/2010/main" val="777851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標題投影片">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4" y="2649690"/>
            <a:ext cx="7680341" cy="457048"/>
          </a:xfrm>
        </p:spPr>
        <p:txBody>
          <a:bodyPr anchor="b" anchorCtr="0"/>
          <a:lstStyle>
            <a:lvl1pPr>
              <a:defRPr sz="3300" spc="-113" baseline="0">
                <a:effectLst>
                  <a:outerShdw blurRad="38100" dist="38100" dir="2700000" algn="tl">
                    <a:srgbClr val="000000">
                      <a:alpha val="43137"/>
                    </a:srgbClr>
                  </a:outerShdw>
                </a:effectLst>
              </a:defRPr>
            </a:lvl1pPr>
          </a:lstStyle>
          <a:p>
            <a:r>
              <a:rPr lang="en-US" dirty="0"/>
              <a:t>Click to edit title style</a:t>
            </a:r>
          </a:p>
        </p:txBody>
      </p:sp>
      <p:sp>
        <p:nvSpPr>
          <p:cNvPr id="5" name="Text Placeholder 4"/>
          <p:cNvSpPr>
            <a:spLocks noGrp="1"/>
          </p:cNvSpPr>
          <p:nvPr>
            <p:ph type="body" sz="quarter" idx="12" hasCustomPrompt="1"/>
          </p:nvPr>
        </p:nvSpPr>
        <p:spPr>
          <a:xfrm>
            <a:off x="734214" y="3425825"/>
            <a:ext cx="7680341" cy="498598"/>
          </a:xfrm>
        </p:spPr>
        <p:txBody>
          <a:bodyPr>
            <a:noAutofit/>
          </a:bodyPr>
          <a:lstStyle>
            <a:lvl1pPr marL="0" indent="0">
              <a:spcBef>
                <a:spcPts val="0"/>
              </a:spcBef>
              <a:buNone/>
              <a:defRPr sz="2400" spc="-53" baseline="0">
                <a:gradFill>
                  <a:gsLst>
                    <a:gs pos="0">
                      <a:schemeClr val="tx1"/>
                    </a:gs>
                    <a:gs pos="100000">
                      <a:schemeClr val="tx1"/>
                    </a:gs>
                  </a:gsLst>
                  <a:lin ang="5400000" scaled="0"/>
                </a:gradFill>
                <a:latin typeface="微軟正黑體" panose="020B0604030504040204" pitchFamily="34" charset="-120"/>
                <a:ea typeface="微軟正黑體" panose="020B0604030504040204" pitchFamily="34" charset="-120"/>
              </a:defRPr>
            </a:lvl1pPr>
          </a:lstStyle>
          <a:p>
            <a:pPr lvl="0"/>
            <a:r>
              <a:rPr lang="en-US" dirty="0"/>
              <a:t>Speaker Title</a:t>
            </a:r>
          </a:p>
        </p:txBody>
      </p:sp>
    </p:spTree>
    <p:extLst>
      <p:ext uri="{BB962C8B-B14F-4D97-AF65-F5344CB8AC3E}">
        <p14:creationId xmlns:p14="http://schemas.microsoft.com/office/powerpoint/2010/main" val="3424638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bg2"/>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728680" y="4871088"/>
            <a:ext cx="7619162" cy="1404915"/>
          </a:xfrm>
          <a:prstGeom prst="rect">
            <a:avLst/>
          </a:prstGeom>
          <a:noFill/>
        </p:spPr>
        <p:txBody>
          <a:bodyPr lIns="107536" tIns="80653" rIns="107536" bIns="80653">
            <a:noAutofit/>
          </a:bodyPr>
          <a:lstStyle>
            <a:lvl1pPr marL="0" indent="0">
              <a:spcBef>
                <a:spcPts val="0"/>
              </a:spcBef>
              <a:buNone/>
              <a:defRPr sz="2100" b="0" i="0" spc="0" baseline="0">
                <a:solidFill>
                  <a:srgbClr val="FFFFFF"/>
                </a:solidFill>
                <a:latin typeface="微軟正黑體" panose="020B0604030504040204" pitchFamily="34" charset="-120"/>
                <a:ea typeface="微軟正黑體" panose="020B0604030504040204" pitchFamily="34" charset="-120"/>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728680" y="2503146"/>
            <a:ext cx="7619162" cy="1162564"/>
          </a:xfrm>
          <a:prstGeom prst="rect">
            <a:avLst/>
          </a:prstGeom>
          <a:noFill/>
        </p:spPr>
        <p:txBody>
          <a:bodyPr lIns="107536" tIns="67211" rIns="107536" bIns="67211" anchor="t" anchorCtr="0"/>
          <a:lstStyle>
            <a:lvl1pPr>
              <a:defRPr sz="3300" spc="-74" baseline="0">
                <a:solidFill>
                  <a:srgbClr val="FFFFFF"/>
                </a:solidFill>
                <a:latin typeface="微軟正黑體" panose="020B0604030504040204" pitchFamily="34" charset="-120"/>
                <a:ea typeface="微軟正黑體" panose="020B0604030504040204" pitchFamily="34" charset="-120"/>
              </a:defRPr>
            </a:lvl1pPr>
          </a:lstStyle>
          <a:p>
            <a:r>
              <a:rPr lang="en-US" altLang="zh-TW" dirty="0"/>
              <a:t>Build School </a:t>
            </a:r>
            <a:r>
              <a:rPr lang="en-US" altLang="zh-TW" dirty="0" err="1"/>
              <a:t>課程</a:t>
            </a:r>
            <a:endParaRPr lang="en-US" dirty="0"/>
          </a:p>
        </p:txBody>
      </p:sp>
      <p:pic>
        <p:nvPicPr>
          <p:cNvPr id="6" name="圖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2250" y="243955"/>
            <a:ext cx="1418896" cy="602962"/>
          </a:xfrm>
          <a:prstGeom prst="rect">
            <a:avLst/>
          </a:prstGeom>
        </p:spPr>
      </p:pic>
    </p:spTree>
    <p:extLst>
      <p:ext uri="{BB962C8B-B14F-4D97-AF65-F5344CB8AC3E}">
        <p14:creationId xmlns:p14="http://schemas.microsoft.com/office/powerpoint/2010/main" val="1759002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677917" y="4765988"/>
            <a:ext cx="7685690" cy="1404915"/>
          </a:xfrm>
          <a:prstGeom prst="rect">
            <a:avLst/>
          </a:prstGeom>
          <a:noFill/>
        </p:spPr>
        <p:txBody>
          <a:bodyPr lIns="107536" tIns="80653" rIns="107536" bIns="80653">
            <a:noAutofit/>
          </a:bodyPr>
          <a:lstStyle>
            <a:lvl1pPr marL="0" indent="0">
              <a:spcBef>
                <a:spcPts val="0"/>
              </a:spcBef>
              <a:buNone/>
              <a:defRPr sz="2100" b="0" i="0" spc="0" baseline="0">
                <a:solidFill>
                  <a:srgbClr val="FFFFFF"/>
                </a:solidFill>
                <a:latin typeface="微軟正黑體" panose="020B0604030504040204" pitchFamily="34" charset="-120"/>
                <a:ea typeface="微軟正黑體" panose="020B0604030504040204" pitchFamily="34" charset="-120"/>
                <a:cs typeface="Segoe UI Light"/>
              </a:defRPr>
            </a:lvl1pPr>
          </a:lstStyle>
          <a:p>
            <a:pPr lvl="0"/>
            <a:r>
              <a:rPr lang="en-US" dirty="0"/>
              <a:t>Demo 1</a:t>
            </a:r>
          </a:p>
          <a:p>
            <a:pPr lvl="0"/>
            <a:r>
              <a:rPr lang="en-US" dirty="0"/>
              <a:t>Demo 2</a:t>
            </a:r>
          </a:p>
        </p:txBody>
      </p:sp>
      <p:sp>
        <p:nvSpPr>
          <p:cNvPr id="11" name="Title 1"/>
          <p:cNvSpPr>
            <a:spLocks noGrp="1"/>
          </p:cNvSpPr>
          <p:nvPr>
            <p:ph type="title" hasCustomPrompt="1"/>
          </p:nvPr>
        </p:nvSpPr>
        <p:spPr>
          <a:xfrm>
            <a:off x="677917" y="2534681"/>
            <a:ext cx="7685690" cy="1162564"/>
          </a:xfrm>
          <a:prstGeom prst="rect">
            <a:avLst/>
          </a:prstGeom>
          <a:noFill/>
        </p:spPr>
        <p:txBody>
          <a:bodyPr lIns="107536" tIns="67211" rIns="107536" bIns="67211" anchor="t" anchorCtr="0"/>
          <a:lstStyle>
            <a:lvl1pPr>
              <a:defRPr sz="3300" spc="-74" baseline="0">
                <a:solidFill>
                  <a:srgbClr val="FFFFFF"/>
                </a:solidFill>
                <a:latin typeface="微軟正黑體" panose="020B0604030504040204" pitchFamily="34" charset="-120"/>
                <a:ea typeface="微軟正黑體" panose="020B0604030504040204" pitchFamily="34" charset="-120"/>
              </a:defRPr>
            </a:lvl1pPr>
          </a:lstStyle>
          <a:p>
            <a:r>
              <a:rPr lang="en-US" altLang="zh-TW" dirty="0"/>
              <a:t>Demo Slide</a:t>
            </a:r>
            <a:endParaRPr lang="en-US" dirty="0"/>
          </a:p>
        </p:txBody>
      </p:sp>
      <p:pic>
        <p:nvPicPr>
          <p:cNvPr id="5" name="圖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2250" y="243955"/>
            <a:ext cx="1418896" cy="602962"/>
          </a:xfrm>
          <a:prstGeom prst="rect">
            <a:avLst/>
          </a:prstGeom>
        </p:spPr>
      </p:pic>
    </p:spTree>
    <p:extLst>
      <p:ext uri="{BB962C8B-B14F-4D97-AF65-F5344CB8AC3E}">
        <p14:creationId xmlns:p14="http://schemas.microsoft.com/office/powerpoint/2010/main" val="32694999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標題及內容">
    <p:bg>
      <p:bgPr>
        <a:solidFill>
          <a:srgbClr val="2937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448944"/>
            <a:ext cx="8363938" cy="747897"/>
          </a:xfrm>
        </p:spPr>
        <p:txBody>
          <a:bodyPr/>
          <a:lstStyle>
            <a:lvl1pPr algn="l" defTabSz="685453" rtl="0" eaLnBrk="1" latinLnBrk="0" hangingPunct="1">
              <a:lnSpc>
                <a:spcPct val="90000"/>
              </a:lnSpc>
              <a:spcBef>
                <a:spcPct val="0"/>
              </a:spcBef>
              <a:buNone/>
              <a:defRPr lang="en-US" sz="3000" b="0" kern="1200" cap="none" spc="-74" baseline="0" dirty="0">
                <a:ln w="3175">
                  <a:noFill/>
                </a:ln>
                <a:solidFill>
                  <a:srgbClr val="FFFFFF"/>
                </a:solidFill>
                <a:effectLst/>
                <a:latin typeface="Consolas" panose="020B0609020204030204" pitchFamily="49" charset="0"/>
                <a:ea typeface="微軟正黑體" panose="020B0604030504040204" pitchFamily="34" charset="-120"/>
                <a:cs typeface="Consolas" panose="020B0609020204030204" pitchFamily="49" charset="0"/>
              </a:defRPr>
            </a:lvl1pPr>
          </a:lstStyle>
          <a:p>
            <a:r>
              <a:rPr lang="zh-TW" altLang="en-US" dirty="0"/>
              <a:t>按一下以編輯母片標題樣式</a:t>
            </a:r>
            <a:endParaRPr lang="en-US" dirty="0"/>
          </a:p>
        </p:txBody>
      </p:sp>
      <p:sp>
        <p:nvSpPr>
          <p:cNvPr id="5" name="Text Placeholder 4"/>
          <p:cNvSpPr>
            <a:spLocks noGrp="1"/>
          </p:cNvSpPr>
          <p:nvPr>
            <p:ph type="body" sz="quarter" idx="10"/>
          </p:nvPr>
        </p:nvSpPr>
        <p:spPr>
          <a:xfrm>
            <a:off x="389436" y="1447799"/>
            <a:ext cx="8363938" cy="4679732"/>
          </a:xfrm>
          <a:prstGeom prst="rect">
            <a:avLst/>
          </a:prstGeom>
        </p:spPr>
        <p:txBody>
          <a:bodyPr/>
          <a:lstStyle>
            <a:lvl1pPr marL="213122" indent="-213122">
              <a:buFont typeface="Wingdings" pitchFamily="2" charset="2"/>
              <a:buChar char=""/>
              <a:defRPr sz="2700">
                <a:solidFill>
                  <a:srgbClr val="FFFFFF"/>
                </a:solidFill>
                <a:latin typeface="Consolas" panose="020B0609020204030204" pitchFamily="49" charset="0"/>
                <a:ea typeface="微軟正黑體" panose="020B0604030504040204" pitchFamily="34" charset="-120"/>
              </a:defRPr>
            </a:lvl1pPr>
            <a:lvl2pPr marL="388144" indent="-175022">
              <a:buFont typeface="Wingdings" pitchFamily="2" charset="2"/>
              <a:buChar char=""/>
              <a:defRPr sz="2100">
                <a:solidFill>
                  <a:srgbClr val="FFFFFF"/>
                </a:solidFill>
                <a:latin typeface="Consolas" panose="020B0609020204030204" pitchFamily="49" charset="0"/>
                <a:ea typeface="微軟正黑體" panose="020B0604030504040204" pitchFamily="34" charset="-120"/>
              </a:defRPr>
            </a:lvl2pPr>
            <a:lvl3pPr marL="556022" indent="-167879">
              <a:buFont typeface="Wingdings" pitchFamily="2" charset="2"/>
              <a:buChar char=""/>
              <a:tabLst/>
              <a:defRPr sz="2100">
                <a:solidFill>
                  <a:srgbClr val="FFFFFF"/>
                </a:solidFill>
                <a:latin typeface="Consolas" panose="020B0609020204030204" pitchFamily="49" charset="0"/>
                <a:ea typeface="微軟正黑體" panose="020B0604030504040204" pitchFamily="34" charset="-120"/>
              </a:defRPr>
            </a:lvl3pPr>
            <a:lvl4pPr marL="685800" indent="-129779">
              <a:buFont typeface="Wingdings" pitchFamily="2" charset="2"/>
              <a:buChar char=""/>
              <a:defRPr sz="1800">
                <a:solidFill>
                  <a:srgbClr val="FFFFFF"/>
                </a:solidFill>
                <a:latin typeface="Consolas" panose="020B0609020204030204" pitchFamily="49" charset="0"/>
                <a:ea typeface="微軟正黑體" panose="020B0604030504040204" pitchFamily="34" charset="-120"/>
              </a:defRPr>
            </a:lvl4pPr>
            <a:lvl5pPr marL="815579" indent="-129779">
              <a:buFont typeface="Wingdings" pitchFamily="2" charset="2"/>
              <a:buChar char=""/>
              <a:tabLst/>
              <a:defRPr sz="1800">
                <a:solidFill>
                  <a:srgbClr val="FFFFFF"/>
                </a:solidFill>
                <a:latin typeface="Consolas" panose="020B0609020204030204" pitchFamily="49" charset="0"/>
                <a:ea typeface="微軟正黑體" panose="020B0604030504040204" pitchFamily="34"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pic>
        <p:nvPicPr>
          <p:cNvPr id="3" name="圖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25212" y="6347233"/>
            <a:ext cx="1041967" cy="442785"/>
          </a:xfrm>
          <a:prstGeom prst="rect">
            <a:avLst/>
          </a:prstGeom>
        </p:spPr>
      </p:pic>
    </p:spTree>
    <p:extLst>
      <p:ext uri="{BB962C8B-B14F-4D97-AF65-F5344CB8AC3E}">
        <p14:creationId xmlns:p14="http://schemas.microsoft.com/office/powerpoint/2010/main" val="2351469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只有標題">
    <p:bg>
      <p:bgPr>
        <a:solidFill>
          <a:srgbClr val="293780"/>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389436" y="448944"/>
            <a:ext cx="8363938" cy="747897"/>
          </a:xfrm>
          <a:prstGeom prst="rect">
            <a:avLst/>
          </a:prstGeom>
        </p:spPr>
        <p:txBody>
          <a:bodyPr/>
          <a:lstStyle>
            <a:lvl1pPr algn="l" defTabSz="685453" rtl="0" eaLnBrk="1" latinLnBrk="0" hangingPunct="1">
              <a:lnSpc>
                <a:spcPct val="90000"/>
              </a:lnSpc>
              <a:spcBef>
                <a:spcPct val="0"/>
              </a:spcBef>
              <a:buNone/>
              <a:defRPr lang="en-US" sz="3000" b="0" kern="1200" cap="none" spc="-74" baseline="0" dirty="0">
                <a:ln w="3175">
                  <a:noFill/>
                </a:ln>
                <a:solidFill>
                  <a:srgbClr val="FFFFFF"/>
                </a:solidFill>
                <a:effectLst/>
                <a:latin typeface="微軟正黑體" panose="020B0604030504040204" pitchFamily="34" charset="-120"/>
                <a:ea typeface="微軟正黑體" panose="020B0604030504040204" pitchFamily="34" charset="-120"/>
                <a:cs typeface="Segoe ui light (Headings)"/>
              </a:defRPr>
            </a:lvl1pPr>
          </a:lstStyle>
          <a:p>
            <a:r>
              <a:rPr lang="zh-TW" altLang="en-US" dirty="0"/>
              <a:t>按一下以編輯母片標題樣式</a:t>
            </a:r>
            <a:endParaRPr lang="en-US" dirty="0"/>
          </a:p>
        </p:txBody>
      </p:sp>
      <p:pic>
        <p:nvPicPr>
          <p:cNvPr id="3" name="圖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25212" y="6347233"/>
            <a:ext cx="1041967" cy="442785"/>
          </a:xfrm>
          <a:prstGeom prst="rect">
            <a:avLst/>
          </a:prstGeom>
        </p:spPr>
      </p:pic>
    </p:spTree>
    <p:extLst>
      <p:ext uri="{BB962C8B-B14F-4D97-AF65-F5344CB8AC3E}">
        <p14:creationId xmlns:p14="http://schemas.microsoft.com/office/powerpoint/2010/main" val="1170000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空白">
    <p:bg>
      <p:bgPr>
        <a:solidFill>
          <a:srgbClr val="2937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9707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只有標題">
    <p:bg>
      <p:bgPr>
        <a:solidFill>
          <a:srgbClr val="293780"/>
        </a:solidFill>
        <a:effectLst/>
      </p:bgPr>
    </p:bg>
    <p:spTree>
      <p:nvGrpSpPr>
        <p:cNvPr id="1" name=""/>
        <p:cNvGrpSpPr/>
        <p:nvPr/>
      </p:nvGrpSpPr>
      <p:grpSpPr>
        <a:xfrm>
          <a:off x="0" y="0"/>
          <a:ext cx="0" cy="0"/>
          <a:chOff x="0" y="0"/>
          <a:chExt cx="0" cy="0"/>
        </a:xfrm>
      </p:grpSpPr>
      <p:sp>
        <p:nvSpPr>
          <p:cNvPr id="2" name="矩形 1"/>
          <p:cNvSpPr/>
          <p:nvPr userDrawn="1"/>
        </p:nvSpPr>
        <p:spPr>
          <a:xfrm>
            <a:off x="0" y="1182474"/>
            <a:ext cx="9144000" cy="2027207"/>
          </a:xfrm>
          <a:prstGeom prst="rect">
            <a:avLst/>
          </a:prstGeom>
          <a:solidFill>
            <a:srgbClr val="4141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0000"/>
            <a:endParaRPr lang="zh-TW" altLang="en-US" sz="4800" dirty="0">
              <a:effectLst>
                <a:outerShdw blurRad="38100" dist="38100" dir="2700000" algn="tl">
                  <a:srgbClr val="000000">
                    <a:alpha val="43137"/>
                  </a:srgbClr>
                </a:outerShdw>
              </a:effectLst>
            </a:endParaRPr>
          </a:p>
        </p:txBody>
      </p:sp>
      <p:sp>
        <p:nvSpPr>
          <p:cNvPr id="3" name="標題 6"/>
          <p:cNvSpPr>
            <a:spLocks noGrp="1"/>
          </p:cNvSpPr>
          <p:nvPr>
            <p:ph type="title"/>
          </p:nvPr>
        </p:nvSpPr>
        <p:spPr>
          <a:xfrm>
            <a:off x="346841" y="1828695"/>
            <a:ext cx="8245067" cy="617761"/>
          </a:xfrm>
          <a:prstGeom prst="rect">
            <a:avLst/>
          </a:prstGeom>
        </p:spPr>
        <p:txBody>
          <a:bodyPr>
            <a:noAutofit/>
          </a:bodyPr>
          <a:lstStyle>
            <a:lvl1pPr>
              <a:defRPr sz="4000">
                <a:solidFill>
                  <a:schemeClr val="bg1">
                    <a:lumMod val="20000"/>
                    <a:lumOff val="80000"/>
                  </a:schemeClr>
                </a:solidFill>
                <a:latin typeface="微軟正黑體" panose="020B0604030504040204" pitchFamily="34" charset="-120"/>
                <a:ea typeface="微軟正黑體" panose="020B0604030504040204" pitchFamily="34" charset="-120"/>
              </a:defRPr>
            </a:lvl1pPr>
          </a:lstStyle>
          <a:p>
            <a:r>
              <a:rPr lang="zh-TW" altLang="en-US" dirty="0"/>
              <a:t>按一下以編輯母片標題樣式</a:t>
            </a:r>
          </a:p>
        </p:txBody>
      </p:sp>
      <p:pic>
        <p:nvPicPr>
          <p:cNvPr id="4" name="圖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25212" y="6347233"/>
            <a:ext cx="1041967" cy="442785"/>
          </a:xfrm>
          <a:prstGeom prst="rect">
            <a:avLst/>
          </a:prstGeom>
        </p:spPr>
      </p:pic>
    </p:spTree>
    <p:extLst>
      <p:ext uri="{BB962C8B-B14F-4D97-AF65-F5344CB8AC3E}">
        <p14:creationId xmlns:p14="http://schemas.microsoft.com/office/powerpoint/2010/main" val="3330787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ackathon01">
    <p:bg>
      <p:bgPr>
        <a:solidFill>
          <a:srgbClr val="29378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917" y="2534681"/>
            <a:ext cx="7685690" cy="1364657"/>
          </a:xfrm>
          <a:prstGeom prst="rect">
            <a:avLst/>
          </a:prstGeom>
          <a:noFill/>
        </p:spPr>
        <p:txBody>
          <a:bodyPr lIns="107536" tIns="67211" rIns="107536" bIns="67211" anchor="t" anchorCtr="0"/>
          <a:lstStyle>
            <a:lvl1pPr>
              <a:defRPr sz="3200" spc="-74" baseline="0">
                <a:solidFill>
                  <a:srgbClr val="FFFFFF"/>
                </a:solidFill>
                <a:latin typeface="微軟正黑體" panose="020B0604030504040204" pitchFamily="34" charset="-120"/>
                <a:ea typeface="微軟正黑體" panose="020B0604030504040204" pitchFamily="34" charset="-120"/>
              </a:defRPr>
            </a:lvl1pPr>
          </a:lstStyle>
          <a:p>
            <a:r>
              <a:rPr lang="en-US" altLang="zh-TW" dirty="0"/>
              <a:t>Demo Slide</a:t>
            </a:r>
            <a:endParaRPr lang="en-US" dirty="0"/>
          </a:p>
        </p:txBody>
      </p:sp>
      <p:sp>
        <p:nvSpPr>
          <p:cNvPr id="3" name="矩形 2"/>
          <p:cNvSpPr/>
          <p:nvPr userDrawn="1"/>
        </p:nvSpPr>
        <p:spPr>
          <a:xfrm>
            <a:off x="1823049" y="517585"/>
            <a:ext cx="7320951" cy="1098430"/>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l"/>
            <a:endParaRPr lang="zh-TW" altLang="en-US" sz="4400" dirty="0">
              <a:solidFill>
                <a:srgbClr val="002060"/>
              </a:solidFill>
              <a:latin typeface="微軟正黑體" panose="020B0604030504040204" pitchFamily="34" charset="-120"/>
              <a:ea typeface="微軟正黑體" panose="020B0604030504040204" pitchFamily="34" charset="-120"/>
            </a:endParaRPr>
          </a:p>
        </p:txBody>
      </p:sp>
      <p:pic>
        <p:nvPicPr>
          <p:cNvPr id="4" name="圖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25212" y="6347233"/>
            <a:ext cx="1041967" cy="442785"/>
          </a:xfrm>
          <a:prstGeom prst="rect">
            <a:avLst/>
          </a:prstGeom>
        </p:spPr>
      </p:pic>
      <p:sp>
        <p:nvSpPr>
          <p:cNvPr id="9" name="標題 1"/>
          <p:cNvSpPr txBox="1">
            <a:spLocks/>
          </p:cNvSpPr>
          <p:nvPr userDrawn="1"/>
        </p:nvSpPr>
        <p:spPr>
          <a:xfrm>
            <a:off x="1947699" y="768514"/>
            <a:ext cx="6019143" cy="596572"/>
          </a:xfrm>
          <a:prstGeom prst="rect">
            <a:avLst/>
          </a:prstGeom>
        </p:spPr>
        <p:txBody>
          <a:bodyPr/>
          <a:lstStyle>
            <a:lvl1pPr algn="l" defTabSz="685453" rtl="0" eaLnBrk="1" latinLnBrk="0" hangingPunct="1">
              <a:lnSpc>
                <a:spcPct val="90000"/>
              </a:lnSpc>
              <a:spcBef>
                <a:spcPct val="0"/>
              </a:spcBef>
              <a:buNone/>
              <a:defRPr lang="en-US" sz="3900" b="0" kern="1200" cap="none" spc="-75" baseline="0" dirty="0">
                <a:ln w="3175">
                  <a:noFill/>
                </a:ln>
                <a:solidFill>
                  <a:srgbClr val="616161"/>
                </a:solidFill>
                <a:effectLst/>
                <a:latin typeface="Segoe UI Light"/>
                <a:ea typeface="+mn-ea"/>
                <a:cs typeface="Segoe ui light (Headings)"/>
              </a:defRPr>
            </a:lvl1pPr>
          </a:lstStyle>
          <a:p>
            <a:r>
              <a:rPr lang="zh-TW" altLang="en-US" sz="3600" dirty="0">
                <a:solidFill>
                  <a:srgbClr val="002060"/>
                </a:solidFill>
                <a:latin typeface="+mj-lt"/>
              </a:rPr>
              <a:t>題目</a:t>
            </a:r>
          </a:p>
        </p:txBody>
      </p:sp>
      <p:sp>
        <p:nvSpPr>
          <p:cNvPr id="5" name="星形: 五角 4"/>
          <p:cNvSpPr/>
          <p:nvPr userDrawn="1"/>
        </p:nvSpPr>
        <p:spPr>
          <a:xfrm>
            <a:off x="677917" y="4552510"/>
            <a:ext cx="540000" cy="540000"/>
          </a:xfrm>
          <a:prstGeom prst="star5">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9286820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ackathon02">
    <p:bg>
      <p:bgPr>
        <a:solidFill>
          <a:srgbClr val="29378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917" y="2534681"/>
            <a:ext cx="7685690" cy="1364657"/>
          </a:xfrm>
          <a:prstGeom prst="rect">
            <a:avLst/>
          </a:prstGeom>
          <a:noFill/>
        </p:spPr>
        <p:txBody>
          <a:bodyPr lIns="107536" tIns="67211" rIns="107536" bIns="67211" anchor="t" anchorCtr="0"/>
          <a:lstStyle>
            <a:lvl1pPr>
              <a:defRPr sz="3200" spc="-74" baseline="0">
                <a:solidFill>
                  <a:srgbClr val="FFFFFF"/>
                </a:solidFill>
                <a:latin typeface="微軟正黑體" panose="020B0604030504040204" pitchFamily="34" charset="-120"/>
                <a:ea typeface="微軟正黑體" panose="020B0604030504040204" pitchFamily="34" charset="-120"/>
              </a:defRPr>
            </a:lvl1pPr>
          </a:lstStyle>
          <a:p>
            <a:r>
              <a:rPr lang="en-US" altLang="zh-TW" dirty="0"/>
              <a:t>Demo Slide</a:t>
            </a:r>
            <a:endParaRPr lang="en-US" dirty="0"/>
          </a:p>
        </p:txBody>
      </p:sp>
      <p:sp>
        <p:nvSpPr>
          <p:cNvPr id="3" name="矩形 2"/>
          <p:cNvSpPr/>
          <p:nvPr userDrawn="1"/>
        </p:nvSpPr>
        <p:spPr>
          <a:xfrm>
            <a:off x="1823049" y="517585"/>
            <a:ext cx="7320951" cy="1098430"/>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l"/>
            <a:endParaRPr lang="zh-TW" altLang="en-US" sz="4400" dirty="0">
              <a:solidFill>
                <a:srgbClr val="002060"/>
              </a:solidFill>
              <a:latin typeface="微軟正黑體" panose="020B0604030504040204" pitchFamily="34" charset="-120"/>
              <a:ea typeface="微軟正黑體" panose="020B0604030504040204" pitchFamily="34" charset="-120"/>
            </a:endParaRPr>
          </a:p>
        </p:txBody>
      </p:sp>
      <p:pic>
        <p:nvPicPr>
          <p:cNvPr id="4" name="圖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25212" y="6347233"/>
            <a:ext cx="1041967" cy="442785"/>
          </a:xfrm>
          <a:prstGeom prst="rect">
            <a:avLst/>
          </a:prstGeom>
        </p:spPr>
      </p:pic>
      <p:sp>
        <p:nvSpPr>
          <p:cNvPr id="9" name="標題 1"/>
          <p:cNvSpPr txBox="1">
            <a:spLocks/>
          </p:cNvSpPr>
          <p:nvPr userDrawn="1"/>
        </p:nvSpPr>
        <p:spPr>
          <a:xfrm>
            <a:off x="1947699" y="768514"/>
            <a:ext cx="6019143" cy="596572"/>
          </a:xfrm>
          <a:prstGeom prst="rect">
            <a:avLst/>
          </a:prstGeom>
        </p:spPr>
        <p:txBody>
          <a:bodyPr/>
          <a:lstStyle>
            <a:lvl1pPr algn="l" defTabSz="685453" rtl="0" eaLnBrk="1" latinLnBrk="0" hangingPunct="1">
              <a:lnSpc>
                <a:spcPct val="90000"/>
              </a:lnSpc>
              <a:spcBef>
                <a:spcPct val="0"/>
              </a:spcBef>
              <a:buNone/>
              <a:defRPr lang="en-US" sz="3900" b="0" kern="1200" cap="none" spc="-75" baseline="0" dirty="0">
                <a:ln w="3175">
                  <a:noFill/>
                </a:ln>
                <a:solidFill>
                  <a:srgbClr val="616161"/>
                </a:solidFill>
                <a:effectLst/>
                <a:latin typeface="Segoe UI Light"/>
                <a:ea typeface="+mn-ea"/>
                <a:cs typeface="Segoe ui light (Headings)"/>
              </a:defRPr>
            </a:lvl1pPr>
          </a:lstStyle>
          <a:p>
            <a:r>
              <a:rPr lang="zh-TW" altLang="en-US" sz="3600" b="0" kern="1200" cap="none" spc="-75" baseline="0" dirty="0">
                <a:ln w="3175">
                  <a:noFill/>
                </a:ln>
                <a:solidFill>
                  <a:srgbClr val="002060"/>
                </a:solidFill>
                <a:effectLst/>
                <a:latin typeface="Segoe UI Light"/>
                <a:ea typeface="+mn-ea"/>
                <a:cs typeface="Segoe ui light (Headings)"/>
              </a:rPr>
              <a:t>題目</a:t>
            </a:r>
          </a:p>
        </p:txBody>
      </p:sp>
      <p:sp>
        <p:nvSpPr>
          <p:cNvPr id="5" name="星形: 五角 4"/>
          <p:cNvSpPr/>
          <p:nvPr userDrawn="1"/>
        </p:nvSpPr>
        <p:spPr>
          <a:xfrm>
            <a:off x="677917" y="4552510"/>
            <a:ext cx="540000" cy="540000"/>
          </a:xfrm>
          <a:prstGeom prst="star5">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7" name="星形: 五角 6"/>
          <p:cNvSpPr/>
          <p:nvPr userDrawn="1"/>
        </p:nvSpPr>
        <p:spPr>
          <a:xfrm>
            <a:off x="1361089" y="4552510"/>
            <a:ext cx="540000" cy="540000"/>
          </a:xfrm>
          <a:prstGeom prst="star5">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759163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ackathon03">
    <p:bg>
      <p:bgPr>
        <a:solidFill>
          <a:srgbClr val="29378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917" y="2534681"/>
            <a:ext cx="7685690" cy="1364657"/>
          </a:xfrm>
          <a:prstGeom prst="rect">
            <a:avLst/>
          </a:prstGeom>
          <a:noFill/>
        </p:spPr>
        <p:txBody>
          <a:bodyPr lIns="107536" tIns="67211" rIns="107536" bIns="67211" anchor="t" anchorCtr="0"/>
          <a:lstStyle>
            <a:lvl1pPr>
              <a:defRPr sz="3200" spc="-74" baseline="0">
                <a:solidFill>
                  <a:srgbClr val="FFFFFF"/>
                </a:solidFill>
                <a:latin typeface="微軟正黑體" panose="020B0604030504040204" pitchFamily="34" charset="-120"/>
                <a:ea typeface="微軟正黑體" panose="020B0604030504040204" pitchFamily="34" charset="-120"/>
              </a:defRPr>
            </a:lvl1pPr>
          </a:lstStyle>
          <a:p>
            <a:r>
              <a:rPr lang="en-US" altLang="zh-TW" dirty="0"/>
              <a:t>Demo Slide</a:t>
            </a:r>
            <a:endParaRPr lang="en-US" dirty="0"/>
          </a:p>
        </p:txBody>
      </p:sp>
      <p:sp>
        <p:nvSpPr>
          <p:cNvPr id="3" name="矩形 2"/>
          <p:cNvSpPr/>
          <p:nvPr userDrawn="1"/>
        </p:nvSpPr>
        <p:spPr>
          <a:xfrm>
            <a:off x="1823049" y="517585"/>
            <a:ext cx="7320951" cy="1098430"/>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l"/>
            <a:endParaRPr lang="zh-TW" altLang="en-US" sz="4400" dirty="0">
              <a:solidFill>
                <a:srgbClr val="002060"/>
              </a:solidFill>
              <a:latin typeface="微軟正黑體" panose="020B0604030504040204" pitchFamily="34" charset="-120"/>
              <a:ea typeface="微軟正黑體" panose="020B0604030504040204" pitchFamily="34" charset="-120"/>
            </a:endParaRPr>
          </a:p>
        </p:txBody>
      </p:sp>
      <p:pic>
        <p:nvPicPr>
          <p:cNvPr id="4" name="圖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25212" y="6347233"/>
            <a:ext cx="1041967" cy="442785"/>
          </a:xfrm>
          <a:prstGeom prst="rect">
            <a:avLst/>
          </a:prstGeom>
        </p:spPr>
      </p:pic>
      <p:sp>
        <p:nvSpPr>
          <p:cNvPr id="9" name="標題 1"/>
          <p:cNvSpPr txBox="1">
            <a:spLocks/>
          </p:cNvSpPr>
          <p:nvPr userDrawn="1"/>
        </p:nvSpPr>
        <p:spPr>
          <a:xfrm>
            <a:off x="1947699" y="768514"/>
            <a:ext cx="6019143" cy="596572"/>
          </a:xfrm>
          <a:prstGeom prst="rect">
            <a:avLst/>
          </a:prstGeom>
        </p:spPr>
        <p:txBody>
          <a:bodyPr/>
          <a:lstStyle>
            <a:lvl1pPr algn="l" defTabSz="685453" rtl="0" eaLnBrk="1" latinLnBrk="0" hangingPunct="1">
              <a:lnSpc>
                <a:spcPct val="90000"/>
              </a:lnSpc>
              <a:spcBef>
                <a:spcPct val="0"/>
              </a:spcBef>
              <a:buNone/>
              <a:defRPr lang="en-US" sz="3900" b="0" kern="1200" cap="none" spc="-75" baseline="0" dirty="0">
                <a:ln w="3175">
                  <a:noFill/>
                </a:ln>
                <a:solidFill>
                  <a:srgbClr val="616161"/>
                </a:solidFill>
                <a:effectLst/>
                <a:latin typeface="Segoe UI Light"/>
                <a:ea typeface="+mn-ea"/>
                <a:cs typeface="Segoe ui light (Headings)"/>
              </a:defRPr>
            </a:lvl1pPr>
          </a:lstStyle>
          <a:p>
            <a:r>
              <a:rPr lang="zh-TW" altLang="en-US" sz="3600" b="0" kern="1200" cap="none" spc="-75" baseline="0" dirty="0">
                <a:ln w="3175">
                  <a:noFill/>
                </a:ln>
                <a:solidFill>
                  <a:srgbClr val="002060"/>
                </a:solidFill>
                <a:effectLst/>
                <a:latin typeface="Segoe UI Light"/>
                <a:ea typeface="+mn-ea"/>
                <a:cs typeface="Segoe ui light (Headings)"/>
              </a:rPr>
              <a:t>題目</a:t>
            </a:r>
          </a:p>
        </p:txBody>
      </p:sp>
      <p:sp>
        <p:nvSpPr>
          <p:cNvPr id="5" name="星形: 五角 4"/>
          <p:cNvSpPr/>
          <p:nvPr userDrawn="1"/>
        </p:nvSpPr>
        <p:spPr>
          <a:xfrm>
            <a:off x="677917" y="4552510"/>
            <a:ext cx="540000" cy="540000"/>
          </a:xfrm>
          <a:prstGeom prst="star5">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7" name="星形: 五角 6"/>
          <p:cNvSpPr/>
          <p:nvPr userDrawn="1"/>
        </p:nvSpPr>
        <p:spPr>
          <a:xfrm>
            <a:off x="1361089" y="4552510"/>
            <a:ext cx="540000" cy="540000"/>
          </a:xfrm>
          <a:prstGeom prst="star5">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8" name="星形: 五角 7"/>
          <p:cNvSpPr/>
          <p:nvPr userDrawn="1"/>
        </p:nvSpPr>
        <p:spPr>
          <a:xfrm>
            <a:off x="2044261" y="4552510"/>
            <a:ext cx="540000" cy="540000"/>
          </a:xfrm>
          <a:prstGeom prst="star5">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7483049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Hackathon04">
    <p:bg>
      <p:bgPr>
        <a:solidFill>
          <a:srgbClr val="29378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917" y="2534681"/>
            <a:ext cx="7685690" cy="1364657"/>
          </a:xfrm>
          <a:prstGeom prst="rect">
            <a:avLst/>
          </a:prstGeom>
          <a:noFill/>
        </p:spPr>
        <p:txBody>
          <a:bodyPr lIns="107536" tIns="67211" rIns="107536" bIns="67211" anchor="t" anchorCtr="0"/>
          <a:lstStyle>
            <a:lvl1pPr>
              <a:defRPr sz="3200" spc="-74" baseline="0">
                <a:solidFill>
                  <a:srgbClr val="FFFFFF"/>
                </a:solidFill>
                <a:latin typeface="微軟正黑體" panose="020B0604030504040204" pitchFamily="34" charset="-120"/>
                <a:ea typeface="微軟正黑體" panose="020B0604030504040204" pitchFamily="34" charset="-120"/>
              </a:defRPr>
            </a:lvl1pPr>
          </a:lstStyle>
          <a:p>
            <a:r>
              <a:rPr lang="en-US" altLang="zh-TW" dirty="0"/>
              <a:t>Demo Slide</a:t>
            </a:r>
            <a:endParaRPr lang="en-US" dirty="0"/>
          </a:p>
        </p:txBody>
      </p:sp>
      <p:sp>
        <p:nvSpPr>
          <p:cNvPr id="3" name="矩形 2"/>
          <p:cNvSpPr/>
          <p:nvPr userDrawn="1"/>
        </p:nvSpPr>
        <p:spPr>
          <a:xfrm>
            <a:off x="1823049" y="517585"/>
            <a:ext cx="7320951" cy="1098430"/>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l"/>
            <a:endParaRPr lang="zh-TW" altLang="en-US" sz="4400" dirty="0">
              <a:solidFill>
                <a:srgbClr val="002060"/>
              </a:solidFill>
              <a:latin typeface="微軟正黑體" panose="020B0604030504040204" pitchFamily="34" charset="-120"/>
              <a:ea typeface="微軟正黑體" panose="020B0604030504040204" pitchFamily="34" charset="-120"/>
            </a:endParaRPr>
          </a:p>
        </p:txBody>
      </p:sp>
      <p:pic>
        <p:nvPicPr>
          <p:cNvPr id="4" name="圖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25212" y="6347233"/>
            <a:ext cx="1041967" cy="442785"/>
          </a:xfrm>
          <a:prstGeom prst="rect">
            <a:avLst/>
          </a:prstGeom>
        </p:spPr>
      </p:pic>
      <p:sp>
        <p:nvSpPr>
          <p:cNvPr id="9" name="標題 1"/>
          <p:cNvSpPr txBox="1">
            <a:spLocks/>
          </p:cNvSpPr>
          <p:nvPr userDrawn="1"/>
        </p:nvSpPr>
        <p:spPr>
          <a:xfrm>
            <a:off x="1947699" y="768514"/>
            <a:ext cx="6019143" cy="596572"/>
          </a:xfrm>
          <a:prstGeom prst="rect">
            <a:avLst/>
          </a:prstGeom>
        </p:spPr>
        <p:txBody>
          <a:bodyPr/>
          <a:lstStyle>
            <a:lvl1pPr algn="l" defTabSz="685453" rtl="0" eaLnBrk="1" latinLnBrk="0" hangingPunct="1">
              <a:lnSpc>
                <a:spcPct val="90000"/>
              </a:lnSpc>
              <a:spcBef>
                <a:spcPct val="0"/>
              </a:spcBef>
              <a:buNone/>
              <a:defRPr lang="en-US" sz="3900" b="0" kern="1200" cap="none" spc="-75" baseline="0" dirty="0">
                <a:ln w="3175">
                  <a:noFill/>
                </a:ln>
                <a:solidFill>
                  <a:srgbClr val="616161"/>
                </a:solidFill>
                <a:effectLst/>
                <a:latin typeface="Segoe UI Light"/>
                <a:ea typeface="+mn-ea"/>
                <a:cs typeface="Segoe ui light (Headings)"/>
              </a:defRPr>
            </a:lvl1pPr>
          </a:lstStyle>
          <a:p>
            <a:r>
              <a:rPr lang="zh-TW" altLang="en-US" sz="3600" dirty="0">
                <a:solidFill>
                  <a:srgbClr val="002060"/>
                </a:solidFill>
                <a:latin typeface="+mj-lt"/>
              </a:rPr>
              <a:t>題目</a:t>
            </a:r>
          </a:p>
        </p:txBody>
      </p:sp>
      <p:sp>
        <p:nvSpPr>
          <p:cNvPr id="5" name="星形: 五角 4"/>
          <p:cNvSpPr/>
          <p:nvPr userDrawn="1"/>
        </p:nvSpPr>
        <p:spPr>
          <a:xfrm>
            <a:off x="677917" y="4552510"/>
            <a:ext cx="540000" cy="540000"/>
          </a:xfrm>
          <a:prstGeom prst="star5">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7" name="星形: 五角 6"/>
          <p:cNvSpPr/>
          <p:nvPr userDrawn="1"/>
        </p:nvSpPr>
        <p:spPr>
          <a:xfrm>
            <a:off x="1361089" y="4552510"/>
            <a:ext cx="540000" cy="540000"/>
          </a:xfrm>
          <a:prstGeom prst="star5">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8" name="星形: 五角 7"/>
          <p:cNvSpPr/>
          <p:nvPr userDrawn="1"/>
        </p:nvSpPr>
        <p:spPr>
          <a:xfrm>
            <a:off x="2044261" y="4552510"/>
            <a:ext cx="540000" cy="540000"/>
          </a:xfrm>
          <a:prstGeom prst="star5">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10" name="星形: 五角 9"/>
          <p:cNvSpPr/>
          <p:nvPr userDrawn="1"/>
        </p:nvSpPr>
        <p:spPr>
          <a:xfrm>
            <a:off x="2727433" y="4552510"/>
            <a:ext cx="540000" cy="540000"/>
          </a:xfrm>
          <a:prstGeom prst="star5">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665288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389436" y="448944"/>
            <a:ext cx="8363938" cy="415498"/>
          </a:xfrm>
        </p:spPr>
        <p:txBody>
          <a:bodyPr/>
          <a:lstStyle/>
          <a:p>
            <a:r>
              <a:rPr lang="zh-TW" altLang="en-US" dirty="0"/>
              <a:t>按一下以編輯母片標題樣式</a:t>
            </a:r>
            <a:endParaRPr lang="en-US" dirty="0"/>
          </a:p>
        </p:txBody>
      </p:sp>
      <p:sp>
        <p:nvSpPr>
          <p:cNvPr id="5" name="Text Placeholder 4"/>
          <p:cNvSpPr>
            <a:spLocks noGrp="1"/>
          </p:cNvSpPr>
          <p:nvPr>
            <p:ph type="body" sz="quarter" idx="10"/>
          </p:nvPr>
        </p:nvSpPr>
        <p:spPr>
          <a:xfrm>
            <a:off x="389436" y="1447799"/>
            <a:ext cx="8363938" cy="1694310"/>
          </a:xfrm>
          <a:prstGeom prst="rect">
            <a:avLst/>
          </a:prstGeom>
        </p:spPr>
        <p:txBody>
          <a:bodyPr/>
          <a:lstStyle>
            <a:lvl1pPr marL="213122" indent="-213122">
              <a:buFont typeface="Arial" panose="020B0604020202020204" pitchFamily="34" charset="0"/>
              <a:buChar char="•"/>
              <a:defRPr sz="2700"/>
            </a:lvl1pPr>
            <a:lvl2pPr marL="388144" indent="-175022">
              <a:buFont typeface="Arial" panose="020B0604020202020204" pitchFamily="34" charset="0"/>
              <a:buChar char="•"/>
              <a:defRPr>
                <a:latin typeface="+mn-lt"/>
              </a:defRPr>
            </a:lvl2pPr>
            <a:lvl3pPr marL="556022" indent="-167879">
              <a:buFont typeface="Arial" panose="020B0604020202020204" pitchFamily="34" charset="0"/>
              <a:buChar char="•"/>
              <a:tabLst/>
              <a:defRPr>
                <a:latin typeface="+mn-lt"/>
              </a:defRPr>
            </a:lvl3pPr>
            <a:lvl4pPr marL="685800" indent="-129779">
              <a:buFont typeface="Arial" panose="020B0604020202020204" pitchFamily="34" charset="0"/>
              <a:buChar char="•"/>
              <a:defRPr>
                <a:latin typeface="+mn-lt"/>
              </a:defRPr>
            </a:lvl4pPr>
            <a:lvl5pPr marL="815579" indent="-129779">
              <a:buFont typeface="Arial" panose="020B0604020202020204" pitchFamily="34" charset="0"/>
              <a:buChar char="•"/>
              <a:tabLst/>
              <a:defRPr>
                <a:latin typeface="+mn-lt"/>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Tree>
    <p:extLst>
      <p:ext uri="{BB962C8B-B14F-4D97-AF65-F5344CB8AC3E}">
        <p14:creationId xmlns:p14="http://schemas.microsoft.com/office/powerpoint/2010/main" val="18480648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Hackathon05">
    <p:bg>
      <p:bgPr>
        <a:solidFill>
          <a:srgbClr val="29378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917" y="2534681"/>
            <a:ext cx="7685690" cy="1364657"/>
          </a:xfrm>
          <a:prstGeom prst="rect">
            <a:avLst/>
          </a:prstGeom>
          <a:noFill/>
        </p:spPr>
        <p:txBody>
          <a:bodyPr lIns="107536" tIns="67211" rIns="107536" bIns="67211" anchor="t" anchorCtr="0"/>
          <a:lstStyle>
            <a:lvl1pPr>
              <a:defRPr sz="3200" spc="-74" baseline="0">
                <a:solidFill>
                  <a:srgbClr val="FFFFFF"/>
                </a:solidFill>
                <a:latin typeface="微軟正黑體" panose="020B0604030504040204" pitchFamily="34" charset="-120"/>
                <a:ea typeface="微軟正黑體" panose="020B0604030504040204" pitchFamily="34" charset="-120"/>
              </a:defRPr>
            </a:lvl1pPr>
          </a:lstStyle>
          <a:p>
            <a:r>
              <a:rPr lang="en-US" altLang="zh-TW" dirty="0"/>
              <a:t>Demo Slide</a:t>
            </a:r>
            <a:endParaRPr lang="en-US" dirty="0"/>
          </a:p>
        </p:txBody>
      </p:sp>
      <p:sp>
        <p:nvSpPr>
          <p:cNvPr id="3" name="矩形 2"/>
          <p:cNvSpPr/>
          <p:nvPr userDrawn="1"/>
        </p:nvSpPr>
        <p:spPr>
          <a:xfrm>
            <a:off x="1823049" y="517585"/>
            <a:ext cx="7320951" cy="1098430"/>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l"/>
            <a:endParaRPr lang="zh-TW" altLang="en-US" sz="4400" dirty="0">
              <a:solidFill>
                <a:srgbClr val="002060"/>
              </a:solidFill>
              <a:latin typeface="微軟正黑體" panose="020B0604030504040204" pitchFamily="34" charset="-120"/>
              <a:ea typeface="微軟正黑體" panose="020B0604030504040204" pitchFamily="34" charset="-120"/>
            </a:endParaRPr>
          </a:p>
        </p:txBody>
      </p:sp>
      <p:pic>
        <p:nvPicPr>
          <p:cNvPr id="4" name="圖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25212" y="6347233"/>
            <a:ext cx="1041967" cy="442785"/>
          </a:xfrm>
          <a:prstGeom prst="rect">
            <a:avLst/>
          </a:prstGeom>
        </p:spPr>
      </p:pic>
      <p:sp>
        <p:nvSpPr>
          <p:cNvPr id="9" name="標題 1"/>
          <p:cNvSpPr txBox="1">
            <a:spLocks/>
          </p:cNvSpPr>
          <p:nvPr userDrawn="1"/>
        </p:nvSpPr>
        <p:spPr>
          <a:xfrm>
            <a:off x="1947699" y="768514"/>
            <a:ext cx="6019143" cy="596572"/>
          </a:xfrm>
          <a:prstGeom prst="rect">
            <a:avLst/>
          </a:prstGeom>
        </p:spPr>
        <p:txBody>
          <a:bodyPr/>
          <a:lstStyle>
            <a:lvl1pPr algn="l" defTabSz="685453" rtl="0" eaLnBrk="1" latinLnBrk="0" hangingPunct="1">
              <a:lnSpc>
                <a:spcPct val="90000"/>
              </a:lnSpc>
              <a:spcBef>
                <a:spcPct val="0"/>
              </a:spcBef>
              <a:buNone/>
              <a:defRPr lang="en-US" sz="3900" b="0" kern="1200" cap="none" spc="-75" baseline="0" dirty="0">
                <a:ln w="3175">
                  <a:noFill/>
                </a:ln>
                <a:solidFill>
                  <a:srgbClr val="616161"/>
                </a:solidFill>
                <a:effectLst/>
                <a:latin typeface="Segoe UI Light"/>
                <a:ea typeface="+mn-ea"/>
                <a:cs typeface="Segoe ui light (Headings)"/>
              </a:defRPr>
            </a:lvl1pPr>
          </a:lstStyle>
          <a:p>
            <a:r>
              <a:rPr lang="zh-TW" altLang="en-US" sz="3600" dirty="0">
                <a:solidFill>
                  <a:srgbClr val="002060"/>
                </a:solidFill>
                <a:latin typeface="+mj-lt"/>
              </a:rPr>
              <a:t>題目</a:t>
            </a:r>
          </a:p>
        </p:txBody>
      </p:sp>
      <p:sp>
        <p:nvSpPr>
          <p:cNvPr id="5" name="星形: 五角 4"/>
          <p:cNvSpPr/>
          <p:nvPr userDrawn="1"/>
        </p:nvSpPr>
        <p:spPr>
          <a:xfrm>
            <a:off x="677917" y="4552510"/>
            <a:ext cx="540000" cy="540000"/>
          </a:xfrm>
          <a:prstGeom prst="star5">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7" name="星形: 五角 6"/>
          <p:cNvSpPr/>
          <p:nvPr userDrawn="1"/>
        </p:nvSpPr>
        <p:spPr>
          <a:xfrm>
            <a:off x="1361089" y="4552510"/>
            <a:ext cx="540000" cy="540000"/>
          </a:xfrm>
          <a:prstGeom prst="star5">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8" name="星形: 五角 7"/>
          <p:cNvSpPr/>
          <p:nvPr userDrawn="1"/>
        </p:nvSpPr>
        <p:spPr>
          <a:xfrm>
            <a:off x="2044261" y="4552510"/>
            <a:ext cx="540000" cy="540000"/>
          </a:xfrm>
          <a:prstGeom prst="star5">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10" name="星形: 五角 9"/>
          <p:cNvSpPr/>
          <p:nvPr userDrawn="1"/>
        </p:nvSpPr>
        <p:spPr>
          <a:xfrm>
            <a:off x="2727433" y="4552510"/>
            <a:ext cx="540000" cy="540000"/>
          </a:xfrm>
          <a:prstGeom prst="star5">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11" name="星形: 五角 10"/>
          <p:cNvSpPr/>
          <p:nvPr userDrawn="1"/>
        </p:nvSpPr>
        <p:spPr>
          <a:xfrm>
            <a:off x="3410605" y="4552510"/>
            <a:ext cx="540000" cy="540000"/>
          </a:xfrm>
          <a:prstGeom prst="star5">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650361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拿出你的筆">
    <p:bg>
      <p:bgPr>
        <a:solidFill>
          <a:srgbClr val="293780"/>
        </a:solidFill>
        <a:effectLst/>
      </p:bgPr>
    </p:bg>
    <p:spTree>
      <p:nvGrpSpPr>
        <p:cNvPr id="1" name=""/>
        <p:cNvGrpSpPr/>
        <p:nvPr/>
      </p:nvGrpSpPr>
      <p:grpSpPr>
        <a:xfrm>
          <a:off x="0" y="0"/>
          <a:ext cx="0" cy="0"/>
          <a:chOff x="0" y="0"/>
          <a:chExt cx="0" cy="0"/>
        </a:xfrm>
      </p:grpSpPr>
      <p:pic>
        <p:nvPicPr>
          <p:cNvPr id="2" name="圖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3314" y="924910"/>
            <a:ext cx="3173927" cy="4192598"/>
          </a:xfrm>
          <a:prstGeom prst="rect">
            <a:avLst/>
          </a:prstGeom>
        </p:spPr>
      </p:pic>
      <p:sp>
        <p:nvSpPr>
          <p:cNvPr id="3" name="文字方塊 2"/>
          <p:cNvSpPr txBox="1"/>
          <p:nvPr userDrawn="1"/>
        </p:nvSpPr>
        <p:spPr>
          <a:xfrm>
            <a:off x="3890747" y="379827"/>
            <a:ext cx="4134465" cy="769441"/>
          </a:xfrm>
          <a:prstGeom prst="rect">
            <a:avLst/>
          </a:prstGeom>
          <a:noFill/>
        </p:spPr>
        <p:txBody>
          <a:bodyPr wrap="none" rtlCol="0">
            <a:spAutoFit/>
          </a:bodyPr>
          <a:lstStyle/>
          <a:p>
            <a:r>
              <a:rPr lang="zh-TW" altLang="en-US" sz="4400" dirty="0">
                <a:latin typeface="微軟正黑體" panose="020B0604030504040204" pitchFamily="34" charset="-120"/>
                <a:ea typeface="微軟正黑體" panose="020B0604030504040204" pitchFamily="34" charset="-120"/>
              </a:rPr>
              <a:t>人腦編譯器時間</a:t>
            </a:r>
          </a:p>
        </p:txBody>
      </p:sp>
      <p:pic>
        <p:nvPicPr>
          <p:cNvPr id="4" name="圖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25212" y="6347233"/>
            <a:ext cx="1041967" cy="442785"/>
          </a:xfrm>
          <a:prstGeom prst="rect">
            <a:avLst/>
          </a:prstGeom>
        </p:spPr>
      </p:pic>
      <p:sp>
        <p:nvSpPr>
          <p:cNvPr id="7" name="Text Placeholder 4"/>
          <p:cNvSpPr>
            <a:spLocks noGrp="1"/>
          </p:cNvSpPr>
          <p:nvPr>
            <p:ph type="body" sz="quarter" idx="10"/>
          </p:nvPr>
        </p:nvSpPr>
        <p:spPr>
          <a:xfrm>
            <a:off x="3825766" y="1474074"/>
            <a:ext cx="4866289" cy="4453760"/>
          </a:xfrm>
          <a:prstGeom prst="rect">
            <a:avLst/>
          </a:prstGeom>
        </p:spPr>
        <p:txBody>
          <a:bodyPr/>
          <a:lstStyle>
            <a:lvl1pPr marL="213122" indent="-213122">
              <a:buFont typeface="Wingdings" pitchFamily="2" charset="2"/>
              <a:buChar char=""/>
              <a:defRPr sz="2700">
                <a:solidFill>
                  <a:srgbClr val="FFFFFF"/>
                </a:solidFill>
                <a:latin typeface="微軟正黑體" panose="020B0604030504040204" pitchFamily="34" charset="-120"/>
                <a:ea typeface="微軟正黑體" panose="020B0604030504040204" pitchFamily="34" charset="-120"/>
              </a:defRPr>
            </a:lvl1pPr>
            <a:lvl2pPr marL="388144" indent="-175022">
              <a:buFont typeface="Wingdings" pitchFamily="2" charset="2"/>
              <a:buChar char=""/>
              <a:defRPr sz="2100">
                <a:solidFill>
                  <a:srgbClr val="FFFFFF"/>
                </a:solidFill>
                <a:latin typeface="微軟正黑體" panose="020B0604030504040204" pitchFamily="34" charset="-120"/>
                <a:ea typeface="微軟正黑體" panose="020B0604030504040204" pitchFamily="34" charset="-120"/>
              </a:defRPr>
            </a:lvl2pPr>
            <a:lvl3pPr marL="556022" indent="-167879">
              <a:buFont typeface="Wingdings" pitchFamily="2" charset="2"/>
              <a:buChar char=""/>
              <a:tabLst/>
              <a:defRPr sz="2100">
                <a:solidFill>
                  <a:srgbClr val="FFFFFF"/>
                </a:solidFill>
                <a:latin typeface="微軟正黑體" panose="020B0604030504040204" pitchFamily="34" charset="-120"/>
                <a:ea typeface="微軟正黑體" panose="020B0604030504040204" pitchFamily="34" charset="-120"/>
              </a:defRPr>
            </a:lvl3pPr>
            <a:lvl4pPr marL="685800" indent="-129779">
              <a:buFont typeface="Wingdings" pitchFamily="2" charset="2"/>
              <a:buChar char=""/>
              <a:defRPr sz="1800">
                <a:solidFill>
                  <a:srgbClr val="FFFFFF"/>
                </a:solidFill>
                <a:latin typeface="微軟正黑體" panose="020B0604030504040204" pitchFamily="34" charset="-120"/>
                <a:ea typeface="微軟正黑體" panose="020B0604030504040204" pitchFamily="34" charset="-120"/>
              </a:defRPr>
            </a:lvl4pPr>
            <a:lvl5pPr marL="815579" indent="-129779">
              <a:buFont typeface="Wingdings" pitchFamily="2" charset="2"/>
              <a:buChar char=""/>
              <a:tabLst/>
              <a:defRPr sz="1800">
                <a:solidFill>
                  <a:srgbClr val="FFFFFF"/>
                </a:solidFill>
                <a:latin typeface="微軟正黑體" panose="020B0604030504040204" pitchFamily="34" charset="-120"/>
                <a:ea typeface="微軟正黑體" panose="020B0604030504040204" pitchFamily="34"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Tree>
    <p:extLst>
      <p:ext uri="{BB962C8B-B14F-4D97-AF65-F5344CB8AC3E}">
        <p14:creationId xmlns:p14="http://schemas.microsoft.com/office/powerpoint/2010/main" val="1062929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etting">
    <p:bg>
      <p:bgPr>
        <a:solidFill>
          <a:srgbClr val="293780"/>
        </a:solidFill>
        <a:effectLst/>
      </p:bgPr>
    </p:bg>
    <p:spTree>
      <p:nvGrpSpPr>
        <p:cNvPr id="1" name=""/>
        <p:cNvGrpSpPr/>
        <p:nvPr/>
      </p:nvGrpSpPr>
      <p:grpSpPr>
        <a:xfrm>
          <a:off x="0" y="0"/>
          <a:ext cx="0" cy="0"/>
          <a:chOff x="0" y="0"/>
          <a:chExt cx="0" cy="0"/>
        </a:xfrm>
      </p:grpSpPr>
      <p:pic>
        <p:nvPicPr>
          <p:cNvPr id="2" name="圖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43113" y="1824653"/>
            <a:ext cx="4449093" cy="3879053"/>
          </a:xfrm>
          <a:prstGeom prst="rect">
            <a:avLst/>
          </a:prstGeom>
        </p:spPr>
      </p:pic>
      <p:sp>
        <p:nvSpPr>
          <p:cNvPr id="3" name="文字方塊 2"/>
          <p:cNvSpPr txBox="1"/>
          <p:nvPr userDrawn="1"/>
        </p:nvSpPr>
        <p:spPr>
          <a:xfrm>
            <a:off x="383628" y="1116767"/>
            <a:ext cx="1382110" cy="707886"/>
          </a:xfrm>
          <a:prstGeom prst="rect">
            <a:avLst/>
          </a:prstGeom>
          <a:noFill/>
        </p:spPr>
        <p:txBody>
          <a:bodyPr wrap="square" rtlCol="0">
            <a:spAutoFit/>
          </a:bodyPr>
          <a:lstStyle/>
          <a:p>
            <a:r>
              <a:rPr lang="zh-TW" altLang="en-US" sz="4000" dirty="0">
                <a:solidFill>
                  <a:schemeClr val="bg1">
                    <a:lumMod val="40000"/>
                    <a:lumOff val="60000"/>
                  </a:schemeClr>
                </a:solidFill>
                <a:latin typeface="微軟正黑體" panose="020B0604030504040204" pitchFamily="34" charset="-120"/>
                <a:ea typeface="微軟正黑體" panose="020B0604030504040204" pitchFamily="34" charset="-120"/>
              </a:rPr>
              <a:t>討論</a:t>
            </a:r>
          </a:p>
        </p:txBody>
      </p:sp>
      <p:sp>
        <p:nvSpPr>
          <p:cNvPr id="4" name="Text Placeholder 4"/>
          <p:cNvSpPr>
            <a:spLocks noGrp="1"/>
          </p:cNvSpPr>
          <p:nvPr>
            <p:ph type="body" sz="quarter" idx="10"/>
          </p:nvPr>
        </p:nvSpPr>
        <p:spPr>
          <a:xfrm>
            <a:off x="436181" y="1824653"/>
            <a:ext cx="3573516" cy="3879053"/>
          </a:xfrm>
          <a:prstGeom prst="rect">
            <a:avLst/>
          </a:prstGeom>
        </p:spPr>
        <p:txBody>
          <a:bodyPr/>
          <a:lstStyle>
            <a:lvl1pPr marL="213122" indent="-213122">
              <a:buFont typeface="Wingdings" pitchFamily="2" charset="2"/>
              <a:buChar char=""/>
              <a:defRPr sz="2400">
                <a:solidFill>
                  <a:srgbClr val="FFFFFF"/>
                </a:solidFill>
                <a:latin typeface="微軟正黑體" panose="020B0604030504040204" pitchFamily="34" charset="-120"/>
                <a:ea typeface="微軟正黑體" panose="020B0604030504040204" pitchFamily="34" charset="-120"/>
              </a:defRPr>
            </a:lvl1pPr>
            <a:lvl2pPr marL="388144" indent="-175022">
              <a:buFont typeface="Wingdings" pitchFamily="2" charset="2"/>
              <a:buChar char=""/>
              <a:defRPr sz="1800">
                <a:solidFill>
                  <a:srgbClr val="FFFFFF"/>
                </a:solidFill>
                <a:latin typeface="微軟正黑體" panose="020B0604030504040204" pitchFamily="34" charset="-120"/>
                <a:ea typeface="微軟正黑體" panose="020B0604030504040204" pitchFamily="34" charset="-120"/>
              </a:defRPr>
            </a:lvl2pPr>
            <a:lvl3pPr marL="556022" indent="-167879">
              <a:buFont typeface="Wingdings" pitchFamily="2" charset="2"/>
              <a:buChar char=""/>
              <a:tabLst/>
              <a:defRPr sz="1800">
                <a:solidFill>
                  <a:srgbClr val="FFFFFF"/>
                </a:solidFill>
                <a:latin typeface="微軟正黑體" panose="020B0604030504040204" pitchFamily="34" charset="-120"/>
                <a:ea typeface="微軟正黑體" panose="020B0604030504040204" pitchFamily="34" charset="-120"/>
              </a:defRPr>
            </a:lvl3pPr>
            <a:lvl4pPr marL="685800" indent="-129779">
              <a:buFont typeface="Wingdings" pitchFamily="2" charset="2"/>
              <a:buChar char=""/>
              <a:defRPr sz="1800">
                <a:solidFill>
                  <a:srgbClr val="FFFFFF"/>
                </a:solidFill>
                <a:latin typeface="微軟正黑體" panose="020B0604030504040204" pitchFamily="34" charset="-120"/>
                <a:ea typeface="微軟正黑體" panose="020B0604030504040204" pitchFamily="34" charset="-120"/>
              </a:defRPr>
            </a:lvl4pPr>
            <a:lvl5pPr marL="815579" indent="-129779">
              <a:buFont typeface="Wingdings" pitchFamily="2" charset="2"/>
              <a:buChar char=""/>
              <a:tabLst/>
              <a:defRPr sz="1800">
                <a:solidFill>
                  <a:srgbClr val="FFFFFF"/>
                </a:solidFill>
                <a:latin typeface="微軟正黑體" panose="020B0604030504040204" pitchFamily="34" charset="-120"/>
                <a:ea typeface="微軟正黑體" panose="020B0604030504040204" pitchFamily="34"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Tree>
    <p:extLst>
      <p:ext uri="{BB962C8B-B14F-4D97-AF65-F5344CB8AC3E}">
        <p14:creationId xmlns:p14="http://schemas.microsoft.com/office/powerpoint/2010/main" val="12615311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執行測試">
    <p:bg>
      <p:bgPr>
        <a:solidFill>
          <a:srgbClr val="293780"/>
        </a:solidFill>
        <a:effectLst/>
      </p:bgPr>
    </p:bg>
    <p:spTree>
      <p:nvGrpSpPr>
        <p:cNvPr id="1" name=""/>
        <p:cNvGrpSpPr/>
        <p:nvPr/>
      </p:nvGrpSpPr>
      <p:grpSpPr>
        <a:xfrm>
          <a:off x="0" y="0"/>
          <a:ext cx="0" cy="0"/>
          <a:chOff x="0" y="0"/>
          <a:chExt cx="0" cy="0"/>
        </a:xfrm>
      </p:grpSpPr>
      <p:sp>
        <p:nvSpPr>
          <p:cNvPr id="2" name="箭號: 五邊形 1"/>
          <p:cNvSpPr/>
          <p:nvPr userDrawn="1"/>
        </p:nvSpPr>
        <p:spPr>
          <a:xfrm>
            <a:off x="0" y="688489"/>
            <a:ext cx="5567083" cy="1581374"/>
          </a:xfrm>
          <a:prstGeom prst="homePlate">
            <a:avLst/>
          </a:prstGeom>
          <a:solidFill>
            <a:schemeClr val="bg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sz="4800" dirty="0">
                <a:solidFill>
                  <a:srgbClr val="0070C0"/>
                </a:solidFill>
                <a:latin typeface="微軟正黑體" panose="020B0604030504040204" pitchFamily="34" charset="-120"/>
                <a:ea typeface="微軟正黑體" panose="020B0604030504040204" pitchFamily="34" charset="-120"/>
              </a:rPr>
              <a:t>執行</a:t>
            </a:r>
          </a:p>
        </p:txBody>
      </p:sp>
      <p:pic>
        <p:nvPicPr>
          <p:cNvPr id="3" name="圖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25212" y="6347233"/>
            <a:ext cx="1041967" cy="442785"/>
          </a:xfrm>
          <a:prstGeom prst="rect">
            <a:avLst/>
          </a:prstGeom>
        </p:spPr>
      </p:pic>
    </p:spTree>
    <p:extLst>
      <p:ext uri="{BB962C8B-B14F-4D97-AF65-F5344CB8AC3E}">
        <p14:creationId xmlns:p14="http://schemas.microsoft.com/office/powerpoint/2010/main" val="24480574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ab">
    <p:bg>
      <p:bgPr>
        <a:solidFill>
          <a:srgbClr val="29378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917" y="2534681"/>
            <a:ext cx="7685690" cy="1945304"/>
          </a:xfrm>
          <a:prstGeom prst="rect">
            <a:avLst/>
          </a:prstGeom>
          <a:noFill/>
        </p:spPr>
        <p:txBody>
          <a:bodyPr lIns="107536" tIns="67211" rIns="107536" bIns="67211" anchor="t" anchorCtr="0"/>
          <a:lstStyle>
            <a:lvl1pPr>
              <a:defRPr sz="3600" spc="-74" baseline="0">
                <a:solidFill>
                  <a:srgbClr val="FFFFFF"/>
                </a:solidFill>
                <a:latin typeface="微軟正黑體" panose="020B0604030504040204" pitchFamily="34" charset="-120"/>
                <a:ea typeface="微軟正黑體" panose="020B0604030504040204" pitchFamily="34" charset="-120"/>
              </a:defRPr>
            </a:lvl1pPr>
          </a:lstStyle>
          <a:p>
            <a:r>
              <a:rPr lang="en-US" altLang="zh-TW" dirty="0"/>
              <a:t>Demo Slide</a:t>
            </a:r>
            <a:endParaRPr lang="en-US" dirty="0"/>
          </a:p>
        </p:txBody>
      </p:sp>
      <p:sp>
        <p:nvSpPr>
          <p:cNvPr id="3" name="矩形 2"/>
          <p:cNvSpPr/>
          <p:nvPr userDrawn="1"/>
        </p:nvSpPr>
        <p:spPr>
          <a:xfrm>
            <a:off x="1823049" y="517585"/>
            <a:ext cx="7320951" cy="1098430"/>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l"/>
            <a:r>
              <a:rPr lang="zh-TW" altLang="en-US" sz="4400" dirty="0">
                <a:solidFill>
                  <a:srgbClr val="002060"/>
                </a:solidFill>
                <a:latin typeface="微軟正黑體" panose="020B0604030504040204" pitchFamily="34" charset="-120"/>
                <a:ea typeface="微軟正黑體" panose="020B0604030504040204" pitchFamily="34" charset="-120"/>
              </a:rPr>
              <a:t>   </a:t>
            </a:r>
            <a:r>
              <a:rPr lang="en-US" altLang="zh-TW" sz="4400" dirty="0">
                <a:solidFill>
                  <a:srgbClr val="002060"/>
                </a:solidFill>
                <a:latin typeface="微軟正黑體" panose="020B0604030504040204" pitchFamily="34" charset="-120"/>
                <a:ea typeface="微軟正黑體" panose="020B0604030504040204" pitchFamily="34" charset="-120"/>
              </a:rPr>
              <a:t>LAB</a:t>
            </a:r>
            <a:r>
              <a:rPr lang="zh-TW" altLang="en-US" sz="4400" dirty="0">
                <a:solidFill>
                  <a:srgbClr val="002060"/>
                </a:solidFill>
                <a:latin typeface="微軟正黑體" panose="020B0604030504040204" pitchFamily="34" charset="-120"/>
                <a:ea typeface="微軟正黑體" panose="020B0604030504040204" pitchFamily="34" charset="-120"/>
              </a:rPr>
              <a:t> </a:t>
            </a:r>
          </a:p>
        </p:txBody>
      </p:sp>
      <p:pic>
        <p:nvPicPr>
          <p:cNvPr id="4" name="圖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25212" y="6347233"/>
            <a:ext cx="1041967" cy="442785"/>
          </a:xfrm>
          <a:prstGeom prst="rect">
            <a:avLst/>
          </a:prstGeom>
        </p:spPr>
      </p:pic>
    </p:spTree>
    <p:extLst>
      <p:ext uri="{BB962C8B-B14F-4D97-AF65-F5344CB8AC3E}">
        <p14:creationId xmlns:p14="http://schemas.microsoft.com/office/powerpoint/2010/main" val="27838860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超黑">
    <p:spTree>
      <p:nvGrpSpPr>
        <p:cNvPr id="1" name=""/>
        <p:cNvGrpSpPr/>
        <p:nvPr/>
      </p:nvGrpSpPr>
      <p:grpSpPr>
        <a:xfrm>
          <a:off x="0" y="0"/>
          <a:ext cx="0" cy="0"/>
          <a:chOff x="0" y="0"/>
          <a:chExt cx="0" cy="0"/>
        </a:xfrm>
      </p:grpSpPr>
      <p:sp>
        <p:nvSpPr>
          <p:cNvPr id="3" name="日期版面配置區 2"/>
          <p:cNvSpPr>
            <a:spLocks noGrp="1"/>
          </p:cNvSpPr>
          <p:nvPr>
            <p:ph type="dt" sz="half" idx="10"/>
          </p:nvPr>
        </p:nvSpPr>
        <p:spPr/>
        <p:txBody>
          <a:bodyPr/>
          <a:lstStyle/>
          <a:p>
            <a:endParaRPr lang="en-US" altLang="en-US" dirty="0"/>
          </a:p>
        </p:txBody>
      </p:sp>
      <p:sp>
        <p:nvSpPr>
          <p:cNvPr id="4" name="頁尾版面配置區 3"/>
          <p:cNvSpPr>
            <a:spLocks noGrp="1"/>
          </p:cNvSpPr>
          <p:nvPr>
            <p:ph type="ftr" sz="quarter" idx="11"/>
          </p:nvPr>
        </p:nvSpPr>
        <p:spPr/>
        <p:txBody>
          <a:bodyPr/>
          <a:lstStyle/>
          <a:p>
            <a:endParaRPr lang="zh-TW" altLang="en-US" dirty="0"/>
          </a:p>
        </p:txBody>
      </p:sp>
      <p:sp>
        <p:nvSpPr>
          <p:cNvPr id="5" name="投影片編號版面配置區 4"/>
          <p:cNvSpPr>
            <a:spLocks noGrp="1"/>
          </p:cNvSpPr>
          <p:nvPr>
            <p:ph type="sldNum" sz="quarter" idx="12"/>
          </p:nvPr>
        </p:nvSpPr>
        <p:spPr/>
        <p:txBody>
          <a:bodyPr/>
          <a:lstStyle/>
          <a:p>
            <a:fld id="{E31375A4-56A4-47D6-9801-1991572033F7}" type="slidenum">
              <a:rPr lang="en-US" altLang="zh-TW" smtClean="0"/>
              <a:pPr/>
              <a:t>‹#›</a:t>
            </a:fld>
            <a:endParaRPr lang="en-US" altLang="zh-TW"/>
          </a:p>
        </p:txBody>
      </p:sp>
    </p:spTree>
    <p:extLst>
      <p:ext uri="{BB962C8B-B14F-4D97-AF65-F5344CB8AC3E}">
        <p14:creationId xmlns:p14="http://schemas.microsoft.com/office/powerpoint/2010/main" val="187471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cSld name="標題及垂直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lvl1pPr>
              <a:defRPr sz="3200" baseline="0">
                <a:ea typeface="+mj-ea"/>
              </a:defRPr>
            </a:lvl1pPr>
          </a:lstStyle>
          <a:p>
            <a:r>
              <a:rPr lang="zh-TW" altLang="en-US" dirty="0"/>
              <a:t>按一下以編輯母片標題樣式</a:t>
            </a:r>
            <a:endParaRPr lang="zh-TW" dirty="0"/>
          </a:p>
        </p:txBody>
      </p:sp>
      <p:sp>
        <p:nvSpPr>
          <p:cNvPr id="3" name="垂直文字版面配置區 2"/>
          <p:cNvSpPr>
            <a:spLocks noGrp="1"/>
          </p:cNvSpPr>
          <p:nvPr>
            <p:ph type="body" orient="vert" idx="1"/>
          </p:nvPr>
        </p:nvSpPr>
        <p:spPr>
          <a:xfrm>
            <a:off x="457199" y="867103"/>
            <a:ext cx="8245067" cy="4930725"/>
          </a:xfrm>
          <a:noFill/>
        </p:spPr>
        <p:txBody>
          <a:bodyPr vert="horz"/>
          <a:lstStyle>
            <a:lvl1pPr>
              <a:defRPr sz="2800"/>
            </a:lvl1pPr>
            <a:lvl2pPr>
              <a:defRPr sz="2400"/>
            </a:lvl2pPr>
            <a:lvl3pPr>
              <a:defRPr sz="2000"/>
            </a:lvl3pPr>
            <a:lvl4pPr>
              <a:defRPr sz="1800"/>
            </a:lvl4pPr>
            <a:lvl5pPr>
              <a:defRPr sz="1800"/>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zh-TW" dirty="0"/>
          </a:p>
        </p:txBody>
      </p:sp>
      <p:sp>
        <p:nvSpPr>
          <p:cNvPr id="4" name="日期版面配置區 3"/>
          <p:cNvSpPr>
            <a:spLocks noGrp="1"/>
          </p:cNvSpPr>
          <p:nvPr>
            <p:ph type="dt" sz="half" idx="10"/>
          </p:nvPr>
        </p:nvSpPr>
        <p:spPr/>
        <p:txBody>
          <a:bodyPr/>
          <a:lstStyle/>
          <a:p>
            <a:endParaRPr lang="zh-TW" dirty="0"/>
          </a:p>
        </p:txBody>
      </p:sp>
      <p:sp>
        <p:nvSpPr>
          <p:cNvPr id="5" name="頁尾版面配置區 4"/>
          <p:cNvSpPr>
            <a:spLocks noGrp="1"/>
          </p:cNvSpPr>
          <p:nvPr>
            <p:ph type="ftr" sz="quarter" idx="11"/>
          </p:nvPr>
        </p:nvSpPr>
        <p:spPr/>
        <p:txBody>
          <a:bodyPr/>
          <a:lstStyle/>
          <a:p>
            <a:endParaRPr lang="zh-TW" altLang="en-US" dirty="0"/>
          </a:p>
        </p:txBody>
      </p:sp>
      <p:sp>
        <p:nvSpPr>
          <p:cNvPr id="6" name="投影片編號版面配置區 5"/>
          <p:cNvSpPr>
            <a:spLocks noGrp="1"/>
          </p:cNvSpPr>
          <p:nvPr>
            <p:ph type="sldNum" sz="quarter" idx="12"/>
          </p:nvPr>
        </p:nvSpPr>
        <p:spPr/>
        <p:txBody>
          <a:bodyPr/>
          <a:lstStyle/>
          <a:p>
            <a:fld id="{E31375A4-56A4-47D6-9801-1991572033F7}" type="slidenum">
              <a:t>‹#›</a:t>
            </a:fld>
            <a:endParaRPr lang="zh-TW"/>
          </a:p>
        </p:txBody>
      </p:sp>
    </p:spTree>
    <p:extLst>
      <p:ext uri="{BB962C8B-B14F-4D97-AF65-F5344CB8AC3E}">
        <p14:creationId xmlns:p14="http://schemas.microsoft.com/office/powerpoint/2010/main" val="3279471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_只有標題">
    <p:bg>
      <p:bgPr>
        <a:solidFill>
          <a:srgbClr val="29378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917" y="2534681"/>
            <a:ext cx="7685690" cy="1945304"/>
          </a:xfrm>
          <a:prstGeom prst="rect">
            <a:avLst/>
          </a:prstGeom>
          <a:noFill/>
        </p:spPr>
        <p:txBody>
          <a:bodyPr lIns="107536" tIns="67211" rIns="107536" bIns="67211" anchor="t" anchorCtr="0"/>
          <a:lstStyle>
            <a:lvl1pPr>
              <a:defRPr sz="3600" spc="-74" baseline="0">
                <a:solidFill>
                  <a:srgbClr val="FFFFFF"/>
                </a:solidFill>
                <a:latin typeface="微軟正黑體" panose="020B0604030504040204" pitchFamily="34" charset="-120"/>
                <a:ea typeface="微軟正黑體" panose="020B0604030504040204" pitchFamily="34" charset="-120"/>
              </a:defRPr>
            </a:lvl1pPr>
          </a:lstStyle>
          <a:p>
            <a:r>
              <a:rPr lang="en-US" altLang="zh-TW" dirty="0"/>
              <a:t>Demo Slide</a:t>
            </a:r>
            <a:endParaRPr lang="en-US" dirty="0"/>
          </a:p>
        </p:txBody>
      </p:sp>
      <p:sp>
        <p:nvSpPr>
          <p:cNvPr id="3" name="矩形 2"/>
          <p:cNvSpPr/>
          <p:nvPr userDrawn="1"/>
        </p:nvSpPr>
        <p:spPr>
          <a:xfrm>
            <a:off x="1823049" y="517585"/>
            <a:ext cx="7320951" cy="1098430"/>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l"/>
            <a:r>
              <a:rPr lang="zh-TW" altLang="en-US" sz="4400" dirty="0">
                <a:solidFill>
                  <a:srgbClr val="002060"/>
                </a:solidFill>
                <a:latin typeface="微軟正黑體" panose="020B0604030504040204" pitchFamily="34" charset="-120"/>
                <a:ea typeface="微軟正黑體" panose="020B0604030504040204" pitchFamily="34" charset="-120"/>
              </a:rPr>
              <a:t>   </a:t>
            </a:r>
            <a:r>
              <a:rPr lang="en-US" altLang="zh-TW" sz="4400" dirty="0">
                <a:solidFill>
                  <a:srgbClr val="002060"/>
                </a:solidFill>
                <a:latin typeface="微軟正黑體" panose="020B0604030504040204" pitchFamily="34" charset="-120"/>
                <a:ea typeface="微軟正黑體" panose="020B0604030504040204" pitchFamily="34" charset="-120"/>
              </a:rPr>
              <a:t>LAB</a:t>
            </a:r>
            <a:r>
              <a:rPr lang="zh-TW" altLang="en-US" sz="4400" dirty="0">
                <a:solidFill>
                  <a:srgbClr val="002060"/>
                </a:solidFill>
                <a:latin typeface="微軟正黑體" panose="020B0604030504040204" pitchFamily="34" charset="-120"/>
                <a:ea typeface="微軟正黑體" panose="020B0604030504040204" pitchFamily="34" charset="-120"/>
              </a:rPr>
              <a:t> </a:t>
            </a:r>
          </a:p>
        </p:txBody>
      </p:sp>
      <p:pic>
        <p:nvPicPr>
          <p:cNvPr id="4" name="圖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25212" y="6347233"/>
            <a:ext cx="1041967" cy="442785"/>
          </a:xfrm>
          <a:prstGeom prst="rect">
            <a:avLst/>
          </a:prstGeom>
        </p:spPr>
      </p:pic>
    </p:spTree>
    <p:extLst>
      <p:ext uri="{BB962C8B-B14F-4D97-AF65-F5344CB8AC3E}">
        <p14:creationId xmlns:p14="http://schemas.microsoft.com/office/powerpoint/2010/main" val="17820391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143000" y="1122363"/>
            <a:ext cx="6858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C6FAFBA4-1041-4ED3-8E79-F9E67B67A875}" type="datetimeFigureOut">
              <a:rPr lang="zh-TW" altLang="en-US" smtClean="0"/>
              <a:t>2021/4/6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59161F6-48DC-40E9-AB24-3A1617AC9282}" type="slidenum">
              <a:rPr lang="zh-TW" altLang="en-US" smtClean="0"/>
              <a:t>‹#›</a:t>
            </a:fld>
            <a:endParaRPr lang="zh-TW" altLang="en-US"/>
          </a:p>
        </p:txBody>
      </p:sp>
    </p:spTree>
    <p:extLst>
      <p:ext uri="{BB962C8B-B14F-4D97-AF65-F5344CB8AC3E}">
        <p14:creationId xmlns:p14="http://schemas.microsoft.com/office/powerpoint/2010/main" val="24286722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C6FAFBA4-1041-4ED3-8E79-F9E67B67A875}" type="datetimeFigureOut">
              <a:rPr lang="zh-TW" altLang="en-US" smtClean="0"/>
              <a:t>2021/4/6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59161F6-48DC-40E9-AB24-3A1617AC9282}" type="slidenum">
              <a:rPr lang="zh-TW" altLang="en-US" smtClean="0"/>
              <a:t>‹#›</a:t>
            </a:fld>
            <a:endParaRPr lang="zh-TW" altLang="en-US"/>
          </a:p>
        </p:txBody>
      </p:sp>
    </p:spTree>
    <p:extLst>
      <p:ext uri="{BB962C8B-B14F-4D97-AF65-F5344CB8AC3E}">
        <p14:creationId xmlns:p14="http://schemas.microsoft.com/office/powerpoint/2010/main" val="2524172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389436" y="448944"/>
            <a:ext cx="8363938" cy="415498"/>
          </a:xfrm>
        </p:spPr>
        <p:txBody>
          <a:bodyPr/>
          <a:lstStyle/>
          <a:p>
            <a:r>
              <a:rPr lang="zh-TW" altLang="en-US" dirty="0"/>
              <a:t>按一下以編輯母片標題樣式</a:t>
            </a:r>
            <a:endParaRPr lang="en-US" dirty="0"/>
          </a:p>
        </p:txBody>
      </p:sp>
      <p:sp>
        <p:nvSpPr>
          <p:cNvPr id="5" name="Text Placeholder 4"/>
          <p:cNvSpPr>
            <a:spLocks noGrp="1"/>
          </p:cNvSpPr>
          <p:nvPr>
            <p:ph type="body" sz="quarter" idx="10"/>
          </p:nvPr>
        </p:nvSpPr>
        <p:spPr>
          <a:xfrm>
            <a:off x="389436" y="1447799"/>
            <a:ext cx="8363938" cy="1694310"/>
          </a:xfrm>
          <a:prstGeom prst="rect">
            <a:avLst/>
          </a:prstGeom>
        </p:spPr>
        <p:txBody>
          <a:bodyPr/>
          <a:lstStyle>
            <a:lvl1pPr marL="213122" indent="-213122">
              <a:buFont typeface="Arial" panose="020B0604020202020204" pitchFamily="34" charset="0"/>
              <a:buChar char="•"/>
              <a:defRPr sz="2700">
                <a:solidFill>
                  <a:schemeClr val="tx2"/>
                </a:solidFill>
              </a:defRPr>
            </a:lvl1pPr>
            <a:lvl2pPr marL="388144" indent="-175022">
              <a:buFont typeface="Arial" panose="020B0604020202020204" pitchFamily="34" charset="0"/>
              <a:buChar char="•"/>
              <a:defRPr>
                <a:latin typeface="+mn-lt"/>
              </a:defRPr>
            </a:lvl2pPr>
            <a:lvl3pPr marL="556022" indent="-167879">
              <a:buFont typeface="Arial" panose="020B0604020202020204" pitchFamily="34" charset="0"/>
              <a:buChar char="•"/>
              <a:tabLst/>
              <a:defRPr>
                <a:latin typeface="+mn-lt"/>
              </a:defRPr>
            </a:lvl3pPr>
            <a:lvl4pPr marL="685800" indent="-129779">
              <a:buFont typeface="Arial" panose="020B0604020202020204" pitchFamily="34" charset="0"/>
              <a:buChar char="•"/>
              <a:defRPr>
                <a:latin typeface="+mn-lt"/>
              </a:defRPr>
            </a:lvl4pPr>
            <a:lvl5pPr marL="815579" indent="-129779">
              <a:buFont typeface="Arial" panose="020B0604020202020204" pitchFamily="34" charset="0"/>
              <a:buChar char="•"/>
              <a:tabLst/>
              <a:defRPr>
                <a:latin typeface="+mn-lt"/>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Tree>
    <p:extLst>
      <p:ext uri="{BB962C8B-B14F-4D97-AF65-F5344CB8AC3E}">
        <p14:creationId xmlns:p14="http://schemas.microsoft.com/office/powerpoint/2010/main" val="47638179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C6FAFBA4-1041-4ED3-8E79-F9E67B67A875}" type="datetimeFigureOut">
              <a:rPr lang="zh-TW" altLang="en-US" smtClean="0"/>
              <a:t>2021/4/6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59161F6-48DC-40E9-AB24-3A1617AC9282}" type="slidenum">
              <a:rPr lang="zh-TW" altLang="en-US" smtClean="0"/>
              <a:t>‹#›</a:t>
            </a:fld>
            <a:endParaRPr lang="zh-TW" altLang="en-US"/>
          </a:p>
        </p:txBody>
      </p:sp>
    </p:spTree>
    <p:extLst>
      <p:ext uri="{BB962C8B-B14F-4D97-AF65-F5344CB8AC3E}">
        <p14:creationId xmlns:p14="http://schemas.microsoft.com/office/powerpoint/2010/main" val="42105246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28650" y="1825625"/>
            <a:ext cx="386715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825625"/>
            <a:ext cx="386715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C6FAFBA4-1041-4ED3-8E79-F9E67B67A875}" type="datetimeFigureOut">
              <a:rPr lang="zh-TW" altLang="en-US" smtClean="0"/>
              <a:t>2021/4/6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59161F6-48DC-40E9-AB24-3A1617AC9282}" type="slidenum">
              <a:rPr lang="zh-TW" altLang="en-US" smtClean="0"/>
              <a:t>‹#›</a:t>
            </a:fld>
            <a:endParaRPr lang="zh-TW" altLang="en-US"/>
          </a:p>
        </p:txBody>
      </p:sp>
    </p:spTree>
    <p:extLst>
      <p:ext uri="{BB962C8B-B14F-4D97-AF65-F5344CB8AC3E}">
        <p14:creationId xmlns:p14="http://schemas.microsoft.com/office/powerpoint/2010/main" val="36364446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630238" y="2505075"/>
            <a:ext cx="386873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4629150" y="2505075"/>
            <a:ext cx="38877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C6FAFBA4-1041-4ED3-8E79-F9E67B67A875}" type="datetimeFigureOut">
              <a:rPr lang="zh-TW" altLang="en-US" smtClean="0"/>
              <a:t>2021/4/6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D59161F6-48DC-40E9-AB24-3A1617AC9282}" type="slidenum">
              <a:rPr lang="zh-TW" altLang="en-US" smtClean="0"/>
              <a:t>‹#›</a:t>
            </a:fld>
            <a:endParaRPr lang="zh-TW" altLang="en-US"/>
          </a:p>
        </p:txBody>
      </p:sp>
    </p:spTree>
    <p:extLst>
      <p:ext uri="{BB962C8B-B14F-4D97-AF65-F5344CB8AC3E}">
        <p14:creationId xmlns:p14="http://schemas.microsoft.com/office/powerpoint/2010/main" val="8880714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C6FAFBA4-1041-4ED3-8E79-F9E67B67A875}" type="datetimeFigureOut">
              <a:rPr lang="zh-TW" altLang="en-US" smtClean="0"/>
              <a:t>2021/4/6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D59161F6-48DC-40E9-AB24-3A1617AC9282}" type="slidenum">
              <a:rPr lang="zh-TW" altLang="en-US" smtClean="0"/>
              <a:t>‹#›</a:t>
            </a:fld>
            <a:endParaRPr lang="zh-TW" altLang="en-US"/>
          </a:p>
        </p:txBody>
      </p:sp>
    </p:spTree>
    <p:extLst>
      <p:ext uri="{BB962C8B-B14F-4D97-AF65-F5344CB8AC3E}">
        <p14:creationId xmlns:p14="http://schemas.microsoft.com/office/powerpoint/2010/main" val="17155894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C6FAFBA4-1041-4ED3-8E79-F9E67B67A875}" type="datetimeFigureOut">
              <a:rPr lang="zh-TW" altLang="en-US" smtClean="0"/>
              <a:t>2021/4/6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59161F6-48DC-40E9-AB24-3A1617AC9282}" type="slidenum">
              <a:rPr lang="zh-TW" altLang="en-US" smtClean="0"/>
              <a:t>‹#›</a:t>
            </a:fld>
            <a:endParaRPr lang="zh-TW" altLang="en-US"/>
          </a:p>
        </p:txBody>
      </p:sp>
    </p:spTree>
    <p:extLst>
      <p:ext uri="{BB962C8B-B14F-4D97-AF65-F5344CB8AC3E}">
        <p14:creationId xmlns:p14="http://schemas.microsoft.com/office/powerpoint/2010/main" val="37507684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C6FAFBA4-1041-4ED3-8E79-F9E67B67A875}" type="datetimeFigureOut">
              <a:rPr lang="zh-TW" altLang="en-US" smtClean="0"/>
              <a:t>2021/4/6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59161F6-48DC-40E9-AB24-3A1617AC9282}" type="slidenum">
              <a:rPr lang="zh-TW" altLang="en-US" smtClean="0"/>
              <a:t>‹#›</a:t>
            </a:fld>
            <a:endParaRPr lang="zh-TW" altLang="en-US"/>
          </a:p>
        </p:txBody>
      </p:sp>
    </p:spTree>
    <p:extLst>
      <p:ext uri="{BB962C8B-B14F-4D97-AF65-F5344CB8AC3E}">
        <p14:creationId xmlns:p14="http://schemas.microsoft.com/office/powerpoint/2010/main" val="13083808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C6FAFBA4-1041-4ED3-8E79-F9E67B67A875}" type="datetimeFigureOut">
              <a:rPr lang="zh-TW" altLang="en-US" smtClean="0"/>
              <a:t>2021/4/6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59161F6-48DC-40E9-AB24-3A1617AC9282}" type="slidenum">
              <a:rPr lang="zh-TW" altLang="en-US" smtClean="0"/>
              <a:t>‹#›</a:t>
            </a:fld>
            <a:endParaRPr lang="zh-TW" altLang="en-US"/>
          </a:p>
        </p:txBody>
      </p:sp>
    </p:spTree>
    <p:extLst>
      <p:ext uri="{BB962C8B-B14F-4D97-AF65-F5344CB8AC3E}">
        <p14:creationId xmlns:p14="http://schemas.microsoft.com/office/powerpoint/2010/main" val="418961923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43675" y="365125"/>
            <a:ext cx="1971675"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28650" y="365125"/>
            <a:ext cx="57626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C6FAFBA4-1041-4ED3-8E79-F9E67B67A875}" type="datetimeFigureOut">
              <a:rPr lang="zh-TW" altLang="en-US" smtClean="0"/>
              <a:t>2021/4/6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59161F6-48DC-40E9-AB24-3A1617AC9282}" type="slidenum">
              <a:rPr lang="zh-TW" altLang="en-US" smtClean="0"/>
              <a:t>‹#›</a:t>
            </a:fld>
            <a:endParaRPr lang="zh-TW" altLang="en-US"/>
          </a:p>
        </p:txBody>
      </p:sp>
    </p:spTree>
    <p:extLst>
      <p:ext uri="{BB962C8B-B14F-4D97-AF65-F5344CB8AC3E}">
        <p14:creationId xmlns:p14="http://schemas.microsoft.com/office/powerpoint/2010/main" val="442254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389436" y="1447799"/>
            <a:ext cx="8363938" cy="1795876"/>
          </a:xfrm>
          <a:prstGeom prst="rect">
            <a:avLst/>
          </a:prstGeom>
        </p:spPr>
        <p:txBody>
          <a:bodyPr/>
          <a:lstStyle>
            <a:lvl1pPr marL="204788" indent="-204788">
              <a:spcBef>
                <a:spcPts val="1800"/>
              </a:spcBef>
              <a:buFont typeface="Arial" panose="020B0604020202020204" pitchFamily="34" charset="0"/>
              <a:buChar char="•"/>
              <a:defRPr sz="2700">
                <a:gradFill>
                  <a:gsLst>
                    <a:gs pos="100000">
                      <a:schemeClr val="tx2"/>
                    </a:gs>
                    <a:gs pos="0">
                      <a:schemeClr val="tx2"/>
                    </a:gs>
                  </a:gsLst>
                  <a:lin ang="5400000" scaled="0"/>
                </a:gradFill>
                <a:latin typeface="+mj-lt"/>
              </a:defRPr>
            </a:lvl1pPr>
            <a:lvl2pPr marL="402431" indent="-204788">
              <a:buFont typeface="Arial" panose="020B0604020202020204" pitchFamily="34" charset="0"/>
              <a:buChar char="•"/>
              <a:defRPr sz="2100">
                <a:gradFill>
                  <a:gsLst>
                    <a:gs pos="100000">
                      <a:schemeClr val="tx1"/>
                    </a:gs>
                    <a:gs pos="6000">
                      <a:schemeClr val="tx1"/>
                    </a:gs>
                  </a:gsLst>
                  <a:lin ang="5400000" scaled="0"/>
                </a:gradFill>
              </a:defRPr>
            </a:lvl2pPr>
            <a:lvl3pPr marL="402431" indent="-204788">
              <a:buFont typeface="Arial" panose="020B0604020202020204" pitchFamily="34" charset="0"/>
              <a:buChar char="•"/>
              <a:defRPr sz="2100">
                <a:gradFill>
                  <a:gsLst>
                    <a:gs pos="100000">
                      <a:schemeClr val="tx1"/>
                    </a:gs>
                    <a:gs pos="6000">
                      <a:schemeClr val="tx1"/>
                    </a:gs>
                  </a:gsLst>
                  <a:lin ang="5400000" scaled="0"/>
                </a:gradFill>
              </a:defRPr>
            </a:lvl3pPr>
            <a:lvl4pPr marL="402431" indent="-204788">
              <a:buFont typeface="Arial" panose="020B0604020202020204" pitchFamily="34" charset="0"/>
              <a:buChar char="•"/>
              <a:defRPr sz="2100">
                <a:gradFill>
                  <a:gsLst>
                    <a:gs pos="100000">
                      <a:schemeClr val="tx1"/>
                    </a:gs>
                    <a:gs pos="6000">
                      <a:schemeClr val="tx1"/>
                    </a:gs>
                  </a:gsLst>
                  <a:lin ang="5400000" scaled="0"/>
                </a:gradFill>
              </a:defRPr>
            </a:lvl4pPr>
            <a:lvl5pPr marL="402431" indent="-204788">
              <a:buFont typeface="Arial" panose="020B0604020202020204" pitchFamily="34" charset="0"/>
              <a:buChar char="•"/>
              <a:defRPr sz="2100">
                <a:gradFill>
                  <a:gsLst>
                    <a:gs pos="100000">
                      <a:schemeClr val="tx1"/>
                    </a:gs>
                    <a:gs pos="6000">
                      <a:schemeClr val="tx1"/>
                    </a:gs>
                  </a:gsLst>
                  <a:lin ang="5400000" scaled="0"/>
                </a:gradFill>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3" name="Title 2"/>
          <p:cNvSpPr>
            <a:spLocks noGrp="1"/>
          </p:cNvSpPr>
          <p:nvPr>
            <p:ph type="title"/>
          </p:nvPr>
        </p:nvSpPr>
        <p:spPr/>
        <p:txBody>
          <a:bodyPr/>
          <a:lstStyle/>
          <a:p>
            <a:r>
              <a:rPr lang="zh-TW" altLang="en-US" dirty="0"/>
              <a:t>按一下以編輯母片標題樣式</a:t>
            </a:r>
            <a:endParaRPr lang="en-US" dirty="0"/>
          </a:p>
        </p:txBody>
      </p:sp>
    </p:spTree>
    <p:extLst>
      <p:ext uri="{BB962C8B-B14F-4D97-AF65-F5344CB8AC3E}">
        <p14:creationId xmlns:p14="http://schemas.microsoft.com/office/powerpoint/2010/main" val="11569230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按一下以編輯母片標題樣式</a:t>
            </a:r>
            <a:endParaRPr lang="en-US" dirty="0"/>
          </a:p>
        </p:txBody>
      </p:sp>
      <p:sp>
        <p:nvSpPr>
          <p:cNvPr id="4" name="Text Placeholder 3"/>
          <p:cNvSpPr>
            <a:spLocks noGrp="1"/>
          </p:cNvSpPr>
          <p:nvPr>
            <p:ph type="body" sz="quarter" idx="10"/>
          </p:nvPr>
        </p:nvSpPr>
        <p:spPr>
          <a:xfrm>
            <a:off x="390627" y="1447806"/>
            <a:ext cx="4047274" cy="1348061"/>
          </a:xfrm>
        </p:spPr>
        <p:txBody>
          <a:bodyPr>
            <a:spAutoFit/>
          </a:bodyPr>
          <a:lstStyle>
            <a:lvl1pPr marL="219075" indent="-219075">
              <a:spcBef>
                <a:spcPts val="900"/>
              </a:spcBef>
              <a:buClr>
                <a:schemeClr val="tx1"/>
              </a:buClr>
              <a:buFont typeface="Wingdings" pitchFamily="2" charset="2"/>
              <a:buChar char=""/>
              <a:defRPr sz="2400"/>
            </a:lvl1pPr>
            <a:lvl2pPr marL="390525" indent="-171450">
              <a:defRPr sz="1500"/>
            </a:lvl2pPr>
            <a:lvl3pPr marL="514350" indent="-123825">
              <a:tabLst/>
              <a:defRPr sz="1500"/>
            </a:lvl3pPr>
            <a:lvl4pPr marL="647700" indent="-133350">
              <a:defRPr sz="1500"/>
            </a:lvl4pPr>
            <a:lvl5pPr marL="771525" indent="-123825">
              <a:tabLst/>
              <a:defRPr sz="1500"/>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7" name="Text Placeholder 6"/>
          <p:cNvSpPr>
            <a:spLocks noGrp="1"/>
          </p:cNvSpPr>
          <p:nvPr>
            <p:ph type="body" sz="quarter" idx="11"/>
          </p:nvPr>
        </p:nvSpPr>
        <p:spPr>
          <a:xfrm>
            <a:off x="4709673" y="1447806"/>
            <a:ext cx="4047274" cy="1348061"/>
          </a:xfrm>
        </p:spPr>
        <p:txBody>
          <a:bodyPr>
            <a:spAutoFit/>
          </a:bodyPr>
          <a:lstStyle>
            <a:lvl1pPr marL="254794" indent="-254794">
              <a:spcBef>
                <a:spcPts val="900"/>
              </a:spcBef>
              <a:buFont typeface="Wingdings" pitchFamily="2" charset="2"/>
              <a:buChar char=""/>
              <a:defRPr lang="en-US" sz="2400" kern="1200" spc="-53" baseline="0" dirty="0" smtClean="0">
                <a:gradFill>
                  <a:gsLst>
                    <a:gs pos="1250">
                      <a:schemeClr val="tx1"/>
                    </a:gs>
                    <a:gs pos="100000">
                      <a:schemeClr val="tx1"/>
                    </a:gs>
                  </a:gsLst>
                  <a:lin ang="5400000" scaled="0"/>
                </a:gradFill>
                <a:latin typeface="+mj-lt"/>
                <a:ea typeface="+mn-ea"/>
                <a:cs typeface="+mn-cs"/>
              </a:defRPr>
            </a:lvl1pPr>
            <a:lvl2pPr marL="476250" indent="-257175">
              <a:defRPr lang="en-US" sz="1500" kern="1200" spc="0" baseline="0" dirty="0" smtClean="0">
                <a:gradFill>
                  <a:gsLst>
                    <a:gs pos="1250">
                      <a:schemeClr val="tx1"/>
                    </a:gs>
                    <a:gs pos="100000">
                      <a:schemeClr val="tx1"/>
                    </a:gs>
                  </a:gsLst>
                  <a:lin ang="5400000" scaled="0"/>
                </a:gradFill>
                <a:latin typeface="+mn-lt"/>
                <a:ea typeface="+mn-ea"/>
                <a:cs typeface="+mn-cs"/>
              </a:defRPr>
            </a:lvl2pPr>
            <a:lvl3pPr marL="647700" indent="-257175">
              <a:defRPr lang="en-US" sz="1500" kern="1200" spc="0" baseline="0" dirty="0" smtClean="0">
                <a:gradFill>
                  <a:gsLst>
                    <a:gs pos="1250">
                      <a:schemeClr val="tx1"/>
                    </a:gs>
                    <a:gs pos="100000">
                      <a:schemeClr val="tx1"/>
                    </a:gs>
                  </a:gsLst>
                  <a:lin ang="5400000" scaled="0"/>
                </a:gradFill>
                <a:latin typeface="+mn-lt"/>
                <a:ea typeface="+mn-ea"/>
                <a:cs typeface="+mn-cs"/>
              </a:defRPr>
            </a:lvl3pPr>
            <a:lvl4pPr marL="771525" indent="-257175">
              <a:defRPr lang="en-US" sz="1500" kern="1200" spc="0" baseline="0" dirty="0" smtClean="0">
                <a:gradFill>
                  <a:gsLst>
                    <a:gs pos="1250">
                      <a:schemeClr val="tx1"/>
                    </a:gs>
                    <a:gs pos="100000">
                      <a:schemeClr val="tx1"/>
                    </a:gs>
                  </a:gsLst>
                  <a:lin ang="5400000" scaled="0"/>
                </a:gradFill>
                <a:latin typeface="+mn-lt"/>
                <a:ea typeface="+mn-ea"/>
                <a:cs typeface="+mn-cs"/>
              </a:defRPr>
            </a:lvl4pPr>
            <a:lvl5pPr marL="904875" indent="-257175">
              <a:defRPr lang="en-US" sz="1500" kern="1200" spc="0" baseline="0" dirty="0">
                <a:gradFill>
                  <a:gsLst>
                    <a:gs pos="1250">
                      <a:schemeClr val="tx1"/>
                    </a:gs>
                    <a:gs pos="100000">
                      <a:schemeClr val="tx1"/>
                    </a:gs>
                  </a:gsLst>
                  <a:lin ang="5400000" scaled="0"/>
                </a:gradFill>
                <a:latin typeface="+mn-lt"/>
                <a:ea typeface="+mn-ea"/>
                <a:cs typeface="+mn-cs"/>
              </a:defRPr>
            </a:lvl5pPr>
          </a:lstStyle>
          <a:p>
            <a:pPr marL="219075" marR="0" lvl="0" indent="-219075" algn="l" defTabSz="685772"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zh-TW" altLang="en-US" dirty="0"/>
              <a:t>按一下以編輯母片文字樣式</a:t>
            </a:r>
          </a:p>
          <a:p>
            <a:pPr marL="219075" marR="0" lvl="1" indent="-219075" algn="l" defTabSz="685772"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zh-TW" altLang="en-US" dirty="0"/>
              <a:t>第二層</a:t>
            </a:r>
          </a:p>
          <a:p>
            <a:pPr marL="219075" marR="0" lvl="2" indent="-219075" algn="l" defTabSz="685772"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zh-TW" altLang="en-US" dirty="0"/>
              <a:t>第三層</a:t>
            </a:r>
          </a:p>
          <a:p>
            <a:pPr marL="219075" marR="0" lvl="3" indent="-219075" algn="l" defTabSz="685772"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zh-TW" altLang="en-US" dirty="0"/>
              <a:t>第四層</a:t>
            </a:r>
          </a:p>
          <a:p>
            <a:pPr marL="219075" marR="0" lvl="4" indent="-219075" algn="l" defTabSz="685772"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zh-TW" altLang="en-US" dirty="0"/>
              <a:t>第五層</a:t>
            </a:r>
            <a:endParaRPr lang="en-US" dirty="0"/>
          </a:p>
        </p:txBody>
      </p:sp>
    </p:spTree>
    <p:extLst>
      <p:ext uri="{BB962C8B-B14F-4D97-AF65-F5344CB8AC3E}">
        <p14:creationId xmlns:p14="http://schemas.microsoft.com/office/powerpoint/2010/main" val="340315774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1224" y="318576"/>
            <a:ext cx="8363938" cy="415498"/>
          </a:xfrm>
        </p:spPr>
        <p:txBody>
          <a:bodyPr/>
          <a:lstStyle>
            <a:lvl1pPr>
              <a:defRPr/>
            </a:lvl1pPr>
          </a:lstStyle>
          <a:p>
            <a:r>
              <a:rPr lang="en-US" dirty="0"/>
              <a:t>Slide for Developer Code</a:t>
            </a:r>
          </a:p>
        </p:txBody>
      </p:sp>
      <p:sp>
        <p:nvSpPr>
          <p:cNvPr id="3" name="Rectangle 2"/>
          <p:cNvSpPr/>
          <p:nvPr/>
        </p:nvSpPr>
        <p:spPr bwMode="hidden">
          <a:xfrm>
            <a:off x="1"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74" fontAlgn="base">
              <a:spcBef>
                <a:spcPct val="0"/>
              </a:spcBef>
              <a:spcAft>
                <a:spcPct val="0"/>
              </a:spcAft>
            </a:pPr>
            <a:endParaRPr lang="en-US" sz="135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2" y="1447806"/>
            <a:ext cx="8366320" cy="1652760"/>
          </a:xfrm>
        </p:spPr>
        <p:txBody>
          <a:bodyPr/>
          <a:lstStyle>
            <a:lvl1pPr marL="0" indent="0">
              <a:buNone/>
              <a:defRPr sz="2400">
                <a:gradFill>
                  <a:gsLst>
                    <a:gs pos="1250">
                      <a:srgbClr val="000000"/>
                    </a:gs>
                    <a:gs pos="100000">
                      <a:srgbClr val="000000"/>
                    </a:gs>
                  </a:gsLst>
                  <a:lin ang="5400000" scaled="0"/>
                </a:gradFill>
                <a:latin typeface="Consolas" pitchFamily="49" charset="0"/>
                <a:cs typeface="Consolas" pitchFamily="49" charset="0"/>
              </a:defRPr>
            </a:lvl1pPr>
            <a:lvl2pPr marL="254794" indent="0">
              <a:buNone/>
              <a:defRPr>
                <a:gradFill>
                  <a:gsLst>
                    <a:gs pos="1250">
                      <a:srgbClr val="000000"/>
                    </a:gs>
                    <a:gs pos="100000">
                      <a:srgbClr val="000000"/>
                    </a:gs>
                  </a:gsLst>
                  <a:lin ang="5400000" scaled="0"/>
                </a:gradFill>
                <a:latin typeface="Consolas" pitchFamily="49" charset="0"/>
                <a:cs typeface="Consolas" pitchFamily="49" charset="0"/>
              </a:defRPr>
            </a:lvl2pPr>
            <a:lvl3pPr marL="429816" indent="0">
              <a:buNone/>
              <a:defRPr>
                <a:gradFill>
                  <a:gsLst>
                    <a:gs pos="1250">
                      <a:srgbClr val="000000"/>
                    </a:gs>
                    <a:gs pos="100000">
                      <a:srgbClr val="000000"/>
                    </a:gs>
                  </a:gsLst>
                  <a:lin ang="5400000" scaled="0"/>
                </a:gradFill>
                <a:latin typeface="Consolas" pitchFamily="49" charset="0"/>
                <a:cs typeface="Consolas" pitchFamily="49" charset="0"/>
              </a:defRPr>
            </a:lvl3pPr>
            <a:lvl4pPr marL="598885" indent="0">
              <a:buNone/>
              <a:defRPr>
                <a:gradFill>
                  <a:gsLst>
                    <a:gs pos="1250">
                      <a:srgbClr val="000000"/>
                    </a:gs>
                    <a:gs pos="100000">
                      <a:srgbClr val="000000"/>
                    </a:gs>
                  </a:gsLst>
                  <a:lin ang="5400000" scaled="0"/>
                </a:gradFill>
                <a:latin typeface="Consolas" pitchFamily="49" charset="0"/>
                <a:cs typeface="Consolas" pitchFamily="49" charset="0"/>
              </a:defRPr>
            </a:lvl4pPr>
            <a:lvl5pPr marL="772716"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Tree>
    <p:extLst>
      <p:ext uri="{BB962C8B-B14F-4D97-AF65-F5344CB8AC3E}">
        <p14:creationId xmlns:p14="http://schemas.microsoft.com/office/powerpoint/2010/main" val="386512721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自訂版面配置">
    <p:spTree>
      <p:nvGrpSpPr>
        <p:cNvPr id="1" name=""/>
        <p:cNvGrpSpPr/>
        <p:nvPr/>
      </p:nvGrpSpPr>
      <p:grpSpPr>
        <a:xfrm>
          <a:off x="0" y="0"/>
          <a:ext cx="0" cy="0"/>
          <a:chOff x="0" y="0"/>
          <a:chExt cx="0" cy="0"/>
        </a:xfrm>
      </p:grpSpPr>
      <p:sp>
        <p:nvSpPr>
          <p:cNvPr id="2" name="標題 1"/>
          <p:cNvSpPr>
            <a:spLocks noGrp="1"/>
          </p:cNvSpPr>
          <p:nvPr>
            <p:ph type="title" hasCustomPrompt="1"/>
          </p:nvPr>
        </p:nvSpPr>
        <p:spPr>
          <a:xfrm>
            <a:off x="787946" y="2184912"/>
            <a:ext cx="7378593" cy="1994392"/>
          </a:xfrm>
        </p:spPr>
        <p:txBody>
          <a:bodyPr/>
          <a:lstStyle>
            <a:lvl1pPr>
              <a:defRPr sz="3600" b="0">
                <a:effectLst>
                  <a:outerShdw blurRad="38100" dist="38100" dir="2700000" algn="tl">
                    <a:srgbClr val="000000">
                      <a:alpha val="43137"/>
                    </a:srgbClr>
                  </a:outerShdw>
                </a:effectLst>
              </a:defRPr>
            </a:lvl1pPr>
          </a:lstStyle>
          <a:p>
            <a:r>
              <a:rPr lang="en-US" altLang="zh-TW" dirty="0"/>
              <a:t>Demo Slide</a:t>
            </a:r>
            <a:br>
              <a:rPr lang="en-US" altLang="zh-TW" dirty="0"/>
            </a:br>
            <a:br>
              <a:rPr lang="en-US" altLang="zh-TW" dirty="0"/>
            </a:br>
            <a:r>
              <a:rPr lang="en-US" altLang="zh-TW" dirty="0"/>
              <a:t>Item 1</a:t>
            </a:r>
            <a:br>
              <a:rPr lang="en-US" altLang="zh-TW" dirty="0"/>
            </a:br>
            <a:r>
              <a:rPr lang="en-US" altLang="zh-TW" dirty="0"/>
              <a:t>Item 2</a:t>
            </a:r>
            <a:endParaRPr lang="zh-TW" altLang="en-US" dirty="0"/>
          </a:p>
        </p:txBody>
      </p:sp>
    </p:spTree>
    <p:extLst>
      <p:ext uri="{BB962C8B-B14F-4D97-AF65-F5344CB8AC3E}">
        <p14:creationId xmlns:p14="http://schemas.microsoft.com/office/powerpoint/2010/main" val="414775105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8998508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2"/>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720797" y="4881597"/>
            <a:ext cx="7721639" cy="1404915"/>
          </a:xfrm>
          <a:prstGeom prst="rect">
            <a:avLst/>
          </a:prstGeom>
          <a:noFill/>
        </p:spPr>
        <p:txBody>
          <a:bodyPr lIns="107536" tIns="80653" rIns="107536" bIns="80653">
            <a:noAutofit/>
          </a:bodyPr>
          <a:lstStyle>
            <a:lvl1pPr marL="0" indent="0">
              <a:spcBef>
                <a:spcPts val="0"/>
              </a:spcBef>
              <a:buNone/>
              <a:defRPr sz="2100" b="0" i="0" spc="0" baseline="0">
                <a:solidFill>
                  <a:srgbClr val="FFFFFF"/>
                </a:solidFill>
                <a:latin typeface="微軟正黑體" panose="020B0604030504040204" pitchFamily="34" charset="-120"/>
                <a:ea typeface="微軟正黑體" panose="020B0604030504040204" pitchFamily="34" charset="-120"/>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720797" y="2503145"/>
            <a:ext cx="7721639" cy="1162564"/>
          </a:xfrm>
          <a:prstGeom prst="rect">
            <a:avLst/>
          </a:prstGeom>
          <a:noFill/>
        </p:spPr>
        <p:txBody>
          <a:bodyPr lIns="107536" tIns="67211" rIns="107536" bIns="67211" anchor="t" anchorCtr="0"/>
          <a:lstStyle>
            <a:lvl1pPr>
              <a:defRPr sz="3300" spc="-74" baseline="0">
                <a:solidFill>
                  <a:srgbClr val="FFFFFF"/>
                </a:solidFill>
                <a:latin typeface="微軟正黑體" panose="020B0604030504040204" pitchFamily="34" charset="-120"/>
                <a:ea typeface="微軟正黑體" panose="020B0604030504040204" pitchFamily="34" charset="-120"/>
              </a:defRPr>
            </a:lvl1pPr>
          </a:lstStyle>
          <a:p>
            <a:r>
              <a:rPr lang="en-US" altLang="zh-TW" dirty="0"/>
              <a:t>Build School </a:t>
            </a:r>
            <a:r>
              <a:rPr lang="en-US" altLang="zh-TW" dirty="0" err="1"/>
              <a:t>課程</a:t>
            </a:r>
            <a:endParaRPr lang="en-US" dirty="0"/>
          </a:p>
        </p:txBody>
      </p:sp>
      <p:pic>
        <p:nvPicPr>
          <p:cNvPr id="13" name="圖片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2250" y="243955"/>
            <a:ext cx="1418896" cy="602962"/>
          </a:xfrm>
          <a:prstGeom prst="rect">
            <a:avLst/>
          </a:prstGeom>
        </p:spPr>
      </p:pic>
    </p:spTree>
    <p:extLst>
      <p:ext uri="{BB962C8B-B14F-4D97-AF65-F5344CB8AC3E}">
        <p14:creationId xmlns:p14="http://schemas.microsoft.com/office/powerpoint/2010/main" val="28818077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theme" Target="../theme/theme2.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theme" Target="../theme/theme3.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3009" y="460089"/>
            <a:ext cx="8363938" cy="415498"/>
          </a:xfrm>
          <a:prstGeom prst="rect">
            <a:avLst/>
          </a:prstGeom>
        </p:spPr>
        <p:txBody>
          <a:bodyPr vert="horz" wrap="square" lIns="0" tIns="0" rIns="0" bIns="0" rtlCol="0" anchor="t">
            <a:spAutoFit/>
          </a:bodyPr>
          <a:lstStyle/>
          <a:p>
            <a:r>
              <a:rPr lang="zh-TW" altLang="en-US" dirty="0"/>
              <a:t>按一下以編輯母片標題樣式</a:t>
            </a:r>
            <a:endParaRPr lang="en-US" dirty="0"/>
          </a:p>
        </p:txBody>
      </p:sp>
      <p:sp>
        <p:nvSpPr>
          <p:cNvPr id="4" name="Text Placeholder 3"/>
          <p:cNvSpPr>
            <a:spLocks noGrp="1"/>
          </p:cNvSpPr>
          <p:nvPr>
            <p:ph type="body" idx="1"/>
          </p:nvPr>
        </p:nvSpPr>
        <p:spPr>
          <a:xfrm>
            <a:off x="390627" y="1447805"/>
            <a:ext cx="8366320" cy="1694310"/>
          </a:xfrm>
          <a:prstGeom prst="rect">
            <a:avLst/>
          </a:prstGeom>
        </p:spPr>
        <p:txBody>
          <a:bodyPr vert="horz" lIns="0" tIns="0" rIns="0" bIns="0" rtlCol="0">
            <a:sp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pic>
        <p:nvPicPr>
          <p:cNvPr id="6" name="圖片 5"/>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052421" y="6346372"/>
            <a:ext cx="1004342" cy="426797"/>
          </a:xfrm>
          <a:prstGeom prst="rect">
            <a:avLst/>
          </a:prstGeom>
        </p:spPr>
      </p:pic>
    </p:spTree>
    <p:extLst>
      <p:ext uri="{BB962C8B-B14F-4D97-AF65-F5344CB8AC3E}">
        <p14:creationId xmlns:p14="http://schemas.microsoft.com/office/powerpoint/2010/main" val="21296157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903" r:id="rId3"/>
    <p:sldLayoutId id="2147483663" r:id="rId4"/>
    <p:sldLayoutId id="2147483665" r:id="rId5"/>
    <p:sldLayoutId id="2147483669" r:id="rId6"/>
    <p:sldLayoutId id="2147483898" r:id="rId7"/>
    <p:sldLayoutId id="2147483668" r:id="rId8"/>
  </p:sldLayoutIdLst>
  <p:transition>
    <p:fade/>
  </p:transition>
  <p:txStyles>
    <p:titleStyle>
      <a:lvl1pPr algn="l" defTabSz="685772" rtl="0" eaLnBrk="1" latinLnBrk="0" hangingPunct="1">
        <a:lnSpc>
          <a:spcPct val="90000"/>
        </a:lnSpc>
        <a:spcBef>
          <a:spcPct val="0"/>
        </a:spcBef>
        <a:buNone/>
        <a:defRPr lang="en-US" sz="3000" b="0" kern="1200" cap="none" spc="-75" baseline="0" dirty="0" smtClean="0">
          <a:ln w="3175">
            <a:noFill/>
          </a:ln>
          <a:gradFill>
            <a:gsLst>
              <a:gs pos="1250">
                <a:schemeClr val="tx1"/>
              </a:gs>
              <a:gs pos="100000">
                <a:schemeClr val="tx1"/>
              </a:gs>
            </a:gsLst>
            <a:lin ang="5400000" scaled="0"/>
          </a:gradFill>
          <a:effectLst/>
          <a:latin typeface="微軟正黑體" panose="020B0604030504040204" pitchFamily="34" charset="-120"/>
          <a:ea typeface="微軟正黑體" panose="020B0604030504040204" pitchFamily="34" charset="-120"/>
          <a:cs typeface="Arial" charset="0"/>
        </a:defRPr>
      </a:lvl1pPr>
    </p:titleStyle>
    <p:bodyStyle>
      <a:lvl1pPr marL="254794" marR="0" indent="-254794" algn="l" defTabSz="685772" rtl="0" eaLnBrk="1" fontAlgn="auto" latinLnBrk="0" hangingPunct="1">
        <a:lnSpc>
          <a:spcPct val="90000"/>
        </a:lnSpc>
        <a:spcBef>
          <a:spcPct val="20000"/>
        </a:spcBef>
        <a:spcAft>
          <a:spcPts val="0"/>
        </a:spcAft>
        <a:buClrTx/>
        <a:buSzPct val="90000"/>
        <a:buFont typeface="Arial" pitchFamily="34" charset="0"/>
        <a:buChar char="•"/>
        <a:tabLst/>
        <a:defRPr sz="2700" kern="1200" spc="-53" baseline="0">
          <a:gradFill>
            <a:gsLst>
              <a:gs pos="1250">
                <a:schemeClr val="tx1"/>
              </a:gs>
              <a:gs pos="100000">
                <a:schemeClr val="tx1"/>
              </a:gs>
            </a:gsLst>
            <a:lin ang="5400000" scaled="0"/>
          </a:gradFill>
          <a:latin typeface="微軟正黑體" panose="020B0604030504040204" pitchFamily="34" charset="-120"/>
          <a:ea typeface="微軟正黑體" panose="020B0604030504040204" pitchFamily="34" charset="-120"/>
          <a:cs typeface="+mn-cs"/>
        </a:defRPr>
      </a:lvl1pPr>
      <a:lvl2pPr marL="429816" marR="0" indent="-175022" algn="l" defTabSz="685772" rtl="0" eaLnBrk="1" fontAlgn="auto" latinLnBrk="0" hangingPunct="1">
        <a:lnSpc>
          <a:spcPct val="90000"/>
        </a:lnSpc>
        <a:spcBef>
          <a:spcPct val="20000"/>
        </a:spcBef>
        <a:spcAft>
          <a:spcPts val="0"/>
        </a:spcAft>
        <a:buClrTx/>
        <a:buSzPct val="90000"/>
        <a:buFont typeface="Wingdings" pitchFamily="2" charset="2"/>
        <a:buChar char=""/>
        <a:tabLst/>
        <a:defRPr sz="2100" kern="1200" spc="0" baseline="0">
          <a:gradFill>
            <a:gsLst>
              <a:gs pos="1250">
                <a:schemeClr val="tx1"/>
              </a:gs>
              <a:gs pos="100000">
                <a:schemeClr val="tx1"/>
              </a:gs>
            </a:gsLst>
            <a:lin ang="5400000" scaled="0"/>
          </a:gradFill>
          <a:latin typeface="微軟正黑體" panose="020B0604030504040204" pitchFamily="34" charset="-120"/>
          <a:ea typeface="微軟正黑體" panose="020B0604030504040204" pitchFamily="34" charset="-120"/>
          <a:cs typeface="+mn-cs"/>
        </a:defRPr>
      </a:lvl2pPr>
      <a:lvl3pPr marL="598885" marR="0" indent="-169069" algn="l" defTabSz="685772" rtl="0" eaLnBrk="1" fontAlgn="auto" latinLnBrk="0" hangingPunct="1">
        <a:lnSpc>
          <a:spcPct val="90000"/>
        </a:lnSpc>
        <a:spcBef>
          <a:spcPct val="20000"/>
        </a:spcBef>
        <a:spcAft>
          <a:spcPts val="0"/>
        </a:spcAft>
        <a:buClrTx/>
        <a:buSzPct val="90000"/>
        <a:buFont typeface="Wingdings" pitchFamily="2" charset="2"/>
        <a:buChar char=""/>
        <a:tabLst>
          <a:tab pos="598885" algn="l"/>
        </a:tabLst>
        <a:defRPr sz="2100" kern="1200" spc="0" baseline="0">
          <a:gradFill>
            <a:gsLst>
              <a:gs pos="1250">
                <a:schemeClr val="tx1"/>
              </a:gs>
              <a:gs pos="100000">
                <a:schemeClr val="tx1"/>
              </a:gs>
            </a:gsLst>
            <a:lin ang="5400000" scaled="0"/>
          </a:gradFill>
          <a:latin typeface="微軟正黑體" panose="020B0604030504040204" pitchFamily="34" charset="-120"/>
          <a:ea typeface="微軟正黑體" panose="020B0604030504040204" pitchFamily="34" charset="-120"/>
          <a:cs typeface="+mn-cs"/>
        </a:defRPr>
      </a:lvl3pPr>
      <a:lvl4pPr marL="772716" marR="0" indent="-173831" algn="l" defTabSz="685772"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tx1"/>
              </a:gs>
              <a:gs pos="100000">
                <a:schemeClr val="tx1"/>
              </a:gs>
            </a:gsLst>
            <a:lin ang="5400000" scaled="0"/>
          </a:gradFill>
          <a:latin typeface="微軟正黑體" panose="020B0604030504040204" pitchFamily="34" charset="-120"/>
          <a:ea typeface="微軟正黑體" panose="020B0604030504040204" pitchFamily="34" charset="-120"/>
          <a:cs typeface="+mn-cs"/>
        </a:defRPr>
      </a:lvl4pPr>
      <a:lvl5pPr marL="941785" marR="0" indent="-169069" algn="l" defTabSz="685772" rtl="0" eaLnBrk="1" fontAlgn="auto" latinLnBrk="0" hangingPunct="1">
        <a:lnSpc>
          <a:spcPct val="90000"/>
        </a:lnSpc>
        <a:spcBef>
          <a:spcPct val="20000"/>
        </a:spcBef>
        <a:spcAft>
          <a:spcPts val="0"/>
        </a:spcAft>
        <a:buClrTx/>
        <a:buSzPct val="90000"/>
        <a:buFont typeface="Wingdings" pitchFamily="2" charset="2"/>
        <a:buChar char=""/>
        <a:tabLst>
          <a:tab pos="941785" algn="l"/>
        </a:tabLst>
        <a:defRPr sz="1800" kern="1200" spc="0" baseline="0">
          <a:gradFill>
            <a:gsLst>
              <a:gs pos="1250">
                <a:schemeClr val="tx1"/>
              </a:gs>
              <a:gs pos="100000">
                <a:schemeClr val="tx1"/>
              </a:gs>
            </a:gsLst>
            <a:lin ang="5400000" scaled="0"/>
          </a:gradFill>
          <a:latin typeface="微軟正黑體" panose="020B0604030504040204" pitchFamily="34" charset="-120"/>
          <a:ea typeface="微軟正黑體" panose="020B0604030504040204" pitchFamily="34" charset="-120"/>
          <a:cs typeface="+mn-cs"/>
        </a:defRPr>
      </a:lvl5pPr>
      <a:lvl6pPr marL="188587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61"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47"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3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2" rtl="0" eaLnBrk="1" latinLnBrk="0" hangingPunct="1">
        <a:defRPr sz="1350" kern="1200">
          <a:solidFill>
            <a:schemeClr val="tx1"/>
          </a:solidFill>
          <a:latin typeface="+mn-lt"/>
          <a:ea typeface="+mn-ea"/>
          <a:cs typeface="+mn-cs"/>
        </a:defRPr>
      </a:lvl1pPr>
      <a:lvl2pPr marL="342887" algn="l" defTabSz="685772" rtl="0" eaLnBrk="1" latinLnBrk="0" hangingPunct="1">
        <a:defRPr sz="1350" kern="1200">
          <a:solidFill>
            <a:schemeClr val="tx1"/>
          </a:solidFill>
          <a:latin typeface="+mn-lt"/>
          <a:ea typeface="+mn-ea"/>
          <a:cs typeface="+mn-cs"/>
        </a:defRPr>
      </a:lvl2pPr>
      <a:lvl3pPr marL="685772" algn="l" defTabSz="685772" rtl="0" eaLnBrk="1" latinLnBrk="0" hangingPunct="1">
        <a:defRPr sz="1350" kern="1200">
          <a:solidFill>
            <a:schemeClr val="tx1"/>
          </a:solidFill>
          <a:latin typeface="+mn-lt"/>
          <a:ea typeface="+mn-ea"/>
          <a:cs typeface="+mn-cs"/>
        </a:defRPr>
      </a:lvl3pPr>
      <a:lvl4pPr marL="1028659" algn="l" defTabSz="685772" rtl="0" eaLnBrk="1" latinLnBrk="0" hangingPunct="1">
        <a:defRPr sz="1350" kern="1200">
          <a:solidFill>
            <a:schemeClr val="tx1"/>
          </a:solidFill>
          <a:latin typeface="+mn-lt"/>
          <a:ea typeface="+mn-ea"/>
          <a:cs typeface="+mn-cs"/>
        </a:defRPr>
      </a:lvl4pPr>
      <a:lvl5pPr marL="1371545" algn="l" defTabSz="685772" rtl="0" eaLnBrk="1" latinLnBrk="0" hangingPunct="1">
        <a:defRPr sz="1350" kern="1200">
          <a:solidFill>
            <a:schemeClr val="tx1"/>
          </a:solidFill>
          <a:latin typeface="+mn-lt"/>
          <a:ea typeface="+mn-ea"/>
          <a:cs typeface="+mn-cs"/>
        </a:defRPr>
      </a:lvl5pPr>
      <a:lvl6pPr marL="1714432" algn="l" defTabSz="685772" rtl="0" eaLnBrk="1" latinLnBrk="0" hangingPunct="1">
        <a:defRPr sz="1350" kern="1200">
          <a:solidFill>
            <a:schemeClr val="tx1"/>
          </a:solidFill>
          <a:latin typeface="+mn-lt"/>
          <a:ea typeface="+mn-ea"/>
          <a:cs typeface="+mn-cs"/>
        </a:defRPr>
      </a:lvl6pPr>
      <a:lvl7pPr marL="2057318" algn="l" defTabSz="685772" rtl="0" eaLnBrk="1" latinLnBrk="0" hangingPunct="1">
        <a:defRPr sz="1350" kern="1200">
          <a:solidFill>
            <a:schemeClr val="tx1"/>
          </a:solidFill>
          <a:latin typeface="+mn-lt"/>
          <a:ea typeface="+mn-ea"/>
          <a:cs typeface="+mn-cs"/>
        </a:defRPr>
      </a:lvl7pPr>
      <a:lvl8pPr marL="2400204" algn="l" defTabSz="685772" rtl="0" eaLnBrk="1" latinLnBrk="0" hangingPunct="1">
        <a:defRPr sz="1350" kern="1200">
          <a:solidFill>
            <a:schemeClr val="tx1"/>
          </a:solidFill>
          <a:latin typeface="+mn-lt"/>
          <a:ea typeface="+mn-ea"/>
          <a:cs typeface="+mn-cs"/>
        </a:defRPr>
      </a:lvl8pPr>
      <a:lvl9pPr marL="2743091" algn="l" defTabSz="685772"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8244823"/>
      </p:ext>
    </p:extLst>
  </p:cSld>
  <p:clrMap bg1="lt1" tx1="dk1" bg2="lt2" tx2="dk2" accent1="accent1" accent2="accent2" accent3="accent3" accent4="accent4" accent5="accent5" accent6="accent6" hlink="hlink" folHlink="folHlink"/>
  <p:sldLayoutIdLst>
    <p:sldLayoutId id="2147483857" r:id="rId1"/>
    <p:sldLayoutId id="2147483860" r:id="rId2"/>
    <p:sldLayoutId id="2147483901" r:id="rId3"/>
    <p:sldLayoutId id="2147483902" r:id="rId4"/>
    <p:sldLayoutId id="2147483910" r:id="rId5"/>
    <p:sldLayoutId id="2147483916" r:id="rId6"/>
    <p:sldLayoutId id="2147483917" r:id="rId7"/>
    <p:sldLayoutId id="2147483930" r:id="rId8"/>
    <p:sldLayoutId id="2147483927" r:id="rId9"/>
    <p:sldLayoutId id="2147483931" r:id="rId10"/>
    <p:sldLayoutId id="2147483929" r:id="rId11"/>
    <p:sldLayoutId id="2147483926" r:id="rId12"/>
    <p:sldLayoutId id="2147483919" r:id="rId13"/>
    <p:sldLayoutId id="2147483920" r:id="rId14"/>
    <p:sldLayoutId id="2147483921" r:id="rId15"/>
    <p:sldLayoutId id="2147483924" r:id="rId16"/>
    <p:sldLayoutId id="2147483922" r:id="rId17"/>
    <p:sldLayoutId id="2147483923" r:id="rId18"/>
    <p:sldLayoutId id="2147483932" r:id="rId19"/>
  </p:sldLayoutIdLst>
  <p:hf hdr="0" dt="0"/>
  <p:txStyles>
    <p:titleStyle>
      <a:lvl1pPr algn="l" defTabSz="685453" rtl="0" eaLnBrk="1" latinLnBrk="0" hangingPunct="1">
        <a:lnSpc>
          <a:spcPct val="90000"/>
        </a:lnSpc>
        <a:spcBef>
          <a:spcPct val="0"/>
        </a:spcBef>
        <a:buNone/>
        <a:defRPr lang="en-US" sz="3900" b="0" kern="1200" cap="none" spc="-75" baseline="0" dirty="0">
          <a:ln w="3175">
            <a:noFill/>
          </a:ln>
          <a:solidFill>
            <a:srgbClr val="616161"/>
          </a:solidFill>
          <a:effectLst/>
          <a:latin typeface="Segoe UI Light"/>
          <a:ea typeface="+mn-ea"/>
          <a:cs typeface="Segoe ui light (Headings)"/>
        </a:defRPr>
      </a:lvl1pPr>
    </p:titleStyle>
    <p:bodyStyle>
      <a:lvl1pPr marL="300118" indent="-300118" algn="l" defTabSz="400156" rtl="0" eaLnBrk="1" latinLnBrk="0" hangingPunct="1">
        <a:spcBef>
          <a:spcPct val="20000"/>
        </a:spcBef>
        <a:buFont typeface="Arial"/>
        <a:buChar char="•"/>
        <a:defRPr sz="1300" kern="1200">
          <a:solidFill>
            <a:schemeClr val="tx1"/>
          </a:solidFill>
          <a:latin typeface="Segoe"/>
          <a:ea typeface="+mn-ea"/>
          <a:cs typeface="Segoe"/>
        </a:defRPr>
      </a:lvl1pPr>
      <a:lvl2pPr marL="650253" indent="-250099" algn="l" defTabSz="400156" rtl="0" eaLnBrk="1" latinLnBrk="0" hangingPunct="1">
        <a:spcBef>
          <a:spcPct val="20000"/>
        </a:spcBef>
        <a:buFont typeface="Arial"/>
        <a:buChar char="–"/>
        <a:defRPr sz="1300" kern="1200">
          <a:solidFill>
            <a:schemeClr val="tx1"/>
          </a:solidFill>
          <a:latin typeface="Segoe"/>
          <a:ea typeface="+mn-ea"/>
          <a:cs typeface="Segoe"/>
        </a:defRPr>
      </a:lvl2pPr>
      <a:lvl3pPr marL="1000389" indent="-200078" algn="l" defTabSz="400156" rtl="0" eaLnBrk="1" latinLnBrk="0" hangingPunct="1">
        <a:spcBef>
          <a:spcPct val="20000"/>
        </a:spcBef>
        <a:buFont typeface="Arial"/>
        <a:buChar char="•"/>
        <a:defRPr sz="1300" kern="1200">
          <a:solidFill>
            <a:schemeClr val="tx1"/>
          </a:solidFill>
          <a:latin typeface="Segoe"/>
          <a:ea typeface="+mn-ea"/>
          <a:cs typeface="Segoe"/>
        </a:defRPr>
      </a:lvl3pPr>
      <a:lvl4pPr marL="1400545" indent="-200078" algn="l" defTabSz="400156" rtl="0" eaLnBrk="1" latinLnBrk="0" hangingPunct="1">
        <a:spcBef>
          <a:spcPct val="20000"/>
        </a:spcBef>
        <a:buFont typeface="Arial"/>
        <a:buChar char="–"/>
        <a:defRPr sz="1300" kern="1200">
          <a:solidFill>
            <a:schemeClr val="tx1"/>
          </a:solidFill>
          <a:latin typeface="Segoe"/>
          <a:ea typeface="+mn-ea"/>
          <a:cs typeface="Segoe"/>
        </a:defRPr>
      </a:lvl4pPr>
      <a:lvl5pPr marL="1800701" indent="-200078" algn="l" defTabSz="400156" rtl="0" eaLnBrk="1" latinLnBrk="0" hangingPunct="1">
        <a:spcBef>
          <a:spcPct val="20000"/>
        </a:spcBef>
        <a:buFont typeface="Arial"/>
        <a:buChar char="»"/>
        <a:defRPr sz="1300" kern="1200">
          <a:solidFill>
            <a:schemeClr val="tx1"/>
          </a:solidFill>
          <a:latin typeface="Segoe"/>
          <a:ea typeface="+mn-ea"/>
          <a:cs typeface="Segoe"/>
        </a:defRPr>
      </a:lvl5pPr>
      <a:lvl6pPr marL="2200858" indent="-200078" algn="l" defTabSz="400156" rtl="0" eaLnBrk="1" latinLnBrk="0" hangingPunct="1">
        <a:spcBef>
          <a:spcPct val="20000"/>
        </a:spcBef>
        <a:buFont typeface="Arial"/>
        <a:buChar char="•"/>
        <a:defRPr sz="1800" kern="1200">
          <a:solidFill>
            <a:schemeClr val="tx1"/>
          </a:solidFill>
          <a:latin typeface="+mn-lt"/>
          <a:ea typeface="+mn-ea"/>
          <a:cs typeface="+mn-cs"/>
        </a:defRPr>
      </a:lvl6pPr>
      <a:lvl7pPr marL="2601013" indent="-200078" algn="l" defTabSz="400156" rtl="0" eaLnBrk="1" latinLnBrk="0" hangingPunct="1">
        <a:spcBef>
          <a:spcPct val="20000"/>
        </a:spcBef>
        <a:buFont typeface="Arial"/>
        <a:buChar char="•"/>
        <a:defRPr sz="1800" kern="1200">
          <a:solidFill>
            <a:schemeClr val="tx1"/>
          </a:solidFill>
          <a:latin typeface="+mn-lt"/>
          <a:ea typeface="+mn-ea"/>
          <a:cs typeface="+mn-cs"/>
        </a:defRPr>
      </a:lvl7pPr>
      <a:lvl8pPr marL="3001169" indent="-200078" algn="l" defTabSz="400156" rtl="0" eaLnBrk="1" latinLnBrk="0" hangingPunct="1">
        <a:spcBef>
          <a:spcPct val="20000"/>
        </a:spcBef>
        <a:buFont typeface="Arial"/>
        <a:buChar char="•"/>
        <a:defRPr sz="1800" kern="1200">
          <a:solidFill>
            <a:schemeClr val="tx1"/>
          </a:solidFill>
          <a:latin typeface="+mn-lt"/>
          <a:ea typeface="+mn-ea"/>
          <a:cs typeface="+mn-cs"/>
        </a:defRPr>
      </a:lvl8pPr>
      <a:lvl9pPr marL="3401324" indent="-200078" algn="l" defTabSz="400156"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00156" rtl="0" eaLnBrk="1" latinLnBrk="0" hangingPunct="1">
        <a:defRPr sz="1600" kern="1200">
          <a:solidFill>
            <a:schemeClr val="tx1"/>
          </a:solidFill>
          <a:latin typeface="+mn-lt"/>
          <a:ea typeface="+mn-ea"/>
          <a:cs typeface="+mn-cs"/>
        </a:defRPr>
      </a:lvl1pPr>
      <a:lvl2pPr marL="400156" algn="l" defTabSz="400156" rtl="0" eaLnBrk="1" latinLnBrk="0" hangingPunct="1">
        <a:defRPr sz="1600" kern="1200">
          <a:solidFill>
            <a:schemeClr val="tx1"/>
          </a:solidFill>
          <a:latin typeface="+mn-lt"/>
          <a:ea typeface="+mn-ea"/>
          <a:cs typeface="+mn-cs"/>
        </a:defRPr>
      </a:lvl2pPr>
      <a:lvl3pPr marL="800312" algn="l" defTabSz="400156" rtl="0" eaLnBrk="1" latinLnBrk="0" hangingPunct="1">
        <a:defRPr sz="1600" kern="1200">
          <a:solidFill>
            <a:schemeClr val="tx1"/>
          </a:solidFill>
          <a:latin typeface="+mn-lt"/>
          <a:ea typeface="+mn-ea"/>
          <a:cs typeface="+mn-cs"/>
        </a:defRPr>
      </a:lvl3pPr>
      <a:lvl4pPr marL="1200468" algn="l" defTabSz="400156" rtl="0" eaLnBrk="1" latinLnBrk="0" hangingPunct="1">
        <a:defRPr sz="1600" kern="1200">
          <a:solidFill>
            <a:schemeClr val="tx1"/>
          </a:solidFill>
          <a:latin typeface="+mn-lt"/>
          <a:ea typeface="+mn-ea"/>
          <a:cs typeface="+mn-cs"/>
        </a:defRPr>
      </a:lvl4pPr>
      <a:lvl5pPr marL="1600624" algn="l" defTabSz="400156" rtl="0" eaLnBrk="1" latinLnBrk="0" hangingPunct="1">
        <a:defRPr sz="1600" kern="1200">
          <a:solidFill>
            <a:schemeClr val="tx1"/>
          </a:solidFill>
          <a:latin typeface="+mn-lt"/>
          <a:ea typeface="+mn-ea"/>
          <a:cs typeface="+mn-cs"/>
        </a:defRPr>
      </a:lvl5pPr>
      <a:lvl6pPr marL="2000779" algn="l" defTabSz="400156" rtl="0" eaLnBrk="1" latinLnBrk="0" hangingPunct="1">
        <a:defRPr sz="1600" kern="1200">
          <a:solidFill>
            <a:schemeClr val="tx1"/>
          </a:solidFill>
          <a:latin typeface="+mn-lt"/>
          <a:ea typeface="+mn-ea"/>
          <a:cs typeface="+mn-cs"/>
        </a:defRPr>
      </a:lvl6pPr>
      <a:lvl7pPr marL="2400935" algn="l" defTabSz="400156" rtl="0" eaLnBrk="1" latinLnBrk="0" hangingPunct="1">
        <a:defRPr sz="1600" kern="1200">
          <a:solidFill>
            <a:schemeClr val="tx1"/>
          </a:solidFill>
          <a:latin typeface="+mn-lt"/>
          <a:ea typeface="+mn-ea"/>
          <a:cs typeface="+mn-cs"/>
        </a:defRPr>
      </a:lvl7pPr>
      <a:lvl8pPr marL="2801091" algn="l" defTabSz="400156" rtl="0" eaLnBrk="1" latinLnBrk="0" hangingPunct="1">
        <a:defRPr sz="1600" kern="1200">
          <a:solidFill>
            <a:schemeClr val="tx1"/>
          </a:solidFill>
          <a:latin typeface="+mn-lt"/>
          <a:ea typeface="+mn-ea"/>
          <a:cs typeface="+mn-cs"/>
        </a:defRPr>
      </a:lvl8pPr>
      <a:lvl9pPr marL="3201246" algn="l" defTabSz="400156" rtl="0" eaLnBrk="1" latinLnBrk="0" hangingPunct="1">
        <a:defRPr sz="1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FAFBA4-1041-4ED3-8E79-F9E67B67A875}" type="datetimeFigureOut">
              <a:rPr lang="zh-TW" altLang="en-US" smtClean="0"/>
              <a:t>2021/4/6</a:t>
            </a:fld>
            <a:endParaRPr lang="zh-TW" altLang="en-US"/>
          </a:p>
        </p:txBody>
      </p:sp>
      <p:sp>
        <p:nvSpPr>
          <p:cNvPr id="5" name="頁尾版面配置區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9161F6-48DC-40E9-AB24-3A1617AC9282}" type="slidenum">
              <a:rPr lang="zh-TW" altLang="en-US" smtClean="0"/>
              <a:t>‹#›</a:t>
            </a:fld>
            <a:endParaRPr lang="zh-TW" altLang="en-US"/>
          </a:p>
        </p:txBody>
      </p:sp>
    </p:spTree>
    <p:extLst>
      <p:ext uri="{BB962C8B-B14F-4D97-AF65-F5344CB8AC3E}">
        <p14:creationId xmlns:p14="http://schemas.microsoft.com/office/powerpoint/2010/main" val="1259760336"/>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1" r:id="rId6"/>
    <p:sldLayoutId id="2147483912" r:id="rId7"/>
    <p:sldLayoutId id="2147483913" r:id="rId8"/>
    <p:sldLayoutId id="2147483914" r:id="rId9"/>
    <p:sldLayoutId id="2147483915"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hyperlink" Target="https://docs.microsoft.com/zh-tw/dotnet/api/system.linq.enumerable?redirectedfrom=MSDN&amp;view=netframework-4.7.2" TargetMode="Externa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2"/>
          </p:nvPr>
        </p:nvSpPr>
        <p:spPr/>
        <p:txBody>
          <a:bodyPr/>
          <a:lstStyle/>
          <a:p>
            <a:r>
              <a:rPr lang="en-US" altLang="zh-TW" dirty="0"/>
              <a:t>Bill Chung</a:t>
            </a:r>
          </a:p>
          <a:p>
            <a:r>
              <a:rPr lang="en-US" altLang="zh-TW" dirty="0"/>
              <a:t>Build School </a:t>
            </a:r>
            <a:r>
              <a:rPr lang="zh-TW" altLang="en-US" dirty="0"/>
              <a:t>講師</a:t>
            </a:r>
            <a:endParaRPr lang="en-US" altLang="zh-TW" dirty="0"/>
          </a:p>
          <a:p>
            <a:r>
              <a:rPr lang="en-US" altLang="zh-TW" dirty="0"/>
              <a:t>V2021.2</a:t>
            </a:r>
            <a:r>
              <a:rPr lang="zh-TW" altLang="en-US" dirty="0"/>
              <a:t> 新竹尖兵班</a:t>
            </a:r>
          </a:p>
        </p:txBody>
      </p:sp>
      <p:sp>
        <p:nvSpPr>
          <p:cNvPr id="3" name="標題 2"/>
          <p:cNvSpPr>
            <a:spLocks noGrp="1"/>
          </p:cNvSpPr>
          <p:nvPr>
            <p:ph type="title"/>
          </p:nvPr>
        </p:nvSpPr>
        <p:spPr/>
        <p:txBody>
          <a:bodyPr/>
          <a:lstStyle/>
          <a:p>
            <a:r>
              <a:rPr lang="en-US" altLang="zh-TW" dirty="0"/>
              <a:t>Build School </a:t>
            </a:r>
            <a:r>
              <a:rPr lang="zh-TW" altLang="en-US" dirty="0"/>
              <a:t>課程 </a:t>
            </a:r>
            <a:r>
              <a:rPr lang="en-US" altLang="zh-TW" dirty="0"/>
              <a:t>– C#</a:t>
            </a:r>
            <a:r>
              <a:rPr lang="zh-TW" altLang="en-US" dirty="0"/>
              <a:t> 基礎課程 </a:t>
            </a:r>
            <a:r>
              <a:rPr lang="en-US" altLang="zh-TW" dirty="0"/>
              <a:t>03</a:t>
            </a:r>
            <a:endParaRPr lang="zh-TW" altLang="en-US" dirty="0"/>
          </a:p>
        </p:txBody>
      </p:sp>
    </p:spTree>
    <p:extLst>
      <p:ext uri="{BB962C8B-B14F-4D97-AF65-F5344CB8AC3E}">
        <p14:creationId xmlns:p14="http://schemas.microsoft.com/office/powerpoint/2010/main" val="15399002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78092" y="1391480"/>
            <a:ext cx="857605" cy="772412"/>
          </a:xfrm>
          <a:prstGeom prst="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dirty="0">
                <a:solidFill>
                  <a:srgbClr val="FFFFFF"/>
                </a:solidFill>
                <a:latin typeface="Consolas" panose="020B0609020204030204" pitchFamily="49" charset="0"/>
              </a:rPr>
              <a:t>0</a:t>
            </a:r>
            <a:endParaRPr lang="zh-TW" altLang="en-US" sz="2400" dirty="0">
              <a:solidFill>
                <a:srgbClr val="FFFFFF"/>
              </a:solidFill>
              <a:latin typeface="Consolas" panose="020B0609020204030204" pitchFamily="49" charset="0"/>
            </a:endParaRPr>
          </a:p>
        </p:txBody>
      </p:sp>
      <p:sp>
        <p:nvSpPr>
          <p:cNvPr id="7" name="矩形 6"/>
          <p:cNvSpPr/>
          <p:nvPr/>
        </p:nvSpPr>
        <p:spPr>
          <a:xfrm>
            <a:off x="778091" y="976874"/>
            <a:ext cx="857605" cy="414605"/>
          </a:xfrm>
          <a:prstGeom prst="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b="1" dirty="0" err="1">
                <a:solidFill>
                  <a:srgbClr val="FFFFFF"/>
                </a:solidFill>
                <a:latin typeface="Consolas" panose="020B0609020204030204" pitchFamily="49" charset="0"/>
              </a:rPr>
              <a:t>i</a:t>
            </a:r>
            <a:endParaRPr lang="zh-TW" altLang="en-US" sz="2400" b="1" dirty="0">
              <a:solidFill>
                <a:srgbClr val="FFFFFF"/>
              </a:solidFill>
              <a:latin typeface="Consolas" panose="020B0609020204030204" pitchFamily="49" charset="0"/>
            </a:endParaRPr>
          </a:p>
        </p:txBody>
      </p:sp>
      <p:sp>
        <p:nvSpPr>
          <p:cNvPr id="8" name="文字方塊 7"/>
          <p:cNvSpPr txBox="1"/>
          <p:nvPr/>
        </p:nvSpPr>
        <p:spPr>
          <a:xfrm>
            <a:off x="627836" y="287381"/>
            <a:ext cx="2642070" cy="646331"/>
          </a:xfrm>
          <a:prstGeom prst="rect">
            <a:avLst/>
          </a:prstGeom>
          <a:noFill/>
        </p:spPr>
        <p:txBody>
          <a:bodyPr wrap="none" rtlCol="0">
            <a:spAutoFit/>
          </a:bodyPr>
          <a:lstStyle/>
          <a:p>
            <a:r>
              <a:rPr lang="en-US" altLang="zh-TW" dirty="0">
                <a:latin typeface="Consolas" panose="020B0609020204030204" pitchFamily="49" charset="0"/>
                <a:ea typeface="微軟正黑體" panose="020B0604030504040204" pitchFamily="34" charset="-120"/>
              </a:rPr>
              <a:t>(5)</a:t>
            </a:r>
            <a:r>
              <a:rPr lang="zh-TW" altLang="en-US" dirty="0">
                <a:latin typeface="Consolas" panose="020B0609020204030204" pitchFamily="49" charset="0"/>
                <a:ea typeface="微軟正黑體" panose="020B0604030504040204" pitchFamily="34" charset="-120"/>
              </a:rPr>
              <a:t>此時記憶體是這樣的</a:t>
            </a:r>
            <a:endParaRPr lang="en-US" altLang="zh-TW" dirty="0">
              <a:latin typeface="Consolas" panose="020B0609020204030204" pitchFamily="49" charset="0"/>
              <a:ea typeface="微軟正黑體" panose="020B0604030504040204" pitchFamily="34" charset="-120"/>
            </a:endParaRPr>
          </a:p>
          <a:p>
            <a:endParaRPr lang="en-US" altLang="zh-TW" dirty="0">
              <a:latin typeface="Consolas" panose="020B0609020204030204" pitchFamily="49" charset="0"/>
              <a:ea typeface="微軟正黑體" panose="020B0604030504040204" pitchFamily="34" charset="-120"/>
            </a:endParaRPr>
          </a:p>
        </p:txBody>
      </p:sp>
      <p:sp>
        <p:nvSpPr>
          <p:cNvPr id="9" name="矩形 8"/>
          <p:cNvSpPr/>
          <p:nvPr/>
        </p:nvSpPr>
        <p:spPr>
          <a:xfrm>
            <a:off x="477078" y="266937"/>
            <a:ext cx="3407702" cy="2334275"/>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12" name="矩形 11"/>
          <p:cNvSpPr/>
          <p:nvPr/>
        </p:nvSpPr>
        <p:spPr>
          <a:xfrm>
            <a:off x="4593771" y="267501"/>
            <a:ext cx="3407702" cy="2334275"/>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4593771" y="312941"/>
            <a:ext cx="3357009" cy="646331"/>
          </a:xfrm>
          <a:prstGeom prst="rect">
            <a:avLst/>
          </a:prstGeom>
          <a:noFill/>
        </p:spPr>
        <p:txBody>
          <a:bodyPr wrap="none" rtlCol="0">
            <a:spAutoFit/>
          </a:bodyPr>
          <a:lstStyle/>
          <a:p>
            <a:r>
              <a:rPr lang="en-US" altLang="zh-TW" dirty="0">
                <a:latin typeface="Consolas" panose="020B0609020204030204" pitchFamily="49" charset="0"/>
                <a:ea typeface="微軟正黑體" panose="020B0604030504040204" pitchFamily="34" charset="-120"/>
              </a:rPr>
              <a:t>(6)</a:t>
            </a:r>
            <a:r>
              <a:rPr lang="zh-TW" altLang="en-US" dirty="0">
                <a:latin typeface="Consolas" panose="020B0609020204030204" pitchFamily="49" charset="0"/>
                <a:ea typeface="微軟正黑體" panose="020B0604030504040204" pitchFamily="34" charset="-120"/>
              </a:rPr>
              <a:t>電腦將上方的</a:t>
            </a:r>
            <a:r>
              <a:rPr lang="en-US" altLang="zh-TW" dirty="0">
                <a:latin typeface="Consolas" panose="020B0609020204030204" pitchFamily="49" charset="0"/>
                <a:ea typeface="微軟正黑體" panose="020B0604030504040204" pitchFamily="34" charset="-120"/>
              </a:rPr>
              <a:t>1</a:t>
            </a:r>
            <a:r>
              <a:rPr lang="zh-TW" altLang="en-US" dirty="0">
                <a:latin typeface="Consolas" panose="020B0609020204030204" pitchFamily="49" charset="0"/>
                <a:ea typeface="微軟正黑體" panose="020B0604030504040204" pitchFamily="34" charset="-120"/>
              </a:rPr>
              <a:t>複製給</a:t>
            </a:r>
            <a:r>
              <a:rPr lang="en-US" altLang="zh-TW" dirty="0" err="1">
                <a:latin typeface="Consolas" panose="020B0609020204030204" pitchFamily="49" charset="0"/>
                <a:ea typeface="微軟正黑體" panose="020B0604030504040204" pitchFamily="34" charset="-120"/>
              </a:rPr>
              <a:t>i</a:t>
            </a:r>
            <a:r>
              <a:rPr lang="zh-TW" altLang="en-US" dirty="0">
                <a:latin typeface="Consolas" panose="020B0609020204030204" pitchFamily="49" charset="0"/>
                <a:ea typeface="微軟正黑體" panose="020B0604030504040204" pitchFamily="34" charset="-120"/>
              </a:rPr>
              <a:t>變數</a:t>
            </a:r>
            <a:br>
              <a:rPr lang="en-US" altLang="zh-TW" dirty="0">
                <a:latin typeface="Consolas" panose="020B0609020204030204" pitchFamily="49" charset="0"/>
                <a:ea typeface="微軟正黑體" panose="020B0604030504040204" pitchFamily="34" charset="-120"/>
              </a:rPr>
            </a:br>
            <a:r>
              <a:rPr lang="zh-TW" altLang="en-US" dirty="0">
                <a:latin typeface="Consolas" panose="020B0609020204030204" pitchFamily="49" charset="0"/>
                <a:ea typeface="微軟正黑體" panose="020B0604030504040204" pitchFamily="34" charset="-120"/>
              </a:rPr>
              <a:t>並且將上方的</a:t>
            </a:r>
            <a:r>
              <a:rPr lang="en-US" altLang="zh-TW" dirty="0">
                <a:latin typeface="Consolas" panose="020B0609020204030204" pitchFamily="49" charset="0"/>
                <a:ea typeface="微軟正黑體" panose="020B0604030504040204" pitchFamily="34" charset="-120"/>
              </a:rPr>
              <a:t>1</a:t>
            </a:r>
            <a:r>
              <a:rPr lang="zh-TW" altLang="en-US" dirty="0">
                <a:latin typeface="Consolas" panose="020B0609020204030204" pitchFamily="49" charset="0"/>
                <a:ea typeface="微軟正黑體" panose="020B0604030504040204" pitchFamily="34" charset="-120"/>
              </a:rPr>
              <a:t>移除</a:t>
            </a:r>
            <a:endParaRPr lang="en-US" altLang="zh-TW" dirty="0">
              <a:latin typeface="Consolas" panose="020B0609020204030204" pitchFamily="49" charset="0"/>
              <a:ea typeface="微軟正黑體" panose="020B0604030504040204" pitchFamily="34" charset="-120"/>
            </a:endParaRPr>
          </a:p>
        </p:txBody>
      </p:sp>
      <p:sp>
        <p:nvSpPr>
          <p:cNvPr id="15" name="矩形 14"/>
          <p:cNvSpPr/>
          <p:nvPr/>
        </p:nvSpPr>
        <p:spPr>
          <a:xfrm>
            <a:off x="477078" y="3402025"/>
            <a:ext cx="3407702" cy="2334275"/>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18" name="矩形 17"/>
          <p:cNvSpPr/>
          <p:nvPr/>
        </p:nvSpPr>
        <p:spPr>
          <a:xfrm>
            <a:off x="4602537" y="3402024"/>
            <a:ext cx="3407702" cy="2334275"/>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24" name="文字方塊 23"/>
          <p:cNvSpPr txBox="1"/>
          <p:nvPr/>
        </p:nvSpPr>
        <p:spPr>
          <a:xfrm>
            <a:off x="4660978" y="3433827"/>
            <a:ext cx="3334567" cy="646331"/>
          </a:xfrm>
          <a:prstGeom prst="rect">
            <a:avLst/>
          </a:prstGeom>
          <a:noFill/>
        </p:spPr>
        <p:txBody>
          <a:bodyPr wrap="none" rtlCol="0">
            <a:spAutoFit/>
          </a:bodyPr>
          <a:lstStyle/>
          <a:p>
            <a:r>
              <a:rPr lang="en-US" altLang="zh-TW" dirty="0">
                <a:latin typeface="Consolas" panose="020B0609020204030204" pitchFamily="49" charset="0"/>
                <a:ea typeface="微軟正黑體" panose="020B0604030504040204" pitchFamily="34" charset="-120"/>
              </a:rPr>
              <a:t>(7)</a:t>
            </a:r>
            <a:r>
              <a:rPr lang="zh-TW" altLang="en-US" dirty="0">
                <a:latin typeface="Consolas" panose="020B0609020204030204" pitchFamily="49" charset="0"/>
                <a:ea typeface="微軟正黑體" panose="020B0604030504040204" pitchFamily="34" charset="-120"/>
              </a:rPr>
              <a:t>此時記憶體是這樣，</a:t>
            </a:r>
            <a:r>
              <a:rPr lang="zh-TW" altLang="en-US" dirty="0">
                <a:latin typeface="微軟正黑體" panose="020B0604030504040204" pitchFamily="34" charset="-120"/>
                <a:ea typeface="微軟正黑體" panose="020B0604030504040204" pitchFamily="34" charset="-120"/>
              </a:rPr>
              <a:t>完成了</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指派運算子右方的運算式</a:t>
            </a:r>
            <a:endParaRPr lang="en-US" altLang="zh-TW" dirty="0">
              <a:latin typeface="Consolas" panose="020B0609020204030204" pitchFamily="49" charset="0"/>
              <a:ea typeface="微軟正黑體" panose="020B0604030504040204" pitchFamily="34" charset="-120"/>
            </a:endParaRPr>
          </a:p>
        </p:txBody>
      </p:sp>
      <p:cxnSp>
        <p:nvCxnSpPr>
          <p:cNvPr id="26" name="直線接點 25"/>
          <p:cNvCxnSpPr>
            <a:cxnSpLocks/>
          </p:cNvCxnSpPr>
          <p:nvPr/>
        </p:nvCxnSpPr>
        <p:spPr>
          <a:xfrm>
            <a:off x="7979701" y="1777686"/>
            <a:ext cx="504776" cy="0"/>
          </a:xfrm>
          <a:prstGeom prst="line">
            <a:avLst/>
          </a:prstGeom>
          <a:ln w="38100">
            <a:solidFill>
              <a:srgbClr val="FFC000"/>
            </a:solidFill>
            <a:prstDash val="sysDash"/>
          </a:ln>
        </p:spPr>
        <p:style>
          <a:lnRef idx="2">
            <a:schemeClr val="accent1"/>
          </a:lnRef>
          <a:fillRef idx="0">
            <a:schemeClr val="accent1"/>
          </a:fillRef>
          <a:effectRef idx="1">
            <a:schemeClr val="accent1"/>
          </a:effectRef>
          <a:fontRef idx="minor">
            <a:schemeClr val="tx1"/>
          </a:fontRef>
        </p:style>
      </p:cxnSp>
      <p:cxnSp>
        <p:nvCxnSpPr>
          <p:cNvPr id="27" name="直線接點 26"/>
          <p:cNvCxnSpPr>
            <a:cxnSpLocks/>
          </p:cNvCxnSpPr>
          <p:nvPr/>
        </p:nvCxnSpPr>
        <p:spPr>
          <a:xfrm flipH="1">
            <a:off x="8513575" y="1777686"/>
            <a:ext cx="2" cy="3106687"/>
          </a:xfrm>
          <a:prstGeom prst="line">
            <a:avLst/>
          </a:prstGeom>
          <a:ln w="38100">
            <a:solidFill>
              <a:srgbClr val="FFC000"/>
            </a:solidFill>
            <a:prstDash val="sysDash"/>
          </a:ln>
        </p:spPr>
        <p:style>
          <a:lnRef idx="2">
            <a:schemeClr val="accent1"/>
          </a:lnRef>
          <a:fillRef idx="0">
            <a:schemeClr val="accent1"/>
          </a:fillRef>
          <a:effectRef idx="1">
            <a:schemeClr val="accent1"/>
          </a:effectRef>
          <a:fontRef idx="minor">
            <a:schemeClr val="tx1"/>
          </a:fontRef>
        </p:style>
      </p:cxnSp>
      <p:cxnSp>
        <p:nvCxnSpPr>
          <p:cNvPr id="31" name="直線單箭頭接點 30"/>
          <p:cNvCxnSpPr>
            <a:cxnSpLocks/>
          </p:cNvCxnSpPr>
          <p:nvPr/>
        </p:nvCxnSpPr>
        <p:spPr>
          <a:xfrm flipH="1">
            <a:off x="8039337" y="4874727"/>
            <a:ext cx="432344" cy="5679"/>
          </a:xfrm>
          <a:prstGeom prst="straightConnector1">
            <a:avLst/>
          </a:prstGeom>
          <a:ln w="38100">
            <a:solidFill>
              <a:srgbClr val="FFC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37" name="文字方塊 36"/>
          <p:cNvSpPr txBox="1"/>
          <p:nvPr/>
        </p:nvSpPr>
        <p:spPr>
          <a:xfrm>
            <a:off x="560510" y="3482590"/>
            <a:ext cx="3230372" cy="646331"/>
          </a:xfrm>
          <a:prstGeom prst="rect">
            <a:avLst/>
          </a:prstGeom>
          <a:noFill/>
        </p:spPr>
        <p:txBody>
          <a:bodyPr wrap="none" rtlCol="0">
            <a:spAutoFit/>
          </a:bodyPr>
          <a:lstStyle/>
          <a:p>
            <a:r>
              <a:rPr lang="en-US" altLang="zh-TW" dirty="0">
                <a:latin typeface="Consolas" panose="020B0609020204030204" pitchFamily="49" charset="0"/>
                <a:ea typeface="微軟正黑體" panose="020B0604030504040204" pitchFamily="34" charset="-120"/>
              </a:rPr>
              <a:t>(8)</a:t>
            </a:r>
            <a:r>
              <a:rPr lang="zh-TW" altLang="en-US" dirty="0">
                <a:latin typeface="Consolas" panose="020B0609020204030204" pitchFamily="49" charset="0"/>
                <a:ea typeface="微軟正黑體" panose="020B0604030504040204" pitchFamily="34" charset="-120"/>
              </a:rPr>
              <a:t>電腦將剩下的那個</a:t>
            </a:r>
            <a:r>
              <a:rPr lang="en-US" altLang="zh-TW" dirty="0">
                <a:latin typeface="Consolas" panose="020B0609020204030204" pitchFamily="49" charset="0"/>
                <a:ea typeface="微軟正黑體" panose="020B0604030504040204" pitchFamily="34" charset="-120"/>
              </a:rPr>
              <a:t>1</a:t>
            </a:r>
            <a:r>
              <a:rPr lang="zh-TW" altLang="en-US" dirty="0">
                <a:latin typeface="Consolas" panose="020B0609020204030204" pitchFamily="49" charset="0"/>
                <a:ea typeface="微軟正黑體" panose="020B0604030504040204" pitchFamily="34" charset="-120"/>
              </a:rPr>
              <a:t>複製給</a:t>
            </a:r>
            <a:endParaRPr lang="en-US" altLang="zh-TW" dirty="0">
              <a:latin typeface="Consolas" panose="020B0609020204030204" pitchFamily="49" charset="0"/>
              <a:ea typeface="微軟正黑體" panose="020B0604030504040204" pitchFamily="34" charset="-120"/>
            </a:endParaRPr>
          </a:p>
          <a:p>
            <a:r>
              <a:rPr lang="en-US" altLang="zh-TW" dirty="0" err="1">
                <a:latin typeface="Consolas" panose="020B0609020204030204" pitchFamily="49" charset="0"/>
                <a:ea typeface="微軟正黑體" panose="020B0604030504040204" pitchFamily="34" charset="-120"/>
              </a:rPr>
              <a:t>i</a:t>
            </a:r>
            <a:r>
              <a:rPr lang="zh-TW" altLang="en-US" dirty="0">
                <a:latin typeface="Consolas" panose="020B0609020204030204" pitchFamily="49" charset="0"/>
                <a:ea typeface="微軟正黑體" panose="020B0604030504040204" pitchFamily="34" charset="-120"/>
              </a:rPr>
              <a:t>變數，並將那個</a:t>
            </a:r>
            <a:r>
              <a:rPr lang="en-US" altLang="zh-TW" dirty="0">
                <a:latin typeface="Consolas" panose="020B0609020204030204" pitchFamily="49" charset="0"/>
                <a:ea typeface="微軟正黑體" panose="020B0604030504040204" pitchFamily="34" charset="-120"/>
              </a:rPr>
              <a:t>1</a:t>
            </a:r>
            <a:r>
              <a:rPr lang="zh-TW" altLang="en-US" dirty="0">
                <a:latin typeface="Consolas" panose="020B0609020204030204" pitchFamily="49" charset="0"/>
                <a:ea typeface="微軟正黑體" panose="020B0604030504040204" pitchFamily="34" charset="-120"/>
              </a:rPr>
              <a:t>移除</a:t>
            </a:r>
            <a:endParaRPr lang="en-US" altLang="zh-TW" dirty="0">
              <a:latin typeface="Consolas" panose="020B0609020204030204" pitchFamily="49" charset="0"/>
              <a:ea typeface="微軟正黑體" panose="020B0604030504040204" pitchFamily="34" charset="-120"/>
            </a:endParaRPr>
          </a:p>
        </p:txBody>
      </p:sp>
      <p:cxnSp>
        <p:nvCxnSpPr>
          <p:cNvPr id="41" name="直線單箭頭接點 40"/>
          <p:cNvCxnSpPr>
            <a:cxnSpLocks/>
          </p:cNvCxnSpPr>
          <p:nvPr/>
        </p:nvCxnSpPr>
        <p:spPr>
          <a:xfrm flipH="1">
            <a:off x="3884781" y="4874727"/>
            <a:ext cx="675862" cy="9646"/>
          </a:xfrm>
          <a:prstGeom prst="straightConnector1">
            <a:avLst/>
          </a:prstGeom>
          <a:ln w="38100">
            <a:solidFill>
              <a:srgbClr val="FFC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25" name="矩形 24"/>
          <p:cNvSpPr/>
          <p:nvPr/>
        </p:nvSpPr>
        <p:spPr>
          <a:xfrm>
            <a:off x="2493301" y="976874"/>
            <a:ext cx="857605" cy="772412"/>
          </a:xfrm>
          <a:prstGeom prst="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dirty="0">
                <a:solidFill>
                  <a:srgbClr val="FFFFFF"/>
                </a:solidFill>
                <a:latin typeface="Consolas" panose="020B0609020204030204" pitchFamily="49" charset="0"/>
              </a:rPr>
              <a:t>1</a:t>
            </a:r>
            <a:endParaRPr lang="zh-TW" altLang="en-US" sz="2400" dirty="0">
              <a:solidFill>
                <a:srgbClr val="FFFFFF"/>
              </a:solidFill>
              <a:latin typeface="Consolas" panose="020B0609020204030204" pitchFamily="49" charset="0"/>
            </a:endParaRPr>
          </a:p>
        </p:txBody>
      </p:sp>
      <p:sp>
        <p:nvSpPr>
          <p:cNvPr id="28" name="矩形 27"/>
          <p:cNvSpPr/>
          <p:nvPr/>
        </p:nvSpPr>
        <p:spPr>
          <a:xfrm>
            <a:off x="2493301" y="1753546"/>
            <a:ext cx="857605" cy="772412"/>
          </a:xfrm>
          <a:prstGeom prst="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dirty="0">
                <a:solidFill>
                  <a:srgbClr val="FFFFFF"/>
                </a:solidFill>
                <a:latin typeface="Consolas" panose="020B0609020204030204" pitchFamily="49" charset="0"/>
              </a:rPr>
              <a:t>1</a:t>
            </a:r>
            <a:endParaRPr lang="zh-TW" altLang="en-US" sz="2400" dirty="0">
              <a:solidFill>
                <a:srgbClr val="FFFFFF"/>
              </a:solidFill>
              <a:latin typeface="Consolas" panose="020B0609020204030204" pitchFamily="49" charset="0"/>
            </a:endParaRPr>
          </a:p>
        </p:txBody>
      </p:sp>
      <p:cxnSp>
        <p:nvCxnSpPr>
          <p:cNvPr id="29" name="直線單箭頭接點 28"/>
          <p:cNvCxnSpPr>
            <a:cxnSpLocks/>
          </p:cNvCxnSpPr>
          <p:nvPr/>
        </p:nvCxnSpPr>
        <p:spPr>
          <a:xfrm>
            <a:off x="3884780" y="1777686"/>
            <a:ext cx="708991" cy="0"/>
          </a:xfrm>
          <a:prstGeom prst="straightConnector1">
            <a:avLst/>
          </a:prstGeom>
          <a:ln w="38100">
            <a:solidFill>
              <a:srgbClr val="FFC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32" name="矩形 31"/>
          <p:cNvSpPr/>
          <p:nvPr/>
        </p:nvSpPr>
        <p:spPr>
          <a:xfrm>
            <a:off x="4931727" y="1395740"/>
            <a:ext cx="857605" cy="772412"/>
          </a:xfrm>
          <a:prstGeom prst="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dirty="0">
                <a:solidFill>
                  <a:srgbClr val="FFFFFF"/>
                </a:solidFill>
                <a:latin typeface="Consolas" panose="020B0609020204030204" pitchFamily="49" charset="0"/>
              </a:rPr>
              <a:t>1</a:t>
            </a:r>
            <a:endParaRPr lang="zh-TW" altLang="en-US" sz="2400" dirty="0">
              <a:solidFill>
                <a:srgbClr val="FFFFFF"/>
              </a:solidFill>
              <a:latin typeface="Consolas" panose="020B0609020204030204" pitchFamily="49" charset="0"/>
            </a:endParaRPr>
          </a:p>
        </p:txBody>
      </p:sp>
      <p:sp>
        <p:nvSpPr>
          <p:cNvPr id="33" name="矩形 32"/>
          <p:cNvSpPr/>
          <p:nvPr/>
        </p:nvSpPr>
        <p:spPr>
          <a:xfrm>
            <a:off x="4931726" y="981134"/>
            <a:ext cx="857605" cy="414605"/>
          </a:xfrm>
          <a:prstGeom prst="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b="1" dirty="0" err="1">
                <a:solidFill>
                  <a:srgbClr val="FFFFFF"/>
                </a:solidFill>
                <a:latin typeface="Consolas" panose="020B0609020204030204" pitchFamily="49" charset="0"/>
              </a:rPr>
              <a:t>i</a:t>
            </a:r>
            <a:endParaRPr lang="zh-TW" altLang="en-US" sz="2400" b="1" dirty="0">
              <a:solidFill>
                <a:srgbClr val="FFFFFF"/>
              </a:solidFill>
              <a:latin typeface="Consolas" panose="020B0609020204030204" pitchFamily="49" charset="0"/>
            </a:endParaRPr>
          </a:p>
        </p:txBody>
      </p:sp>
      <p:sp>
        <p:nvSpPr>
          <p:cNvPr id="35" name="矩形 34"/>
          <p:cNvSpPr/>
          <p:nvPr/>
        </p:nvSpPr>
        <p:spPr>
          <a:xfrm>
            <a:off x="6646936" y="981134"/>
            <a:ext cx="857605" cy="772412"/>
          </a:xfrm>
          <a:prstGeom prst="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dirty="0">
                <a:solidFill>
                  <a:srgbClr val="FFFFFF"/>
                </a:solidFill>
                <a:latin typeface="Consolas" panose="020B0609020204030204" pitchFamily="49" charset="0"/>
              </a:rPr>
              <a:t>1</a:t>
            </a:r>
            <a:endParaRPr lang="zh-TW" altLang="en-US" sz="2400" dirty="0">
              <a:solidFill>
                <a:srgbClr val="FFFFFF"/>
              </a:solidFill>
              <a:latin typeface="Consolas" panose="020B0609020204030204" pitchFamily="49" charset="0"/>
            </a:endParaRPr>
          </a:p>
        </p:txBody>
      </p:sp>
      <p:sp>
        <p:nvSpPr>
          <p:cNvPr id="36" name="矩形 35"/>
          <p:cNvSpPr/>
          <p:nvPr/>
        </p:nvSpPr>
        <p:spPr>
          <a:xfrm>
            <a:off x="6646936" y="1757806"/>
            <a:ext cx="857605" cy="772412"/>
          </a:xfrm>
          <a:prstGeom prst="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dirty="0">
                <a:solidFill>
                  <a:srgbClr val="FFFFFF"/>
                </a:solidFill>
                <a:latin typeface="Consolas" panose="020B0609020204030204" pitchFamily="49" charset="0"/>
              </a:rPr>
              <a:t>1</a:t>
            </a:r>
            <a:endParaRPr lang="zh-TW" altLang="en-US" sz="2400" dirty="0">
              <a:solidFill>
                <a:srgbClr val="FFFFFF"/>
              </a:solidFill>
              <a:latin typeface="Consolas" panose="020B0609020204030204" pitchFamily="49" charset="0"/>
            </a:endParaRPr>
          </a:p>
        </p:txBody>
      </p:sp>
      <p:sp>
        <p:nvSpPr>
          <p:cNvPr id="10" name="箭號: 向下 9"/>
          <p:cNvSpPr/>
          <p:nvPr/>
        </p:nvSpPr>
        <p:spPr>
          <a:xfrm rot="4301283">
            <a:off x="6036386" y="1271685"/>
            <a:ext cx="340234" cy="669907"/>
          </a:xfrm>
          <a:prstGeom prst="downArrow">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46" name="矩形 45"/>
          <p:cNvSpPr/>
          <p:nvPr/>
        </p:nvSpPr>
        <p:spPr>
          <a:xfrm>
            <a:off x="5098135" y="4640719"/>
            <a:ext cx="857605" cy="772412"/>
          </a:xfrm>
          <a:prstGeom prst="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dirty="0">
                <a:solidFill>
                  <a:srgbClr val="FFFFFF"/>
                </a:solidFill>
                <a:latin typeface="Consolas" panose="020B0609020204030204" pitchFamily="49" charset="0"/>
              </a:rPr>
              <a:t>1</a:t>
            </a:r>
            <a:endParaRPr lang="zh-TW" altLang="en-US" sz="2400" dirty="0">
              <a:solidFill>
                <a:srgbClr val="FFFFFF"/>
              </a:solidFill>
              <a:latin typeface="Consolas" panose="020B0609020204030204" pitchFamily="49" charset="0"/>
            </a:endParaRPr>
          </a:p>
        </p:txBody>
      </p:sp>
      <p:sp>
        <p:nvSpPr>
          <p:cNvPr id="47" name="矩形 46"/>
          <p:cNvSpPr/>
          <p:nvPr/>
        </p:nvSpPr>
        <p:spPr>
          <a:xfrm>
            <a:off x="5098134" y="4226113"/>
            <a:ext cx="857605" cy="414605"/>
          </a:xfrm>
          <a:prstGeom prst="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b="1" dirty="0" err="1">
                <a:solidFill>
                  <a:srgbClr val="FFFFFF"/>
                </a:solidFill>
                <a:latin typeface="Consolas" panose="020B0609020204030204" pitchFamily="49" charset="0"/>
              </a:rPr>
              <a:t>i</a:t>
            </a:r>
            <a:endParaRPr lang="zh-TW" altLang="en-US" sz="2400" b="1" dirty="0">
              <a:solidFill>
                <a:srgbClr val="FFFFFF"/>
              </a:solidFill>
              <a:latin typeface="Consolas" panose="020B0609020204030204" pitchFamily="49" charset="0"/>
            </a:endParaRPr>
          </a:p>
        </p:txBody>
      </p:sp>
      <p:sp>
        <p:nvSpPr>
          <p:cNvPr id="48" name="矩形 47"/>
          <p:cNvSpPr/>
          <p:nvPr/>
        </p:nvSpPr>
        <p:spPr>
          <a:xfrm>
            <a:off x="6429456" y="4640718"/>
            <a:ext cx="857605" cy="772412"/>
          </a:xfrm>
          <a:prstGeom prst="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dirty="0">
                <a:solidFill>
                  <a:srgbClr val="FFFFFF"/>
                </a:solidFill>
                <a:latin typeface="Consolas" panose="020B0609020204030204" pitchFamily="49" charset="0"/>
              </a:rPr>
              <a:t>1</a:t>
            </a:r>
            <a:endParaRPr lang="zh-TW" altLang="en-US" sz="2400" dirty="0">
              <a:solidFill>
                <a:srgbClr val="FFFFFF"/>
              </a:solidFill>
              <a:latin typeface="Consolas" panose="020B0609020204030204" pitchFamily="49" charset="0"/>
            </a:endParaRPr>
          </a:p>
        </p:txBody>
      </p:sp>
      <p:cxnSp>
        <p:nvCxnSpPr>
          <p:cNvPr id="21" name="直線接點 20"/>
          <p:cNvCxnSpPr>
            <a:cxnSpLocks/>
          </p:cNvCxnSpPr>
          <p:nvPr/>
        </p:nvCxnSpPr>
        <p:spPr>
          <a:xfrm flipH="1">
            <a:off x="6758609" y="1184176"/>
            <a:ext cx="636105" cy="399695"/>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53" name="矩形 52"/>
          <p:cNvSpPr/>
          <p:nvPr/>
        </p:nvSpPr>
        <p:spPr>
          <a:xfrm>
            <a:off x="853059" y="4640718"/>
            <a:ext cx="857605" cy="772412"/>
          </a:xfrm>
          <a:prstGeom prst="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dirty="0">
                <a:solidFill>
                  <a:srgbClr val="FFFFFF"/>
                </a:solidFill>
                <a:latin typeface="Consolas" panose="020B0609020204030204" pitchFamily="49" charset="0"/>
              </a:rPr>
              <a:t>1</a:t>
            </a:r>
            <a:endParaRPr lang="zh-TW" altLang="en-US" sz="2400" dirty="0">
              <a:solidFill>
                <a:srgbClr val="FFFFFF"/>
              </a:solidFill>
              <a:latin typeface="Consolas" panose="020B0609020204030204" pitchFamily="49" charset="0"/>
            </a:endParaRPr>
          </a:p>
        </p:txBody>
      </p:sp>
      <p:sp>
        <p:nvSpPr>
          <p:cNvPr id="54" name="矩形 53"/>
          <p:cNvSpPr/>
          <p:nvPr/>
        </p:nvSpPr>
        <p:spPr>
          <a:xfrm>
            <a:off x="853058" y="4226112"/>
            <a:ext cx="857605" cy="414605"/>
          </a:xfrm>
          <a:prstGeom prst="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b="1" dirty="0" err="1">
                <a:solidFill>
                  <a:srgbClr val="FFFFFF"/>
                </a:solidFill>
                <a:latin typeface="Consolas" panose="020B0609020204030204" pitchFamily="49" charset="0"/>
              </a:rPr>
              <a:t>i</a:t>
            </a:r>
            <a:endParaRPr lang="zh-TW" altLang="en-US" sz="2400" b="1" dirty="0">
              <a:solidFill>
                <a:srgbClr val="FFFFFF"/>
              </a:solidFill>
              <a:latin typeface="Consolas" panose="020B0609020204030204" pitchFamily="49" charset="0"/>
            </a:endParaRPr>
          </a:p>
        </p:txBody>
      </p:sp>
      <p:sp>
        <p:nvSpPr>
          <p:cNvPr id="55" name="矩形 54"/>
          <p:cNvSpPr/>
          <p:nvPr/>
        </p:nvSpPr>
        <p:spPr>
          <a:xfrm>
            <a:off x="2184380" y="4640717"/>
            <a:ext cx="857605" cy="772412"/>
          </a:xfrm>
          <a:prstGeom prst="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dirty="0">
                <a:solidFill>
                  <a:srgbClr val="FFFFFF"/>
                </a:solidFill>
                <a:latin typeface="Consolas" panose="020B0609020204030204" pitchFamily="49" charset="0"/>
              </a:rPr>
              <a:t>1</a:t>
            </a:r>
            <a:endParaRPr lang="zh-TW" altLang="en-US" sz="2400" dirty="0">
              <a:solidFill>
                <a:srgbClr val="FFFFFF"/>
              </a:solidFill>
              <a:latin typeface="Consolas" panose="020B0609020204030204" pitchFamily="49" charset="0"/>
            </a:endParaRPr>
          </a:p>
        </p:txBody>
      </p:sp>
      <p:sp>
        <p:nvSpPr>
          <p:cNvPr id="56" name="箭號: 向下 55"/>
          <p:cNvSpPr/>
          <p:nvPr/>
        </p:nvSpPr>
        <p:spPr>
          <a:xfrm rot="5400000">
            <a:off x="1796587" y="4859580"/>
            <a:ext cx="245431" cy="334685"/>
          </a:xfrm>
          <a:prstGeom prst="downArrow">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cxnSp>
        <p:nvCxnSpPr>
          <p:cNvPr id="57" name="直線接點 56"/>
          <p:cNvCxnSpPr>
            <a:cxnSpLocks/>
          </p:cNvCxnSpPr>
          <p:nvPr/>
        </p:nvCxnSpPr>
        <p:spPr>
          <a:xfrm flipH="1">
            <a:off x="2352255" y="4788028"/>
            <a:ext cx="636105" cy="399695"/>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8145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zh-TW" altLang="en-US" dirty="0"/>
              <a:t>經由上述的分析，你們是否可以順利地解釋 </a:t>
            </a:r>
            <a:r>
              <a:rPr lang="en-US" altLang="zh-TW" dirty="0" err="1"/>
              <a:t>i</a:t>
            </a:r>
            <a:r>
              <a:rPr lang="en-US" altLang="zh-TW" dirty="0"/>
              <a:t>=</a:t>
            </a:r>
            <a:r>
              <a:rPr lang="en-US" altLang="zh-TW" dirty="0" err="1"/>
              <a:t>i</a:t>
            </a:r>
            <a:r>
              <a:rPr lang="en-US" altLang="zh-TW" dirty="0"/>
              <a:t>++ </a:t>
            </a:r>
            <a:r>
              <a:rPr lang="zh-TW" altLang="en-US" dirty="0"/>
              <a:t>和 </a:t>
            </a:r>
            <a:r>
              <a:rPr lang="en-US" altLang="zh-TW" dirty="0" err="1"/>
              <a:t>i</a:t>
            </a:r>
            <a:r>
              <a:rPr lang="en-US" altLang="zh-TW" dirty="0"/>
              <a:t>=++</a:t>
            </a:r>
            <a:r>
              <a:rPr lang="en-US" altLang="zh-TW" dirty="0" err="1"/>
              <a:t>i</a:t>
            </a:r>
            <a:r>
              <a:rPr lang="en-US" altLang="zh-TW" dirty="0"/>
              <a:t> </a:t>
            </a:r>
            <a:r>
              <a:rPr lang="zh-TW" altLang="en-US" dirty="0"/>
              <a:t>的不同？</a:t>
            </a:r>
          </a:p>
        </p:txBody>
      </p:sp>
    </p:spTree>
    <p:extLst>
      <p:ext uri="{BB962C8B-B14F-4D97-AF65-F5344CB8AC3E}">
        <p14:creationId xmlns:p14="http://schemas.microsoft.com/office/powerpoint/2010/main" val="1801552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err="1"/>
              <a:t>linq</a:t>
            </a:r>
            <a:endParaRPr lang="zh-TW" altLang="en-US" dirty="0"/>
          </a:p>
        </p:txBody>
      </p:sp>
    </p:spTree>
    <p:extLst>
      <p:ext uri="{BB962C8B-B14F-4D97-AF65-F5344CB8AC3E}">
        <p14:creationId xmlns:p14="http://schemas.microsoft.com/office/powerpoint/2010/main" val="2419644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t>MSDN</a:t>
            </a:r>
            <a:r>
              <a:rPr lang="zh-TW" altLang="en-US" dirty="0"/>
              <a:t> 文件庫對 </a:t>
            </a:r>
            <a:r>
              <a:rPr lang="en-US" altLang="zh-TW" dirty="0" err="1"/>
              <a:t>linq</a:t>
            </a:r>
            <a:r>
              <a:rPr lang="en-US" altLang="zh-TW" dirty="0"/>
              <a:t> </a:t>
            </a:r>
            <a:r>
              <a:rPr lang="zh-TW" altLang="en-US" dirty="0"/>
              <a:t>的介紹</a:t>
            </a:r>
          </a:p>
        </p:txBody>
      </p:sp>
      <p:sp>
        <p:nvSpPr>
          <p:cNvPr id="4" name="文字版面配置區 3"/>
          <p:cNvSpPr>
            <a:spLocks noGrp="1"/>
          </p:cNvSpPr>
          <p:nvPr>
            <p:ph type="body" sz="quarter" idx="10"/>
          </p:nvPr>
        </p:nvSpPr>
        <p:spPr/>
        <p:txBody>
          <a:bodyPr/>
          <a:lstStyle/>
          <a:p>
            <a:r>
              <a:rPr lang="zh-TW" altLang="en-US" dirty="0"/>
              <a:t>「查詢」</a:t>
            </a:r>
            <a:r>
              <a:rPr lang="en-US" altLang="zh-TW" dirty="0"/>
              <a:t>(Query) </a:t>
            </a:r>
            <a:r>
              <a:rPr lang="zh-TW" altLang="en-US" dirty="0"/>
              <a:t>是一種從資料來源擷取資料的運算式， 而且使用專用的查詢語言來表示。 </a:t>
            </a:r>
            <a:endParaRPr lang="en-US" altLang="zh-TW" dirty="0"/>
          </a:p>
          <a:p>
            <a:r>
              <a:rPr lang="zh-TW" altLang="en-US" dirty="0"/>
              <a:t>一段時間之後，針對不同類型的資料來源已開發出不同的語言，例如 </a:t>
            </a:r>
            <a:r>
              <a:rPr lang="en-US" altLang="zh-TW" dirty="0"/>
              <a:t>SQL </a:t>
            </a:r>
            <a:r>
              <a:rPr lang="zh-TW" altLang="en-US" dirty="0"/>
              <a:t>是用於關聯式資料庫，而 </a:t>
            </a:r>
            <a:r>
              <a:rPr lang="en-US" altLang="zh-TW" dirty="0"/>
              <a:t>XQuery </a:t>
            </a:r>
            <a:r>
              <a:rPr lang="zh-TW" altLang="en-US" dirty="0"/>
              <a:t>則是 </a:t>
            </a:r>
            <a:r>
              <a:rPr lang="en-US" altLang="zh-TW" dirty="0"/>
              <a:t>XML</a:t>
            </a:r>
            <a:r>
              <a:rPr lang="zh-TW" altLang="en-US" dirty="0"/>
              <a:t>。 因此，開發人員必須針對他們所需支援的資料來源類型或資料格式學習新的查詢語言。 </a:t>
            </a:r>
            <a:endParaRPr lang="en-US" altLang="zh-TW" dirty="0"/>
          </a:p>
        </p:txBody>
      </p:sp>
    </p:spTree>
    <p:extLst>
      <p:ext uri="{BB962C8B-B14F-4D97-AF65-F5344CB8AC3E}">
        <p14:creationId xmlns:p14="http://schemas.microsoft.com/office/powerpoint/2010/main" val="2059884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文字版面配置區 2"/>
          <p:cNvSpPr>
            <a:spLocks noGrp="1"/>
          </p:cNvSpPr>
          <p:nvPr>
            <p:ph type="body" sz="quarter" idx="10"/>
          </p:nvPr>
        </p:nvSpPr>
        <p:spPr/>
        <p:txBody>
          <a:bodyPr/>
          <a:lstStyle/>
          <a:p>
            <a:r>
              <a:rPr lang="en-US" altLang="zh-TW" dirty="0"/>
              <a:t>LINQ </a:t>
            </a:r>
            <a:r>
              <a:rPr lang="zh-TW" altLang="en-US" dirty="0"/>
              <a:t>提供一致的模型來使用各種資料來源和格式的資料，從而簡化此情況。 在 </a:t>
            </a:r>
            <a:r>
              <a:rPr lang="en-US" altLang="zh-TW" dirty="0"/>
              <a:t>LINQ </a:t>
            </a:r>
            <a:r>
              <a:rPr lang="zh-TW" altLang="en-US" dirty="0"/>
              <a:t>查詢中，您所處理的一定是物件。 不論您要查詢及轉換的資料是存在 </a:t>
            </a:r>
            <a:r>
              <a:rPr lang="en-US" altLang="zh-TW" dirty="0"/>
              <a:t>XML </a:t>
            </a:r>
            <a:r>
              <a:rPr lang="zh-TW" altLang="en-US" dirty="0"/>
              <a:t>文件、</a:t>
            </a:r>
            <a:r>
              <a:rPr lang="en-US" altLang="zh-TW" dirty="0"/>
              <a:t>SQL </a:t>
            </a:r>
            <a:r>
              <a:rPr lang="zh-TW" altLang="en-US" dirty="0"/>
              <a:t>資料庫、</a:t>
            </a:r>
            <a:r>
              <a:rPr lang="en-US" altLang="zh-TW" dirty="0"/>
              <a:t>ADO.NET </a:t>
            </a:r>
            <a:r>
              <a:rPr lang="zh-TW" altLang="en-US" dirty="0"/>
              <a:t>資料集，還是 </a:t>
            </a:r>
            <a:r>
              <a:rPr lang="en-US" altLang="zh-TW" dirty="0"/>
              <a:t>.NET </a:t>
            </a:r>
            <a:r>
              <a:rPr lang="zh-TW" altLang="en-US" dirty="0"/>
              <a:t>集合，以及其他任何有可用 </a:t>
            </a:r>
            <a:r>
              <a:rPr lang="en-US" altLang="zh-TW" dirty="0"/>
              <a:t>LINQ </a:t>
            </a:r>
            <a:r>
              <a:rPr lang="zh-TW" altLang="en-US" dirty="0"/>
              <a:t>提供者 </a:t>
            </a:r>
            <a:r>
              <a:rPr lang="en-US" altLang="zh-TW" dirty="0"/>
              <a:t>(Provider) </a:t>
            </a:r>
            <a:r>
              <a:rPr lang="zh-TW" altLang="en-US" dirty="0"/>
              <a:t>的格式中，都是使用相同的基本程式碼撰寫模式。</a:t>
            </a:r>
          </a:p>
          <a:p>
            <a:endParaRPr lang="zh-TW" altLang="en-US" dirty="0"/>
          </a:p>
        </p:txBody>
      </p:sp>
    </p:spTree>
    <p:extLst>
      <p:ext uri="{BB962C8B-B14F-4D97-AF65-F5344CB8AC3E}">
        <p14:creationId xmlns:p14="http://schemas.microsoft.com/office/powerpoint/2010/main" val="25112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endParaRPr lang="zh-TW" altLang="en-US" dirty="0"/>
          </a:p>
        </p:txBody>
      </p:sp>
      <p:sp>
        <p:nvSpPr>
          <p:cNvPr id="5" name="矩形 4"/>
          <p:cNvSpPr/>
          <p:nvPr/>
        </p:nvSpPr>
        <p:spPr>
          <a:xfrm>
            <a:off x="631859" y="1733833"/>
            <a:ext cx="3141406" cy="89965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rgbClr val="002060"/>
                </a:solidFill>
              </a:rPr>
              <a:t>LINQ to Object </a:t>
            </a:r>
            <a:endParaRPr lang="en-US" sz="2800" dirty="0">
              <a:solidFill>
                <a:srgbClr val="002060"/>
              </a:solidFill>
            </a:endParaRPr>
          </a:p>
        </p:txBody>
      </p:sp>
      <p:sp>
        <p:nvSpPr>
          <p:cNvPr id="6" name="矩形 5"/>
          <p:cNvSpPr/>
          <p:nvPr/>
        </p:nvSpPr>
        <p:spPr>
          <a:xfrm>
            <a:off x="631859" y="3294704"/>
            <a:ext cx="3141406" cy="89965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rgbClr val="002060"/>
                </a:solidFill>
              </a:rPr>
              <a:t>LINQ to ADO.NET </a:t>
            </a:r>
            <a:endParaRPr lang="en-US" sz="2800" dirty="0">
              <a:solidFill>
                <a:srgbClr val="002060"/>
              </a:solidFill>
            </a:endParaRPr>
          </a:p>
        </p:txBody>
      </p:sp>
      <p:sp>
        <p:nvSpPr>
          <p:cNvPr id="7" name="矩形 6"/>
          <p:cNvSpPr/>
          <p:nvPr/>
        </p:nvSpPr>
        <p:spPr>
          <a:xfrm>
            <a:off x="631859" y="4855575"/>
            <a:ext cx="3141406" cy="89965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rgbClr val="002060"/>
                </a:solidFill>
              </a:rPr>
              <a:t>LINQ to XML </a:t>
            </a:r>
            <a:endParaRPr lang="en-US" sz="2800" dirty="0">
              <a:solidFill>
                <a:srgbClr val="002060"/>
              </a:solidFill>
            </a:endParaRPr>
          </a:p>
        </p:txBody>
      </p:sp>
      <p:cxnSp>
        <p:nvCxnSpPr>
          <p:cNvPr id="8" name="直線接點 7"/>
          <p:cNvCxnSpPr>
            <a:stCxn id="6" idx="3"/>
          </p:cNvCxnSpPr>
          <p:nvPr/>
        </p:nvCxnSpPr>
        <p:spPr>
          <a:xfrm flipV="1">
            <a:off x="3773265" y="3744529"/>
            <a:ext cx="981127"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4754392" y="2183658"/>
            <a:ext cx="0" cy="312174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直線單箭頭接點 9"/>
          <p:cNvCxnSpPr/>
          <p:nvPr/>
        </p:nvCxnSpPr>
        <p:spPr>
          <a:xfrm>
            <a:off x="4754392" y="2183658"/>
            <a:ext cx="58220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a:off x="4754392" y="5305400"/>
            <a:ext cx="552706"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4783888" y="3744529"/>
            <a:ext cx="552706"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5366089" y="1733832"/>
            <a:ext cx="3141406" cy="89965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rgbClr val="002060"/>
                </a:solidFill>
              </a:rPr>
              <a:t>LINQ to </a:t>
            </a:r>
            <a:r>
              <a:rPr lang="en-US" altLang="zh-TW" sz="2800" dirty="0" err="1">
                <a:solidFill>
                  <a:srgbClr val="002060"/>
                </a:solidFill>
              </a:rPr>
              <a:t>DataSet</a:t>
            </a:r>
            <a:r>
              <a:rPr lang="en-US" altLang="zh-TW" sz="2800" dirty="0">
                <a:solidFill>
                  <a:srgbClr val="002060"/>
                </a:solidFill>
              </a:rPr>
              <a:t> </a:t>
            </a:r>
            <a:endParaRPr lang="en-US" sz="2800" dirty="0">
              <a:solidFill>
                <a:srgbClr val="002060"/>
              </a:solidFill>
            </a:endParaRPr>
          </a:p>
        </p:txBody>
      </p:sp>
      <p:sp>
        <p:nvSpPr>
          <p:cNvPr id="14" name="矩形 13"/>
          <p:cNvSpPr/>
          <p:nvPr/>
        </p:nvSpPr>
        <p:spPr>
          <a:xfrm>
            <a:off x="5366089" y="3294703"/>
            <a:ext cx="3141406" cy="89965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rgbClr val="002060"/>
                </a:solidFill>
              </a:rPr>
              <a:t>LINQ to SQL </a:t>
            </a:r>
            <a:endParaRPr lang="en-US" sz="2800" dirty="0">
              <a:solidFill>
                <a:srgbClr val="002060"/>
              </a:solidFill>
            </a:endParaRPr>
          </a:p>
        </p:txBody>
      </p:sp>
      <p:sp>
        <p:nvSpPr>
          <p:cNvPr id="15" name="矩形 14"/>
          <p:cNvSpPr/>
          <p:nvPr/>
        </p:nvSpPr>
        <p:spPr>
          <a:xfrm>
            <a:off x="5366089" y="4808870"/>
            <a:ext cx="3141406" cy="89965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rgbClr val="002060"/>
                </a:solidFill>
              </a:rPr>
              <a:t>LINQ to Entities </a:t>
            </a:r>
            <a:endParaRPr lang="en-US" sz="2800" dirty="0">
              <a:solidFill>
                <a:srgbClr val="002060"/>
              </a:solidFill>
            </a:endParaRPr>
          </a:p>
        </p:txBody>
      </p:sp>
    </p:spTree>
    <p:extLst>
      <p:ext uri="{BB962C8B-B14F-4D97-AF65-F5344CB8AC3E}">
        <p14:creationId xmlns:p14="http://schemas.microsoft.com/office/powerpoint/2010/main" val="370858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par>
                                <p:cTn id="26" presetID="22" presetClass="entr" presetSubtype="8"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22" presetClass="entr" presetSubtype="8"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par>
                                <p:cTn id="35" presetID="10" presetClass="entr" presetSubtype="0" fill="hold" grpId="0" nodeType="withEffect">
                                  <p:stCondLst>
                                    <p:cond delay="25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22" presetClass="entr" presetSubtype="8"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left)">
                                      <p:cBhvr>
                                        <p:cTn id="40" dur="500"/>
                                        <p:tgtEl>
                                          <p:spTgt spid="11"/>
                                        </p:tgtEl>
                                      </p:cBhvr>
                                    </p:animEffect>
                                  </p:childTnLst>
                                </p:cTn>
                              </p:par>
                              <p:par>
                                <p:cTn id="41" presetID="10" presetClass="entr" presetSubtype="0" fill="hold" grpId="0" nodeType="withEffect">
                                  <p:stCondLst>
                                    <p:cond delay="25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3" grpId="0" animBg="1"/>
      <p:bldP spid="14"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t>Enumerable Class</a:t>
            </a:r>
            <a:endParaRPr lang="zh-TW" altLang="en-US" dirty="0"/>
          </a:p>
        </p:txBody>
      </p:sp>
      <p:sp>
        <p:nvSpPr>
          <p:cNvPr id="4" name="文字版面配置區 3"/>
          <p:cNvSpPr>
            <a:spLocks noGrp="1"/>
          </p:cNvSpPr>
          <p:nvPr>
            <p:ph type="body" sz="quarter" idx="10"/>
          </p:nvPr>
        </p:nvSpPr>
        <p:spPr/>
        <p:txBody>
          <a:bodyPr/>
          <a:lstStyle/>
          <a:p>
            <a:r>
              <a:rPr lang="en-US" altLang="zh-TW" dirty="0">
                <a:hlinkClick r:id="rId2"/>
              </a:rPr>
              <a:t>https://docs.microsoft.com/zh-tw/dotnet/api/system.linq.enumerable?redirectedfrom=MSDN&amp;view=netframework-4.7.2</a:t>
            </a:r>
            <a:endParaRPr lang="en-US" altLang="zh-TW" dirty="0"/>
          </a:p>
          <a:p>
            <a:endParaRPr lang="en-US" altLang="zh-TW" dirty="0"/>
          </a:p>
          <a:p>
            <a:r>
              <a:rPr lang="en-US" altLang="zh-TW" dirty="0" err="1"/>
              <a:t>Linq</a:t>
            </a:r>
            <a:r>
              <a:rPr lang="en-US" altLang="zh-TW" dirty="0"/>
              <a:t> to object </a:t>
            </a:r>
            <a:r>
              <a:rPr lang="zh-TW" altLang="en-US" dirty="0"/>
              <a:t>的實作在這個類別中</a:t>
            </a:r>
            <a:endParaRPr lang="en-US" altLang="zh-TW" dirty="0"/>
          </a:p>
          <a:p>
            <a:r>
              <a:rPr lang="zh-TW" altLang="en-US" dirty="0"/>
              <a:t>這些方法都是</a:t>
            </a:r>
            <a:r>
              <a:rPr lang="en-US" altLang="zh-TW" dirty="0"/>
              <a:t>【</a:t>
            </a:r>
            <a:r>
              <a:rPr lang="zh-TW" altLang="en-US" dirty="0"/>
              <a:t>擴充方法</a:t>
            </a:r>
            <a:r>
              <a:rPr lang="en-US" altLang="zh-TW" dirty="0"/>
              <a:t>】</a:t>
            </a:r>
          </a:p>
          <a:p>
            <a:r>
              <a:rPr lang="en-US" altLang="zh-TW" dirty="0"/>
              <a:t>【</a:t>
            </a:r>
            <a:r>
              <a:rPr lang="zh-TW" altLang="en-US" dirty="0"/>
              <a:t>擴充方法</a:t>
            </a:r>
            <a:r>
              <a:rPr lang="en-US" altLang="zh-TW" dirty="0"/>
              <a:t>】</a:t>
            </a:r>
            <a:r>
              <a:rPr lang="zh-TW" altLang="en-US" dirty="0"/>
              <a:t>也是一種語法糖，它使得靜態方法可以像執行個體方法一般的使用。</a:t>
            </a:r>
            <a:r>
              <a:rPr lang="en-US" altLang="zh-TW" dirty="0"/>
              <a:t>(</a:t>
            </a:r>
            <a:r>
              <a:rPr lang="zh-TW" altLang="en-US" dirty="0"/>
              <a:t>只有像而已</a:t>
            </a:r>
            <a:r>
              <a:rPr lang="en-US" altLang="zh-TW" dirty="0"/>
              <a:t>)</a:t>
            </a:r>
            <a:endParaRPr lang="zh-TW" altLang="en-US" dirty="0"/>
          </a:p>
        </p:txBody>
      </p:sp>
    </p:spTree>
    <p:extLst>
      <p:ext uri="{BB962C8B-B14F-4D97-AF65-F5344CB8AC3E}">
        <p14:creationId xmlns:p14="http://schemas.microsoft.com/office/powerpoint/2010/main" val="3951781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Linq</a:t>
            </a:r>
            <a:r>
              <a:rPr lang="en-US" altLang="zh-TW" dirty="0"/>
              <a:t> </a:t>
            </a:r>
            <a:r>
              <a:rPr lang="zh-TW" altLang="en-US" dirty="0"/>
              <a:t>的敘述的種類</a:t>
            </a:r>
          </a:p>
        </p:txBody>
      </p:sp>
      <p:sp>
        <p:nvSpPr>
          <p:cNvPr id="3" name="文字版面配置區 2"/>
          <p:cNvSpPr>
            <a:spLocks noGrp="1"/>
          </p:cNvSpPr>
          <p:nvPr>
            <p:ph type="body" sz="quarter" idx="10"/>
          </p:nvPr>
        </p:nvSpPr>
        <p:spPr/>
        <p:txBody>
          <a:bodyPr/>
          <a:lstStyle/>
          <a:p>
            <a:r>
              <a:rPr lang="en-US" altLang="zh-TW" dirty="0"/>
              <a:t>Query Expression</a:t>
            </a:r>
          </a:p>
          <a:p>
            <a:pPr lvl="1"/>
            <a:r>
              <a:rPr lang="zh-TW" altLang="en-US" dirty="0"/>
              <a:t>類似 </a:t>
            </a:r>
            <a:r>
              <a:rPr lang="en-US" altLang="zh-TW" dirty="0"/>
              <a:t>SQL </a:t>
            </a:r>
            <a:r>
              <a:rPr lang="zh-TW" altLang="en-US" dirty="0"/>
              <a:t>查詢的寫法</a:t>
            </a:r>
            <a:endParaRPr lang="en-US" altLang="zh-TW" dirty="0"/>
          </a:p>
          <a:p>
            <a:r>
              <a:rPr lang="en-US" altLang="zh-TW" dirty="0"/>
              <a:t>Method Expression</a:t>
            </a:r>
          </a:p>
          <a:p>
            <a:pPr lvl="1"/>
            <a:r>
              <a:rPr lang="zh-TW" altLang="en-US" dirty="0"/>
              <a:t>以 </a:t>
            </a:r>
            <a:r>
              <a:rPr lang="en-US" altLang="zh-TW" dirty="0"/>
              <a:t>C# Method </a:t>
            </a:r>
            <a:r>
              <a:rPr lang="zh-TW" altLang="en-US" dirty="0"/>
              <a:t>的形式呈現</a:t>
            </a:r>
            <a:br>
              <a:rPr lang="en-US" altLang="zh-TW" dirty="0"/>
            </a:br>
            <a:endParaRPr lang="zh-TW" altLang="en-US" dirty="0"/>
          </a:p>
        </p:txBody>
      </p:sp>
    </p:spTree>
    <p:extLst>
      <p:ext uri="{BB962C8B-B14F-4D97-AF65-F5344CB8AC3E}">
        <p14:creationId xmlns:p14="http://schemas.microsoft.com/office/powerpoint/2010/main" val="2488085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Query Expression </a:t>
            </a:r>
            <a:r>
              <a:rPr lang="zh-TW" altLang="en-US" dirty="0"/>
              <a:t>入門</a:t>
            </a:r>
          </a:p>
        </p:txBody>
      </p:sp>
      <p:sp>
        <p:nvSpPr>
          <p:cNvPr id="3" name="文字版面配置區 2"/>
          <p:cNvSpPr>
            <a:spLocks noGrp="1"/>
          </p:cNvSpPr>
          <p:nvPr>
            <p:ph type="body" sz="quarter" idx="10"/>
          </p:nvPr>
        </p:nvSpPr>
        <p:spPr/>
        <p:txBody>
          <a:bodyPr/>
          <a:lstStyle/>
          <a:p>
            <a:pPr marL="0" indent="0">
              <a:buNone/>
            </a:pPr>
            <a:r>
              <a:rPr lang="en-US" altLang="zh-TW" dirty="0">
                <a:solidFill>
                  <a:schemeClr val="tx1"/>
                </a:solidFill>
              </a:rPr>
              <a:t>from &lt;</a:t>
            </a:r>
            <a:r>
              <a:rPr lang="zh-TW" altLang="en-US" dirty="0">
                <a:solidFill>
                  <a:schemeClr val="tx1"/>
                </a:solidFill>
              </a:rPr>
              <a:t>某個東西</a:t>
            </a:r>
            <a:r>
              <a:rPr lang="en-US" altLang="zh-TW" dirty="0">
                <a:solidFill>
                  <a:schemeClr val="tx1"/>
                </a:solidFill>
              </a:rPr>
              <a:t>&gt; </a:t>
            </a:r>
          </a:p>
          <a:p>
            <a:pPr marL="0" indent="0">
              <a:buNone/>
            </a:pPr>
            <a:r>
              <a:rPr lang="en-US" altLang="zh-TW" dirty="0">
                <a:solidFill>
                  <a:schemeClr val="tx1"/>
                </a:solidFill>
              </a:rPr>
              <a:t>in  &lt;</a:t>
            </a:r>
            <a:r>
              <a:rPr lang="zh-TW" altLang="en-US" dirty="0">
                <a:solidFill>
                  <a:schemeClr val="tx1"/>
                </a:solidFill>
              </a:rPr>
              <a:t>來源 </a:t>
            </a:r>
            <a:r>
              <a:rPr lang="en-US" altLang="zh-TW" dirty="0">
                <a:solidFill>
                  <a:schemeClr val="tx1"/>
                </a:solidFill>
              </a:rPr>
              <a:t>or </a:t>
            </a:r>
            <a:r>
              <a:rPr lang="zh-TW" altLang="en-US" dirty="0">
                <a:solidFill>
                  <a:schemeClr val="tx1"/>
                </a:solidFill>
              </a:rPr>
              <a:t>另一個 </a:t>
            </a:r>
            <a:r>
              <a:rPr lang="en-US" altLang="zh-TW" dirty="0">
                <a:solidFill>
                  <a:schemeClr val="tx1"/>
                </a:solidFill>
              </a:rPr>
              <a:t>query</a:t>
            </a:r>
            <a:r>
              <a:rPr lang="zh-TW" altLang="en-US" dirty="0">
                <a:solidFill>
                  <a:schemeClr val="tx1"/>
                </a:solidFill>
              </a:rPr>
              <a:t> </a:t>
            </a:r>
            <a:r>
              <a:rPr lang="en-US" altLang="zh-TW" dirty="0">
                <a:solidFill>
                  <a:schemeClr val="tx1"/>
                </a:solidFill>
              </a:rPr>
              <a:t>expression &gt; </a:t>
            </a:r>
            <a:br>
              <a:rPr lang="en-US" altLang="zh-TW" dirty="0">
                <a:solidFill>
                  <a:schemeClr val="tx1"/>
                </a:solidFill>
              </a:rPr>
            </a:br>
            <a:r>
              <a:rPr lang="en-US" altLang="zh-TW" dirty="0">
                <a:solidFill>
                  <a:schemeClr val="tx1"/>
                </a:solidFill>
              </a:rPr>
              <a:t>&lt;</a:t>
            </a:r>
          </a:p>
          <a:p>
            <a:pPr marL="0" indent="0">
              <a:buNone/>
            </a:pPr>
            <a:r>
              <a:rPr lang="en-US" altLang="zh-TW" dirty="0">
                <a:solidFill>
                  <a:schemeClr val="tx1"/>
                </a:solidFill>
              </a:rPr>
              <a:t>  &lt;where expression&gt; or </a:t>
            </a:r>
          </a:p>
          <a:p>
            <a:pPr marL="0" indent="0">
              <a:buNone/>
            </a:pPr>
            <a:r>
              <a:rPr lang="en-US" altLang="zh-TW" dirty="0">
                <a:solidFill>
                  <a:schemeClr val="tx1"/>
                </a:solidFill>
              </a:rPr>
              <a:t>  &lt;group expression&gt; or </a:t>
            </a:r>
          </a:p>
          <a:p>
            <a:pPr marL="0" indent="0">
              <a:buNone/>
            </a:pPr>
            <a:r>
              <a:rPr lang="en-US" altLang="zh-TW" dirty="0">
                <a:solidFill>
                  <a:schemeClr val="tx1"/>
                </a:solidFill>
              </a:rPr>
              <a:t>  &lt;join expression&gt;</a:t>
            </a:r>
          </a:p>
          <a:p>
            <a:pPr marL="0" indent="0">
              <a:buNone/>
            </a:pPr>
            <a:r>
              <a:rPr lang="en-US" altLang="zh-TW" dirty="0">
                <a:solidFill>
                  <a:schemeClr val="tx1"/>
                </a:solidFill>
              </a:rPr>
              <a:t>&gt;</a:t>
            </a:r>
          </a:p>
          <a:p>
            <a:pPr marL="0" indent="0">
              <a:buNone/>
            </a:pPr>
            <a:r>
              <a:rPr lang="en-US" altLang="zh-TW" dirty="0">
                <a:solidFill>
                  <a:schemeClr val="tx1"/>
                </a:solidFill>
              </a:rPr>
              <a:t>&lt;select expression&gt;</a:t>
            </a:r>
          </a:p>
          <a:p>
            <a:pPr marL="0" indent="0">
              <a:buNone/>
            </a:pPr>
            <a:endParaRPr lang="zh-TW" altLang="en-US" dirty="0">
              <a:solidFill>
                <a:schemeClr val="tx1"/>
              </a:solidFill>
            </a:endParaRPr>
          </a:p>
        </p:txBody>
      </p:sp>
    </p:spTree>
    <p:extLst>
      <p:ext uri="{BB962C8B-B14F-4D97-AF65-F5344CB8AC3E}">
        <p14:creationId xmlns:p14="http://schemas.microsoft.com/office/powerpoint/2010/main" val="778284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a:t>基本的 </a:t>
            </a:r>
            <a:r>
              <a:rPr lang="en-US" altLang="zh-TW" dirty="0"/>
              <a:t>Query Expression</a:t>
            </a:r>
            <a:endParaRPr lang="zh-TW" altLang="en-US" dirty="0"/>
          </a:p>
        </p:txBody>
      </p:sp>
    </p:spTree>
    <p:extLst>
      <p:ext uri="{BB962C8B-B14F-4D97-AF65-F5344CB8AC3E}">
        <p14:creationId xmlns:p14="http://schemas.microsoft.com/office/powerpoint/2010/main" val="2557568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1457886" y="4792010"/>
            <a:ext cx="6407113" cy="871923"/>
          </a:xfrm>
        </p:spPr>
        <p:txBody>
          <a:bodyPr/>
          <a:lstStyle/>
          <a:p>
            <a:r>
              <a:rPr lang="zh-TW" altLang="en-US" sz="1500" dirty="0"/>
              <a:t>請尊重講師的著作權及智慧財產權</a:t>
            </a:r>
            <a:r>
              <a:rPr lang="en-US" altLang="zh-TW" sz="1500" dirty="0"/>
              <a:t>!</a:t>
            </a:r>
            <a:br>
              <a:rPr lang="en-US" altLang="zh-TW" sz="1800" dirty="0"/>
            </a:br>
            <a:br>
              <a:rPr lang="en-US" altLang="zh-TW" sz="1500" dirty="0"/>
            </a:br>
            <a:r>
              <a:rPr lang="en-US" altLang="zh-TW" sz="1500" dirty="0"/>
              <a:t>Build School </a:t>
            </a:r>
            <a:r>
              <a:rPr lang="zh-TW" altLang="en-US" sz="1500" dirty="0"/>
              <a:t>課程之</a:t>
            </a:r>
            <a:r>
              <a:rPr lang="zh-TW" altLang="zh-TW" sz="1500" dirty="0"/>
              <a:t>教材、程式碼等</a:t>
            </a:r>
            <a:r>
              <a:rPr lang="zh-TW" altLang="en-US" sz="1500" dirty="0"/>
              <a:t>、僅供</a:t>
            </a:r>
            <a:r>
              <a:rPr lang="zh-TW" altLang="zh-TW" sz="1500" dirty="0"/>
              <a:t>課程中</a:t>
            </a:r>
            <a:r>
              <a:rPr lang="zh-TW" altLang="en-US" sz="1500" dirty="0"/>
              <a:t>學習用、請不要任意</a:t>
            </a:r>
            <a:r>
              <a:rPr lang="zh-TW" altLang="zh-TW" sz="1500" dirty="0"/>
              <a:t>自行</a:t>
            </a:r>
            <a:r>
              <a:rPr lang="zh-TW" altLang="en-US" sz="1500" dirty="0"/>
              <a:t>散</a:t>
            </a:r>
            <a:r>
              <a:rPr lang="zh-TW" altLang="zh-TW" sz="1500" dirty="0"/>
              <a:t>佈、重製、</a:t>
            </a:r>
            <a:r>
              <a:rPr lang="zh-TW" altLang="en-US" sz="1500" dirty="0"/>
              <a:t>分享，謝謝</a:t>
            </a:r>
            <a:endParaRPr lang="zh-TW" altLang="en-US" sz="1800" dirty="0"/>
          </a:p>
        </p:txBody>
      </p:sp>
    </p:spTree>
    <p:extLst>
      <p:ext uri="{BB962C8B-B14F-4D97-AF65-F5344CB8AC3E}">
        <p14:creationId xmlns:p14="http://schemas.microsoft.com/office/powerpoint/2010/main" val="8341712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r>
              <a:rPr lang="zh-TW" altLang="en-US" sz="3200" dirty="0"/>
              <a:t>新增一個方案及專案</a:t>
            </a:r>
            <a:endParaRPr lang="zh-TW" altLang="en-US" dirty="0"/>
          </a:p>
        </p:txBody>
      </p:sp>
      <p:sp>
        <p:nvSpPr>
          <p:cNvPr id="8" name="文字版面配置區 7"/>
          <p:cNvSpPr>
            <a:spLocks noGrp="1"/>
          </p:cNvSpPr>
          <p:nvPr>
            <p:ph type="body" sz="quarter" idx="10"/>
          </p:nvPr>
        </p:nvSpPr>
        <p:spPr/>
        <p:txBody>
          <a:bodyPr/>
          <a:lstStyle/>
          <a:p>
            <a:r>
              <a:rPr lang="zh-TW" altLang="en-US" sz="2800" dirty="0"/>
              <a:t>方案名稱：</a:t>
            </a:r>
            <a:r>
              <a:rPr lang="en-US" altLang="zh-TW" sz="2800" dirty="0"/>
              <a:t>LinqSamples</a:t>
            </a:r>
          </a:p>
          <a:p>
            <a:r>
              <a:rPr lang="zh-TW" altLang="en-US" sz="2800" dirty="0"/>
              <a:t>專案名稱：</a:t>
            </a:r>
            <a:r>
              <a:rPr lang="en-US" altLang="zh-TW" sz="2800" dirty="0"/>
              <a:t>LinqSample001</a:t>
            </a:r>
          </a:p>
          <a:p>
            <a:r>
              <a:rPr lang="zh-TW" altLang="en-US" sz="2800" dirty="0"/>
              <a:t>範本：</a:t>
            </a:r>
            <a:r>
              <a:rPr lang="en-US" altLang="zh-TW" sz="2800" dirty="0"/>
              <a:t>Console Application</a:t>
            </a:r>
          </a:p>
          <a:p>
            <a:endParaRPr lang="zh-TW" altLang="en-US" dirty="0"/>
          </a:p>
        </p:txBody>
      </p:sp>
    </p:spTree>
    <p:extLst>
      <p:ext uri="{BB962C8B-B14F-4D97-AF65-F5344CB8AC3E}">
        <p14:creationId xmlns:p14="http://schemas.microsoft.com/office/powerpoint/2010/main" val="4185339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834887" y="1461041"/>
            <a:ext cx="7729804" cy="461665"/>
          </a:xfrm>
          <a:prstGeom prst="rect">
            <a:avLst/>
          </a:prstGeom>
          <a:noFill/>
        </p:spPr>
        <p:txBody>
          <a:bodyPr wrap="square" rtlCol="0">
            <a:spAutoFit/>
          </a:bodyPr>
          <a:lstStyle/>
          <a:p>
            <a:r>
              <a:rPr lang="zh-TW" altLang="en-US" sz="2400" dirty="0">
                <a:solidFill>
                  <a:srgbClr val="FFFFFF"/>
                </a:solidFill>
                <a:latin typeface="微軟正黑體" panose="020B0604030504040204" pitchFamily="34" charset="-120"/>
                <a:ea typeface="微軟正黑體" panose="020B0604030504040204" pitchFamily="34" charset="-120"/>
              </a:rPr>
              <a:t>加入 </a:t>
            </a:r>
            <a:r>
              <a:rPr lang="en-US" altLang="zh-TW" sz="2400" dirty="0" err="1">
                <a:solidFill>
                  <a:srgbClr val="FFFFFF"/>
                </a:solidFill>
                <a:latin typeface="微軟正黑體" panose="020B0604030504040204" pitchFamily="34" charset="-120"/>
                <a:ea typeface="微軟正黑體" panose="020B0604030504040204" pitchFamily="34" charset="-120"/>
              </a:rPr>
              <a:t>MyData</a:t>
            </a:r>
            <a:r>
              <a:rPr lang="en-US" altLang="zh-TW" sz="2400" dirty="0">
                <a:solidFill>
                  <a:srgbClr val="FFFFFF"/>
                </a:solidFill>
                <a:latin typeface="微軟正黑體" panose="020B0604030504040204" pitchFamily="34" charset="-120"/>
                <a:ea typeface="微軟正黑體" panose="020B0604030504040204" pitchFamily="34" charset="-120"/>
              </a:rPr>
              <a:t> Class</a:t>
            </a:r>
            <a:r>
              <a:rPr lang="zh-TW" altLang="en-US" sz="2400" dirty="0">
                <a:solidFill>
                  <a:srgbClr val="FFFFFF"/>
                </a:solidFill>
                <a:latin typeface="微軟正黑體" panose="020B0604030504040204" pitchFamily="34" charset="-120"/>
                <a:ea typeface="微軟正黑體" panose="020B0604030504040204" pitchFamily="34" charset="-120"/>
              </a:rPr>
              <a:t>，並建立其內容</a:t>
            </a:r>
            <a:endParaRPr lang="en-US" altLang="zh-TW" sz="2400" dirty="0">
              <a:solidFill>
                <a:srgbClr val="FFFFFF"/>
              </a:solidFill>
              <a:latin typeface="微軟正黑體" panose="020B0604030504040204" pitchFamily="34" charset="-120"/>
              <a:ea typeface="微軟正黑體" panose="020B0604030504040204" pitchFamily="34" charset="-120"/>
            </a:endParaRPr>
          </a:p>
        </p:txBody>
      </p:sp>
      <p:grpSp>
        <p:nvGrpSpPr>
          <p:cNvPr id="9" name="群組 8"/>
          <p:cNvGrpSpPr/>
          <p:nvPr/>
        </p:nvGrpSpPr>
        <p:grpSpPr>
          <a:xfrm>
            <a:off x="0" y="2020704"/>
            <a:ext cx="9144000" cy="2987419"/>
            <a:chOff x="0" y="2020704"/>
            <a:chExt cx="9144000" cy="2987419"/>
          </a:xfrm>
        </p:grpSpPr>
        <p:sp>
          <p:nvSpPr>
            <p:cNvPr id="5" name="矩形 4"/>
            <p:cNvSpPr/>
            <p:nvPr/>
          </p:nvSpPr>
          <p:spPr>
            <a:xfrm>
              <a:off x="0" y="2020704"/>
              <a:ext cx="9144000" cy="2987419"/>
            </a:xfrm>
            <a:prstGeom prst="rect">
              <a:avLst/>
            </a:prstGeom>
            <a:solidFill>
              <a:srgbClr val="0F0F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8" name="Rectangle 1"/>
            <p:cNvSpPr>
              <a:spLocks noChangeArrowheads="1"/>
            </p:cNvSpPr>
            <p:nvPr/>
          </p:nvSpPr>
          <p:spPr bwMode="auto">
            <a:xfrm>
              <a:off x="834887" y="2483361"/>
              <a:ext cx="2765501"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569CD6"/>
                  </a:solidFill>
                  <a:effectLst/>
                  <a:latin typeface="Consolas" panose="020B0609020204030204" pitchFamily="49" charset="0"/>
                </a:rPr>
                <a:t>class</a:t>
              </a: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a:t>
              </a: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public</a:t>
              </a: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string</a:t>
              </a:r>
              <a:r>
                <a:rPr kumimoji="0" lang="zh-TW" altLang="zh-TW" sz="1600" b="0" i="0" u="none" strike="noStrike" cap="none" normalizeH="0" baseline="0" dirty="0">
                  <a:ln>
                    <a:noFill/>
                  </a:ln>
                  <a:solidFill>
                    <a:schemeClr val="tx1"/>
                  </a:solidFill>
                  <a:effectLst/>
                  <a:latin typeface="Consolas" panose="020B0609020204030204" pitchFamily="49" charset="0"/>
                </a:rPr>
                <a:t> Name</a:t>
              </a: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 </a:t>
              </a:r>
              <a:r>
                <a:rPr kumimoji="0" lang="zh-TW" altLang="zh-TW" sz="1600" b="0" i="0" u="none" strike="noStrike" cap="none" normalizeH="0" baseline="0" dirty="0">
                  <a:ln>
                    <a:noFill/>
                  </a:ln>
                  <a:solidFill>
                    <a:srgbClr val="569CD6"/>
                  </a:solidFill>
                  <a:effectLst/>
                  <a:latin typeface="Consolas" panose="020B0609020204030204" pitchFamily="49" charset="0"/>
                </a:rPr>
                <a:t>get</a:t>
              </a: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set</a:t>
              </a:r>
              <a:r>
                <a:rPr kumimoji="0" lang="zh-TW" altLang="zh-TW" sz="1600" b="0" i="0" u="none" strike="noStrike" cap="none" normalizeH="0" baseline="0" dirty="0">
                  <a:ln>
                    <a:noFill/>
                  </a:ln>
                  <a:solidFill>
                    <a:schemeClr val="tx1"/>
                  </a:solidFill>
                  <a:effectLst/>
                  <a:latin typeface="Consolas" panose="020B0609020204030204" pitchFamily="49" charset="0"/>
                </a:rPr>
                <a:t>; }</a:t>
              </a:r>
              <a:br>
                <a:rPr kumimoji="0" lang="zh-TW" altLang="zh-TW" sz="1600" b="0" i="0" u="none" strike="noStrike" cap="none" normalizeH="0" baseline="0" dirty="0">
                  <a:ln>
                    <a:noFill/>
                  </a:ln>
                  <a:solidFill>
                    <a:schemeClr val="tx1"/>
                  </a:solidFill>
                  <a:effectLst/>
                  <a:latin typeface="Consolas" panose="020B0609020204030204" pitchFamily="49" charset="0"/>
                </a:rPr>
              </a:b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public</a:t>
              </a: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int</a:t>
              </a:r>
              <a:r>
                <a:rPr kumimoji="0" lang="zh-TW" altLang="zh-TW" sz="1600" b="0" i="0" u="none" strike="noStrike" cap="none" normalizeH="0" baseline="0" dirty="0">
                  <a:ln>
                    <a:noFill/>
                  </a:ln>
                  <a:solidFill>
                    <a:schemeClr val="tx1"/>
                  </a:solidFill>
                  <a:effectLst/>
                  <a:latin typeface="Consolas" panose="020B0609020204030204" pitchFamily="49" charset="0"/>
                </a:rPr>
                <a:t> Age</a:t>
              </a: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 </a:t>
              </a:r>
              <a:r>
                <a:rPr kumimoji="0" lang="zh-TW" altLang="zh-TW" sz="1600" b="0" i="0" u="none" strike="noStrike" cap="none" normalizeH="0" baseline="0" dirty="0">
                  <a:ln>
                    <a:noFill/>
                  </a:ln>
                  <a:solidFill>
                    <a:srgbClr val="569CD6"/>
                  </a:solidFill>
                  <a:effectLst/>
                  <a:latin typeface="Consolas" panose="020B0609020204030204" pitchFamily="49" charset="0"/>
                </a:rPr>
                <a:t>get</a:t>
              </a: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set</a:t>
              </a:r>
              <a:r>
                <a:rPr kumimoji="0" lang="zh-TW" altLang="zh-TW" sz="1600" b="0" i="0" u="none" strike="noStrike" cap="none" normalizeH="0" baseline="0" dirty="0">
                  <a:ln>
                    <a:noFill/>
                  </a:ln>
                  <a:solidFill>
                    <a:schemeClr val="tx1"/>
                  </a:solidFill>
                  <a:effectLst/>
                  <a:latin typeface="Consolas" panose="020B0609020204030204" pitchFamily="49" charset="0"/>
                </a:rPr>
                <a:t>; }</a:t>
              </a: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a:t>
              </a:r>
            </a:p>
          </p:txBody>
        </p:sp>
      </p:grpSp>
    </p:spTree>
    <p:extLst>
      <p:ext uri="{BB962C8B-B14F-4D97-AF65-F5344CB8AC3E}">
        <p14:creationId xmlns:p14="http://schemas.microsoft.com/office/powerpoint/2010/main" val="2241340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520906"/>
            <a:ext cx="9144000" cy="4289959"/>
          </a:xfrm>
          <a:prstGeom prst="rect">
            <a:avLst/>
          </a:prstGeom>
          <a:solidFill>
            <a:srgbClr val="0F0F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857605" y="689907"/>
            <a:ext cx="7729804" cy="830997"/>
          </a:xfrm>
          <a:prstGeom prst="rect">
            <a:avLst/>
          </a:prstGeom>
          <a:noFill/>
        </p:spPr>
        <p:txBody>
          <a:bodyPr wrap="square" rtlCol="0">
            <a:spAutoFit/>
          </a:bodyPr>
          <a:lstStyle/>
          <a:p>
            <a:r>
              <a:rPr lang="zh-TW" altLang="en-US" sz="2400" dirty="0">
                <a:solidFill>
                  <a:srgbClr val="FFFFFF"/>
                </a:solidFill>
                <a:latin typeface="微軟正黑體" panose="020B0604030504040204" pitchFamily="34" charset="-120"/>
                <a:ea typeface="微軟正黑體" panose="020B0604030504040204" pitchFamily="34" charset="-120"/>
              </a:rPr>
              <a:t>在 </a:t>
            </a:r>
            <a:r>
              <a:rPr lang="en-US" altLang="zh-TW" sz="2400" dirty="0">
                <a:solidFill>
                  <a:srgbClr val="FFFFFF"/>
                </a:solidFill>
                <a:latin typeface="微軟正黑體" panose="020B0604030504040204" pitchFamily="34" charset="-120"/>
                <a:ea typeface="微軟正黑體" panose="020B0604030504040204" pitchFamily="34" charset="-120"/>
              </a:rPr>
              <a:t>Program </a:t>
            </a:r>
            <a:r>
              <a:rPr lang="en-US" altLang="zh-TW" sz="2400" dirty="0" err="1">
                <a:solidFill>
                  <a:srgbClr val="FFFFFF"/>
                </a:solidFill>
                <a:latin typeface="微軟正黑體" panose="020B0604030504040204" pitchFamily="34" charset="-120"/>
                <a:ea typeface="微軟正黑體" panose="020B0604030504040204" pitchFamily="34" charset="-120"/>
              </a:rPr>
              <a:t>Calss</a:t>
            </a:r>
            <a:r>
              <a:rPr lang="en-US" altLang="zh-TW" sz="2400" dirty="0">
                <a:solidFill>
                  <a:srgbClr val="FFFFFF"/>
                </a:solidFill>
                <a:latin typeface="微軟正黑體" panose="020B0604030504040204" pitchFamily="34" charset="-120"/>
                <a:ea typeface="微軟正黑體" panose="020B0604030504040204" pitchFamily="34" charset="-120"/>
              </a:rPr>
              <a:t> </a:t>
            </a:r>
            <a:r>
              <a:rPr lang="zh-TW" altLang="en-US" sz="2400" dirty="0">
                <a:solidFill>
                  <a:srgbClr val="FFFFFF"/>
                </a:solidFill>
                <a:latin typeface="微軟正黑體" panose="020B0604030504040204" pitchFamily="34" charset="-120"/>
                <a:ea typeface="微軟正黑體" panose="020B0604030504040204" pitchFamily="34" charset="-120"/>
              </a:rPr>
              <a:t>加入產生 </a:t>
            </a:r>
            <a:r>
              <a:rPr lang="en-US" altLang="zh-TW" sz="2400" dirty="0">
                <a:solidFill>
                  <a:srgbClr val="FFFFFF"/>
                </a:solidFill>
                <a:latin typeface="微軟正黑體" panose="020B0604030504040204" pitchFamily="34" charset="-120"/>
                <a:ea typeface="微軟正黑體" panose="020B0604030504040204" pitchFamily="34" charset="-120"/>
              </a:rPr>
              <a:t>List&lt;</a:t>
            </a:r>
            <a:r>
              <a:rPr lang="en-US" altLang="zh-TW" sz="2400" dirty="0" err="1">
                <a:solidFill>
                  <a:srgbClr val="FFFFFF"/>
                </a:solidFill>
                <a:latin typeface="微軟正黑體" panose="020B0604030504040204" pitchFamily="34" charset="-120"/>
                <a:ea typeface="微軟正黑體" panose="020B0604030504040204" pitchFamily="34" charset="-120"/>
              </a:rPr>
              <a:t>MyData</a:t>
            </a:r>
            <a:r>
              <a:rPr lang="en-US" altLang="zh-TW" sz="2400" dirty="0">
                <a:solidFill>
                  <a:srgbClr val="FFFFFF"/>
                </a:solidFill>
                <a:latin typeface="微軟正黑體" panose="020B0604030504040204" pitchFamily="34" charset="-120"/>
                <a:ea typeface="微軟正黑體" panose="020B0604030504040204" pitchFamily="34" charset="-120"/>
              </a:rPr>
              <a:t>&gt; </a:t>
            </a:r>
            <a:r>
              <a:rPr lang="zh-TW" altLang="en-US" sz="2400" dirty="0">
                <a:solidFill>
                  <a:srgbClr val="FFFFFF"/>
                </a:solidFill>
                <a:latin typeface="微軟正黑體" panose="020B0604030504040204" pitchFamily="34" charset="-120"/>
                <a:ea typeface="微軟正黑體" panose="020B0604030504040204" pitchFamily="34" charset="-120"/>
              </a:rPr>
              <a:t>的方法</a:t>
            </a:r>
            <a:br>
              <a:rPr lang="en-US" altLang="zh-TW" sz="2400" dirty="0">
                <a:solidFill>
                  <a:srgbClr val="FFFFFF"/>
                </a:solidFill>
                <a:latin typeface="微軟正黑體" panose="020B0604030504040204" pitchFamily="34" charset="-120"/>
                <a:ea typeface="微軟正黑體" panose="020B0604030504040204" pitchFamily="34" charset="-120"/>
              </a:rPr>
            </a:br>
            <a:r>
              <a:rPr lang="zh-TW" altLang="en-US" sz="2400" dirty="0">
                <a:solidFill>
                  <a:srgbClr val="FFFFFF"/>
                </a:solidFill>
                <a:latin typeface="微軟正黑體" panose="020B0604030504040204" pitchFamily="34" charset="-120"/>
                <a:ea typeface="微軟正黑體" panose="020B0604030504040204" pitchFamily="34" charset="-120"/>
              </a:rPr>
              <a:t>並且在 </a:t>
            </a:r>
            <a:r>
              <a:rPr lang="en-US" altLang="zh-TW" sz="2400" dirty="0">
                <a:solidFill>
                  <a:srgbClr val="FFFFFF"/>
                </a:solidFill>
                <a:latin typeface="微軟正黑體" panose="020B0604030504040204" pitchFamily="34" charset="-120"/>
                <a:ea typeface="微軟正黑體" panose="020B0604030504040204" pitchFamily="34" charset="-120"/>
              </a:rPr>
              <a:t>Main Method</a:t>
            </a:r>
            <a:r>
              <a:rPr lang="zh-TW" altLang="en-US" sz="2400" dirty="0">
                <a:solidFill>
                  <a:srgbClr val="FFFFFF"/>
                </a:solidFill>
                <a:latin typeface="微軟正黑體" panose="020B0604030504040204" pitchFamily="34" charset="-120"/>
                <a:ea typeface="微軟正黑體" panose="020B0604030504040204" pitchFamily="34" charset="-120"/>
              </a:rPr>
              <a:t> 中呼叫它以產生一個集合</a:t>
            </a:r>
            <a:endParaRPr lang="en-US" altLang="zh-TW" sz="2400" dirty="0">
              <a:solidFill>
                <a:srgbClr val="FFFFFF"/>
              </a:solidFill>
              <a:latin typeface="微軟正黑體" panose="020B0604030504040204" pitchFamily="34" charset="-120"/>
              <a:ea typeface="微軟正黑體" panose="020B0604030504040204" pitchFamily="34" charset="-120"/>
            </a:endParaRPr>
          </a:p>
        </p:txBody>
      </p:sp>
      <p:sp>
        <p:nvSpPr>
          <p:cNvPr id="2" name="Rectangle 1">
            <a:extLst>
              <a:ext uri="{FF2B5EF4-FFF2-40B4-BE49-F238E27FC236}">
                <a16:creationId xmlns:a16="http://schemas.microsoft.com/office/drawing/2014/main" id="{198EDD85-8553-45AC-BC31-F8E0F121A7C1}"/>
              </a:ext>
            </a:extLst>
          </p:cNvPr>
          <p:cNvSpPr>
            <a:spLocks noChangeArrowheads="1"/>
          </p:cNvSpPr>
          <p:nvPr/>
        </p:nvSpPr>
        <p:spPr bwMode="auto">
          <a:xfrm>
            <a:off x="667988" y="1807091"/>
            <a:ext cx="7808023" cy="378565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static</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void</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CDCAA"/>
                </a:solidFill>
                <a:effectLst/>
                <a:latin typeface="Consolas" panose="020B0609020204030204" pitchFamily="49" charset="0"/>
              </a:rPr>
              <a:t>Main</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569CD6"/>
                </a:solidFill>
                <a:effectLst/>
                <a:latin typeface="Consolas" panose="020B0609020204030204" pitchFamily="49" charset="0"/>
              </a:rPr>
              <a:t>string</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args</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List</a:t>
            </a:r>
            <a:r>
              <a:rPr kumimoji="0" lang="zh-TW" altLang="zh-TW" sz="1600" b="0" i="0" u="none" strike="noStrike" cap="none" normalizeH="0" baseline="0" dirty="0">
                <a:ln>
                  <a:noFill/>
                </a:ln>
                <a:solidFill>
                  <a:srgbClr val="DCDCDC"/>
                </a:solidFill>
                <a:effectLst/>
                <a:latin typeface="Consolas" panose="020B0609020204030204" pitchFamily="49" charset="0"/>
              </a:rPr>
              <a:t>&lt;</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&gt; </a:t>
            </a:r>
            <a:r>
              <a:rPr kumimoji="0" lang="zh-TW" altLang="zh-TW" sz="1600" b="0" i="0" u="none" strike="noStrike" cap="none" normalizeH="0" baseline="0" dirty="0">
                <a:ln>
                  <a:noFill/>
                </a:ln>
                <a:solidFill>
                  <a:srgbClr val="9CDCFE"/>
                </a:solidFill>
                <a:effectLst/>
                <a:latin typeface="Consolas" panose="020B0609020204030204" pitchFamily="49" charset="0"/>
              </a:rPr>
              <a:t>list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CDCAA"/>
                </a:solidFill>
                <a:effectLst/>
                <a:latin typeface="Consolas" panose="020B0609020204030204" pitchFamily="49" charset="0"/>
              </a:rPr>
              <a:t>CreateList</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en-US" sz="1600" b="0" i="0" u="none" strike="noStrike" cap="none" normalizeH="0" baseline="0" dirty="0">
                <a:ln>
                  <a:noFill/>
                </a:ln>
                <a:solidFill>
                  <a:srgbClr val="DCDCDC"/>
                </a:solidFill>
                <a:effectLst/>
                <a:latin typeface="Consolas" panose="020B0609020204030204" pitchFamily="49" charset="0"/>
              </a:rPr>
              <a:t> </a:t>
            </a:r>
            <a:endParaRPr kumimoji="0" lang="en-US" altLang="zh-TW" sz="1600" b="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static</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List</a:t>
            </a:r>
            <a:r>
              <a:rPr kumimoji="0" lang="zh-TW" altLang="zh-TW" sz="1600" b="0" i="0" u="none" strike="noStrike" cap="none" normalizeH="0" baseline="0" dirty="0">
                <a:ln>
                  <a:noFill/>
                </a:ln>
                <a:solidFill>
                  <a:srgbClr val="DCDCDC"/>
                </a:solidFill>
                <a:effectLst/>
                <a:latin typeface="Consolas" panose="020B0609020204030204" pitchFamily="49" charset="0"/>
              </a:rPr>
              <a:t>&lt;</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&gt; </a:t>
            </a:r>
            <a:r>
              <a:rPr kumimoji="0" lang="zh-TW" altLang="zh-TW" sz="1600" b="0" i="0" u="none" strike="noStrike" cap="none" normalizeH="0" baseline="0" dirty="0">
                <a:ln>
                  <a:noFill/>
                </a:ln>
                <a:solidFill>
                  <a:srgbClr val="DCDCAA"/>
                </a:solidFill>
                <a:effectLst/>
                <a:latin typeface="Consolas" panose="020B0609020204030204" pitchFamily="49" charset="0"/>
              </a:rPr>
              <a:t>CreateList</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8A0DF"/>
                </a:solidFill>
                <a:effectLst/>
                <a:latin typeface="Consolas" panose="020B0609020204030204" pitchFamily="49" charset="0"/>
              </a:rPr>
              <a:t>return</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List</a:t>
            </a:r>
            <a:r>
              <a:rPr kumimoji="0" lang="zh-TW" altLang="zh-TW" sz="1600" b="0" i="0" u="none" strike="noStrike" cap="none" normalizeH="0" baseline="0" dirty="0">
                <a:ln>
                  <a:noFill/>
                </a:ln>
                <a:solidFill>
                  <a:srgbClr val="DCDCDC"/>
                </a:solidFill>
                <a:effectLst/>
                <a:latin typeface="Consolas" panose="020B0609020204030204" pitchFamily="49" charset="0"/>
              </a:rPr>
              <a:t>&lt;</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&gt;()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 { Name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69D85"/>
                </a:solidFill>
                <a:effectLst/>
                <a:latin typeface="Consolas" panose="020B0609020204030204" pitchFamily="49" charset="0"/>
              </a:rPr>
              <a:t>"Bill"</a:t>
            </a:r>
            <a:r>
              <a:rPr kumimoji="0" lang="zh-TW" altLang="zh-TW" sz="1600" b="0" i="0" u="none" strike="noStrike" cap="none" normalizeH="0" baseline="0" dirty="0">
                <a:ln>
                  <a:noFill/>
                </a:ln>
                <a:solidFill>
                  <a:srgbClr val="DCDCDC"/>
                </a:solidFill>
                <a:effectLst/>
                <a:latin typeface="Consolas" panose="020B0609020204030204" pitchFamily="49" charset="0"/>
              </a:rPr>
              <a:t>, Age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5CEA8"/>
                </a:solidFill>
                <a:effectLst/>
                <a:latin typeface="Consolas" panose="020B0609020204030204" pitchFamily="49" charset="0"/>
              </a:rPr>
              <a:t>47</a:t>
            </a: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 { Name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69D85"/>
                </a:solidFill>
                <a:effectLst/>
                <a:latin typeface="Consolas" panose="020B0609020204030204" pitchFamily="49" charset="0"/>
              </a:rPr>
              <a:t>"John"</a:t>
            </a:r>
            <a:r>
              <a:rPr kumimoji="0" lang="zh-TW" altLang="zh-TW" sz="1600" b="0" i="0" u="none" strike="noStrike" cap="none" normalizeH="0" baseline="0" dirty="0">
                <a:ln>
                  <a:noFill/>
                </a:ln>
                <a:solidFill>
                  <a:srgbClr val="DCDCDC"/>
                </a:solidFill>
                <a:effectLst/>
                <a:latin typeface="Consolas" panose="020B0609020204030204" pitchFamily="49" charset="0"/>
              </a:rPr>
              <a:t>, Age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5CEA8"/>
                </a:solidFill>
                <a:effectLst/>
                <a:latin typeface="Consolas" panose="020B0609020204030204" pitchFamily="49" charset="0"/>
              </a:rPr>
              <a:t>37</a:t>
            </a: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 { Name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69D85"/>
                </a:solidFill>
                <a:effectLst/>
                <a:latin typeface="Consolas" panose="020B0609020204030204" pitchFamily="49" charset="0"/>
              </a:rPr>
              <a:t>"Tom"</a:t>
            </a:r>
            <a:r>
              <a:rPr kumimoji="0" lang="zh-TW" altLang="zh-TW" sz="1600" b="0" i="0" u="none" strike="noStrike" cap="none" normalizeH="0" baseline="0" dirty="0">
                <a:ln>
                  <a:noFill/>
                </a:ln>
                <a:solidFill>
                  <a:srgbClr val="DCDCDC"/>
                </a:solidFill>
                <a:effectLst/>
                <a:latin typeface="Consolas" panose="020B0609020204030204" pitchFamily="49" charset="0"/>
              </a:rPr>
              <a:t>, Age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5CEA8"/>
                </a:solidFill>
                <a:effectLst/>
                <a:latin typeface="Consolas" panose="020B0609020204030204" pitchFamily="49" charset="0"/>
              </a:rPr>
              <a:t>48</a:t>
            </a: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 { Name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69D85"/>
                </a:solidFill>
                <a:effectLst/>
                <a:latin typeface="Consolas" panose="020B0609020204030204" pitchFamily="49" charset="0"/>
              </a:rPr>
              <a:t>"David"</a:t>
            </a:r>
            <a:r>
              <a:rPr kumimoji="0" lang="zh-TW" altLang="zh-TW" sz="1600" b="0" i="0" u="none" strike="noStrike" cap="none" normalizeH="0" baseline="0" dirty="0">
                <a:ln>
                  <a:noFill/>
                </a:ln>
                <a:solidFill>
                  <a:srgbClr val="DCDCDC"/>
                </a:solidFill>
                <a:effectLst/>
                <a:latin typeface="Consolas" panose="020B0609020204030204" pitchFamily="49" charset="0"/>
              </a:rPr>
              <a:t>, Age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5CEA8"/>
                </a:solidFill>
                <a:effectLst/>
                <a:latin typeface="Consolas" panose="020B0609020204030204" pitchFamily="49" charset="0"/>
              </a:rPr>
              <a:t>36</a:t>
            </a: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 { Name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69D85"/>
                </a:solidFill>
                <a:effectLst/>
                <a:latin typeface="Consolas" panose="020B0609020204030204" pitchFamily="49" charset="0"/>
              </a:rPr>
              <a:t>"Bill"</a:t>
            </a:r>
            <a:r>
              <a:rPr kumimoji="0" lang="zh-TW" altLang="zh-TW" sz="1600" b="0" i="0" u="none" strike="noStrike" cap="none" normalizeH="0" baseline="0" dirty="0">
                <a:ln>
                  <a:noFill/>
                </a:ln>
                <a:solidFill>
                  <a:srgbClr val="DCDCDC"/>
                </a:solidFill>
                <a:effectLst/>
                <a:latin typeface="Consolas" panose="020B0609020204030204" pitchFamily="49" charset="0"/>
              </a:rPr>
              <a:t>, Age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5CEA8"/>
                </a:solidFill>
                <a:effectLst/>
                <a:latin typeface="Consolas" panose="020B0609020204030204" pitchFamily="49" charset="0"/>
              </a:rPr>
              <a:t>35</a:t>
            </a: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en-US"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CDCDC"/>
                </a:solidFill>
                <a:effectLst/>
                <a:latin typeface="Consolas" panose="020B0609020204030204" pitchFamily="49" charset="0"/>
              </a:rPr>
              <a:t>}</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08058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378097"/>
            <a:ext cx="9144000" cy="4743585"/>
          </a:xfrm>
          <a:prstGeom prst="rect">
            <a:avLst/>
          </a:prstGeom>
          <a:solidFill>
            <a:srgbClr val="0F0F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857605" y="547100"/>
            <a:ext cx="6292889" cy="830997"/>
          </a:xfrm>
          <a:prstGeom prst="rect">
            <a:avLst/>
          </a:prstGeom>
          <a:noFill/>
        </p:spPr>
        <p:txBody>
          <a:bodyPr wrap="square" rtlCol="0">
            <a:spAutoFit/>
          </a:bodyPr>
          <a:lstStyle/>
          <a:p>
            <a:r>
              <a:rPr lang="zh-TW" altLang="en-US" sz="2400" dirty="0">
                <a:solidFill>
                  <a:srgbClr val="FFFFFF"/>
                </a:solidFill>
                <a:latin typeface="微軟正黑體" panose="020B0604030504040204" pitchFamily="34" charset="-120"/>
                <a:ea typeface="微軟正黑體" panose="020B0604030504040204" pitchFamily="34" charset="-120"/>
              </a:rPr>
              <a:t>在 </a:t>
            </a:r>
            <a:r>
              <a:rPr lang="en-US" altLang="zh-TW" sz="2400" dirty="0">
                <a:solidFill>
                  <a:srgbClr val="FFFFFF"/>
                </a:solidFill>
                <a:latin typeface="微軟正黑體" panose="020B0604030504040204" pitchFamily="34" charset="-120"/>
                <a:ea typeface="微軟正黑體" panose="020B0604030504040204" pitchFamily="34" charset="-120"/>
              </a:rPr>
              <a:t>Main Method</a:t>
            </a:r>
            <a:r>
              <a:rPr lang="zh-TW" altLang="en-US" sz="2400" dirty="0">
                <a:solidFill>
                  <a:srgbClr val="FFFFFF"/>
                </a:solidFill>
                <a:latin typeface="微軟正黑體" panose="020B0604030504040204" pitchFamily="34" charset="-120"/>
                <a:ea typeface="微軟正黑體" panose="020B0604030504040204" pitchFamily="34" charset="-120"/>
              </a:rPr>
              <a:t> 加入 </a:t>
            </a:r>
            <a:r>
              <a:rPr lang="en-US" altLang="zh-TW" sz="2400" dirty="0">
                <a:solidFill>
                  <a:srgbClr val="FFFFFF"/>
                </a:solidFill>
                <a:latin typeface="微軟正黑體" panose="020B0604030504040204" pitchFamily="34" charset="-120"/>
                <a:ea typeface="微軟正黑體" panose="020B0604030504040204" pitchFamily="34" charset="-120"/>
              </a:rPr>
              <a:t>Query Expression </a:t>
            </a:r>
          </a:p>
          <a:p>
            <a:r>
              <a:rPr lang="zh-TW" altLang="en-US" sz="2400" dirty="0">
                <a:solidFill>
                  <a:srgbClr val="FFFFFF"/>
                </a:solidFill>
                <a:latin typeface="微軟正黑體" panose="020B0604030504040204" pitchFamily="34" charset="-120"/>
                <a:ea typeface="微軟正黑體" panose="020B0604030504040204" pitchFamily="34" charset="-120"/>
              </a:rPr>
              <a:t>和 顯示結果的程式碼</a:t>
            </a:r>
            <a:endParaRPr lang="en-US" altLang="zh-TW" sz="2400" dirty="0">
              <a:solidFill>
                <a:srgbClr val="FFFFFF"/>
              </a:solidFill>
              <a:latin typeface="微軟正黑體" panose="020B0604030504040204" pitchFamily="34" charset="-120"/>
              <a:ea typeface="微軟正黑體" panose="020B0604030504040204" pitchFamily="34" charset="-120"/>
            </a:endParaRPr>
          </a:p>
        </p:txBody>
      </p:sp>
      <p:sp>
        <p:nvSpPr>
          <p:cNvPr id="5" name="Rectangle 1">
            <a:extLst>
              <a:ext uri="{FF2B5EF4-FFF2-40B4-BE49-F238E27FC236}">
                <a16:creationId xmlns:a16="http://schemas.microsoft.com/office/drawing/2014/main" id="{3BD58A7D-349A-4550-B0CB-79F555B5D1D1}"/>
              </a:ext>
            </a:extLst>
          </p:cNvPr>
          <p:cNvSpPr>
            <a:spLocks noChangeArrowheads="1"/>
          </p:cNvSpPr>
          <p:nvPr/>
        </p:nvSpPr>
        <p:spPr bwMode="auto">
          <a:xfrm>
            <a:off x="857605" y="1530843"/>
            <a:ext cx="7327647" cy="4278094"/>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static</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void</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CDCAA"/>
                </a:solidFill>
                <a:effectLst/>
                <a:latin typeface="Consolas" panose="020B0609020204030204" pitchFamily="49" charset="0"/>
              </a:rPr>
              <a:t>Main</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569CD6"/>
                </a:solidFill>
                <a:effectLst/>
                <a:latin typeface="Consolas" panose="020B0609020204030204" pitchFamily="49" charset="0"/>
              </a:rPr>
              <a:t>string</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args</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List</a:t>
            </a:r>
            <a:r>
              <a:rPr kumimoji="0" lang="zh-TW" altLang="zh-TW" sz="1600" b="0" i="0" u="none" strike="noStrike" cap="none" normalizeH="0" baseline="0" dirty="0">
                <a:ln>
                  <a:noFill/>
                </a:ln>
                <a:solidFill>
                  <a:srgbClr val="DCDCDC"/>
                </a:solidFill>
                <a:effectLst/>
                <a:latin typeface="Consolas" panose="020B0609020204030204" pitchFamily="49" charset="0"/>
              </a:rPr>
              <a:t>&lt;</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&gt; </a:t>
            </a:r>
            <a:r>
              <a:rPr kumimoji="0" lang="zh-TW" altLang="zh-TW" sz="1600" b="0" i="0" u="none" strike="noStrike" cap="none" normalizeH="0" baseline="0" dirty="0">
                <a:ln>
                  <a:noFill/>
                </a:ln>
                <a:solidFill>
                  <a:srgbClr val="9CDCFE"/>
                </a:solidFill>
                <a:effectLst/>
                <a:latin typeface="Consolas" panose="020B0609020204030204" pitchFamily="49" charset="0"/>
              </a:rPr>
              <a:t>list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CDCAA"/>
                </a:solidFill>
                <a:effectLst/>
                <a:latin typeface="Consolas" panose="020B0609020204030204" pitchFamily="49" charset="0"/>
              </a:rPr>
              <a:t>CreateList</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7A64A"/>
                </a:solidFill>
                <a:effectLst/>
                <a:latin typeface="Consolas" panose="020B0609020204030204" pitchFamily="49" charset="0"/>
              </a:rPr>
              <a:t>//Query Expression</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8D7A3"/>
                </a:solidFill>
                <a:effectLst/>
                <a:latin typeface="Consolas" panose="020B0609020204030204" pitchFamily="49" charset="0"/>
              </a:rPr>
              <a:t>IEnumerable</a:t>
            </a:r>
            <a:r>
              <a:rPr kumimoji="0" lang="zh-TW" altLang="zh-TW" sz="1600" b="0" i="0" u="none" strike="noStrike" cap="none" normalizeH="0" baseline="0" dirty="0">
                <a:ln>
                  <a:noFill/>
                </a:ln>
                <a:solidFill>
                  <a:srgbClr val="DCDCDC"/>
                </a:solidFill>
                <a:effectLst/>
                <a:latin typeface="Consolas" panose="020B0609020204030204" pitchFamily="49" charset="0"/>
              </a:rPr>
              <a:t>&lt;</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&gt; </a:t>
            </a:r>
            <a:r>
              <a:rPr kumimoji="0" lang="zh-TW" altLang="zh-TW" sz="1600" b="0" i="0" u="none" strike="noStrike" cap="none" normalizeH="0" baseline="0" dirty="0">
                <a:ln>
                  <a:noFill/>
                </a:ln>
                <a:solidFill>
                  <a:srgbClr val="9CDCFE"/>
                </a:solidFill>
                <a:effectLst/>
                <a:latin typeface="Consolas" panose="020B0609020204030204" pitchFamily="49" charset="0"/>
              </a:rPr>
              <a:t>people</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4B4B4"/>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from</a:t>
            </a:r>
            <a:r>
              <a:rPr kumimoji="0" lang="zh-TW" altLang="zh-TW" sz="1600" b="0" i="0" u="none" strike="noStrike" cap="none" normalizeH="0" baseline="0" dirty="0">
                <a:ln>
                  <a:noFill/>
                </a:ln>
                <a:solidFill>
                  <a:srgbClr val="DCDCDC"/>
                </a:solidFill>
                <a:effectLst/>
                <a:latin typeface="Consolas" panose="020B0609020204030204" pitchFamily="49" charset="0"/>
              </a:rPr>
              <a:t> data </a:t>
            </a:r>
            <a:r>
              <a:rPr kumimoji="0" lang="zh-TW" altLang="zh-TW" sz="1600" b="0" i="0" u="none" strike="noStrike" cap="none" normalizeH="0" baseline="0" dirty="0">
                <a:ln>
                  <a:noFill/>
                </a:ln>
                <a:solidFill>
                  <a:srgbClr val="569CD6"/>
                </a:solidFill>
                <a:effectLst/>
                <a:latin typeface="Consolas" panose="020B0609020204030204" pitchFamily="49" charset="0"/>
              </a:rPr>
              <a:t>in</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list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where</a:t>
            </a:r>
            <a:r>
              <a:rPr kumimoji="0" lang="zh-TW" altLang="zh-TW" sz="1600" b="0" i="0" u="none" strike="noStrike" cap="none" normalizeH="0" baseline="0" dirty="0">
                <a:ln>
                  <a:noFill/>
                </a:ln>
                <a:solidFill>
                  <a:srgbClr val="DCDCDC"/>
                </a:solidFill>
                <a:effectLst/>
                <a:latin typeface="Consolas" panose="020B0609020204030204" pitchFamily="49" charset="0"/>
              </a:rPr>
              <a:t> data</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Name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69D85"/>
                </a:solidFill>
                <a:effectLst/>
                <a:latin typeface="Consolas" panose="020B0609020204030204" pitchFamily="49" charset="0"/>
              </a:rPr>
              <a:t>"Bill"</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select</a:t>
            </a:r>
            <a:r>
              <a:rPr kumimoji="0" lang="zh-TW" altLang="zh-TW" sz="1600" b="0" i="0" u="none" strike="noStrike" cap="none" normalizeH="0" baseline="0" dirty="0">
                <a:ln>
                  <a:noFill/>
                </a:ln>
                <a:solidFill>
                  <a:srgbClr val="DCDCDC"/>
                </a:solidFill>
                <a:effectLst/>
                <a:latin typeface="Consolas" panose="020B0609020204030204" pitchFamily="49" charset="0"/>
              </a:rPr>
              <a:t> data;</a:t>
            </a:r>
            <a:br>
              <a:rPr kumimoji="0" lang="zh-TW" altLang="zh-TW" sz="1600" b="0" i="0" u="none" strike="noStrike" cap="none" normalizeH="0" baseline="0" dirty="0">
                <a:ln>
                  <a:noFill/>
                </a:ln>
                <a:solidFill>
                  <a:srgbClr val="DCDCDC"/>
                </a:solidFill>
                <a:effectLst/>
                <a:latin typeface="Consolas" panose="020B0609020204030204" pitchFamily="49" charset="0"/>
              </a:rPr>
            </a:b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7A64A"/>
                </a:solidFill>
                <a:effectLst/>
                <a:latin typeface="Consolas" panose="020B0609020204030204" pitchFamily="49" charset="0"/>
              </a:rPr>
              <a:t>//顯示結果</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8A0DF"/>
                </a:solidFill>
                <a:effectLst/>
                <a:latin typeface="Consolas" panose="020B0609020204030204" pitchFamily="49" charset="0"/>
              </a:rPr>
              <a:t>foreach</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person</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8A0DF"/>
                </a:solidFill>
                <a:effectLst/>
                <a:latin typeface="Consolas" panose="020B0609020204030204" pitchFamily="49" charset="0"/>
              </a:rPr>
              <a:t>in</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people</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Console</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AA"/>
                </a:solidFill>
                <a:effectLst/>
                <a:latin typeface="Consolas" panose="020B0609020204030204" pitchFamily="49" charset="0"/>
              </a:rPr>
              <a:t>WriteLine</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D69D85"/>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9CDCFE"/>
                </a:solidFill>
                <a:effectLst/>
                <a:latin typeface="Consolas" panose="020B0609020204030204" pitchFamily="49" charset="0"/>
              </a:rPr>
              <a:t>person</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Name}</a:t>
            </a:r>
            <a:r>
              <a:rPr kumimoji="0" lang="zh-TW" altLang="zh-TW" sz="1600" b="0" i="0" u="none" strike="noStrike" cap="none" normalizeH="0" baseline="0" dirty="0">
                <a:ln>
                  <a:noFill/>
                </a:ln>
                <a:solidFill>
                  <a:srgbClr val="D69D85"/>
                </a:solidFill>
                <a:effectLst/>
                <a:latin typeface="Consolas" panose="020B0609020204030204" pitchFamily="49" charset="0"/>
              </a:rPr>
              <a:t> 是 </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9CDCFE"/>
                </a:solidFill>
                <a:effectLst/>
                <a:latin typeface="Consolas" panose="020B0609020204030204" pitchFamily="49" charset="0"/>
              </a:rPr>
              <a:t>person</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Age}</a:t>
            </a:r>
            <a:r>
              <a:rPr kumimoji="0" lang="zh-TW" altLang="zh-TW" sz="1600" b="0" i="0" u="none" strike="noStrike" cap="none" normalizeH="0" baseline="0" dirty="0">
                <a:ln>
                  <a:noFill/>
                </a:ln>
                <a:solidFill>
                  <a:srgbClr val="D69D85"/>
                </a:solidFill>
                <a:effectLst/>
                <a:latin typeface="Consolas" panose="020B0609020204030204" pitchFamily="49" charset="0"/>
              </a:rPr>
              <a:t> 歲"</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Console</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AA"/>
                </a:solidFill>
                <a:effectLst/>
                <a:latin typeface="Consolas" panose="020B0609020204030204" pitchFamily="49" charset="0"/>
              </a:rPr>
              <a:t>ReadLine</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9966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534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zh-TW" altLang="en-US" dirty="0"/>
              <a:t>請和你的夥伴們討論 </a:t>
            </a:r>
            <a:r>
              <a:rPr lang="en-US" altLang="zh-TW" dirty="0"/>
              <a:t>Query Expression </a:t>
            </a:r>
            <a:r>
              <a:rPr lang="zh-TW" altLang="en-US" dirty="0"/>
              <a:t>的運作</a:t>
            </a:r>
          </a:p>
        </p:txBody>
      </p:sp>
    </p:spTree>
    <p:extLst>
      <p:ext uri="{BB962C8B-B14F-4D97-AF65-F5344CB8AC3E}">
        <p14:creationId xmlns:p14="http://schemas.microsoft.com/office/powerpoint/2010/main" val="87108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err="1"/>
              <a:t>var</a:t>
            </a:r>
            <a:r>
              <a:rPr lang="en-US" altLang="zh-TW" dirty="0"/>
              <a:t> </a:t>
            </a:r>
            <a:r>
              <a:rPr lang="zh-TW" altLang="en-US" dirty="0"/>
              <a:t>宣告</a:t>
            </a:r>
          </a:p>
        </p:txBody>
      </p:sp>
      <p:sp>
        <p:nvSpPr>
          <p:cNvPr id="4" name="文字版面配置區 3"/>
          <p:cNvSpPr>
            <a:spLocks noGrp="1"/>
          </p:cNvSpPr>
          <p:nvPr>
            <p:ph type="body" sz="quarter" idx="10"/>
          </p:nvPr>
        </p:nvSpPr>
        <p:spPr/>
        <p:txBody>
          <a:bodyPr/>
          <a:lstStyle/>
          <a:p>
            <a:r>
              <a:rPr lang="zh-TW" altLang="en-US" dirty="0"/>
              <a:t>強型別</a:t>
            </a:r>
          </a:p>
          <a:p>
            <a:r>
              <a:rPr lang="zh-TW" altLang="en-US" dirty="0"/>
              <a:t>隱含型別 </a:t>
            </a:r>
            <a:r>
              <a:rPr lang="en-US" altLang="zh-TW" dirty="0"/>
              <a:t>(</a:t>
            </a:r>
            <a:r>
              <a:rPr lang="zh-TW" altLang="en-US" dirty="0"/>
              <a:t> 所以這是個語法糖</a:t>
            </a:r>
            <a:r>
              <a:rPr lang="en-US" altLang="zh-TW" dirty="0"/>
              <a:t>)</a:t>
            </a:r>
            <a:endParaRPr lang="zh-TW" altLang="en-US" dirty="0"/>
          </a:p>
          <a:p>
            <a:r>
              <a:rPr lang="zh-TW" altLang="en-US" dirty="0"/>
              <a:t>或稱右</a:t>
            </a:r>
            <a:r>
              <a:rPr lang="en-US" altLang="zh-TW" dirty="0"/>
              <a:t>(</a:t>
            </a:r>
            <a:r>
              <a:rPr lang="zh-TW" altLang="en-US" dirty="0"/>
              <a:t>後</a:t>
            </a:r>
            <a:r>
              <a:rPr lang="en-US" altLang="zh-TW" dirty="0"/>
              <a:t>)</a:t>
            </a:r>
            <a:r>
              <a:rPr lang="zh-TW" altLang="en-US" dirty="0"/>
              <a:t>決議型別</a:t>
            </a:r>
          </a:p>
          <a:p>
            <a:r>
              <a:rPr lang="zh-TW" altLang="en-US" dirty="0"/>
              <a:t>只能做為宣告區域變數使用</a:t>
            </a:r>
          </a:p>
          <a:p>
            <a:endParaRPr lang="zh-TW" altLang="en-US" dirty="0"/>
          </a:p>
        </p:txBody>
      </p:sp>
    </p:spTree>
    <p:extLst>
      <p:ext uri="{BB962C8B-B14F-4D97-AF65-F5344CB8AC3E}">
        <p14:creationId xmlns:p14="http://schemas.microsoft.com/office/powerpoint/2010/main" val="812688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p:cNvSpPr>
            <a:spLocks noGrp="1"/>
          </p:cNvSpPr>
          <p:nvPr>
            <p:ph type="body" sz="quarter" idx="10"/>
          </p:nvPr>
        </p:nvSpPr>
        <p:spPr/>
        <p:txBody>
          <a:bodyPr/>
          <a:lstStyle/>
          <a:p>
            <a:r>
              <a:rPr lang="zh-TW" altLang="en-US" dirty="0"/>
              <a:t>請開啟 </a:t>
            </a:r>
            <a:r>
              <a:rPr lang="en-US" altLang="zh-TW" dirty="0" err="1"/>
              <a:t>VarSample</a:t>
            </a:r>
            <a:r>
              <a:rPr lang="en-US" altLang="zh-TW" dirty="0"/>
              <a:t> </a:t>
            </a:r>
            <a:r>
              <a:rPr lang="zh-TW" altLang="en-US" dirty="0"/>
              <a:t>範例，和你的同學討論裡面的程式碼。</a:t>
            </a:r>
            <a:endParaRPr lang="en-US" altLang="zh-TW" dirty="0"/>
          </a:p>
          <a:p>
            <a:r>
              <a:rPr lang="zh-TW" altLang="en-US" dirty="0"/>
              <a:t>務必了解 </a:t>
            </a:r>
            <a:r>
              <a:rPr lang="en-US" altLang="zh-TW" dirty="0" err="1"/>
              <a:t>var</a:t>
            </a:r>
            <a:r>
              <a:rPr lang="en-US" altLang="zh-TW" dirty="0"/>
              <a:t> </a:t>
            </a:r>
            <a:r>
              <a:rPr lang="zh-TW" altLang="en-US" dirty="0"/>
              <a:t>怎麼用</a:t>
            </a:r>
          </a:p>
        </p:txBody>
      </p:sp>
    </p:spTree>
    <p:extLst>
      <p:ext uri="{BB962C8B-B14F-4D97-AF65-F5344CB8AC3E}">
        <p14:creationId xmlns:p14="http://schemas.microsoft.com/office/powerpoint/2010/main" val="2419052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a:t>將剛剛 </a:t>
            </a:r>
            <a:r>
              <a:rPr lang="en-US" altLang="zh-TW" dirty="0"/>
              <a:t>Query Expression </a:t>
            </a:r>
            <a:r>
              <a:rPr lang="zh-TW" altLang="en-US" dirty="0"/>
              <a:t>轉成 </a:t>
            </a:r>
            <a:r>
              <a:rPr lang="en-US" altLang="zh-TW" dirty="0"/>
              <a:t>Method Expression </a:t>
            </a:r>
            <a:r>
              <a:rPr lang="zh-TW" altLang="en-US" dirty="0"/>
              <a:t>的寫法</a:t>
            </a:r>
          </a:p>
        </p:txBody>
      </p:sp>
    </p:spTree>
    <p:extLst>
      <p:ext uri="{BB962C8B-B14F-4D97-AF65-F5344CB8AC3E}">
        <p14:creationId xmlns:p14="http://schemas.microsoft.com/office/powerpoint/2010/main" val="28332401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在 </a:t>
            </a:r>
            <a:r>
              <a:rPr lang="en-US" altLang="zh-TW" sz="3200" dirty="0"/>
              <a:t>LinqSamples</a:t>
            </a:r>
            <a:r>
              <a:rPr lang="en-US" altLang="zh-TW" dirty="0"/>
              <a:t> </a:t>
            </a:r>
            <a:r>
              <a:rPr lang="zh-TW" altLang="en-US" dirty="0"/>
              <a:t>加入新專案</a:t>
            </a:r>
          </a:p>
        </p:txBody>
      </p:sp>
      <p:sp>
        <p:nvSpPr>
          <p:cNvPr id="4" name="文字版面配置區 3"/>
          <p:cNvSpPr>
            <a:spLocks noGrp="1"/>
          </p:cNvSpPr>
          <p:nvPr>
            <p:ph type="body" sz="quarter" idx="10"/>
          </p:nvPr>
        </p:nvSpPr>
        <p:spPr/>
        <p:txBody>
          <a:bodyPr/>
          <a:lstStyle/>
          <a:p>
            <a:r>
              <a:rPr lang="zh-TW" altLang="en-US" sz="2800" dirty="0"/>
              <a:t>方案名稱：</a:t>
            </a:r>
            <a:r>
              <a:rPr lang="en-US" altLang="zh-TW" sz="2800" dirty="0"/>
              <a:t>LinqSamples</a:t>
            </a:r>
          </a:p>
          <a:p>
            <a:r>
              <a:rPr lang="zh-TW" altLang="en-US" sz="2800" dirty="0"/>
              <a:t>專案名稱：</a:t>
            </a:r>
            <a:r>
              <a:rPr lang="en-US" altLang="zh-TW" sz="2800" dirty="0"/>
              <a:t>LinqSample002</a:t>
            </a:r>
          </a:p>
          <a:p>
            <a:r>
              <a:rPr lang="zh-TW" altLang="en-US" sz="2800" dirty="0"/>
              <a:t>範本：</a:t>
            </a:r>
            <a:r>
              <a:rPr lang="en-US" altLang="zh-TW" sz="2800" dirty="0"/>
              <a:t>Console Application</a:t>
            </a:r>
          </a:p>
          <a:p>
            <a:endParaRPr lang="zh-TW" altLang="en-US" sz="2800" dirty="0"/>
          </a:p>
        </p:txBody>
      </p:sp>
    </p:spTree>
    <p:extLst>
      <p:ext uri="{BB962C8B-B14F-4D97-AF65-F5344CB8AC3E}">
        <p14:creationId xmlns:p14="http://schemas.microsoft.com/office/powerpoint/2010/main" val="2588191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a:t>遞增與遞減運算子</a:t>
            </a:r>
          </a:p>
        </p:txBody>
      </p:sp>
    </p:spTree>
    <p:extLst>
      <p:ext uri="{BB962C8B-B14F-4D97-AF65-F5344CB8AC3E}">
        <p14:creationId xmlns:p14="http://schemas.microsoft.com/office/powerpoint/2010/main" val="40128450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834887" y="1461041"/>
            <a:ext cx="7729804" cy="461665"/>
          </a:xfrm>
          <a:prstGeom prst="rect">
            <a:avLst/>
          </a:prstGeom>
          <a:noFill/>
        </p:spPr>
        <p:txBody>
          <a:bodyPr wrap="square" rtlCol="0">
            <a:spAutoFit/>
          </a:bodyPr>
          <a:lstStyle/>
          <a:p>
            <a:r>
              <a:rPr lang="zh-TW" altLang="en-US" sz="2400" dirty="0">
                <a:solidFill>
                  <a:srgbClr val="FFFFFF"/>
                </a:solidFill>
                <a:latin typeface="微軟正黑體" panose="020B0604030504040204" pitchFamily="34" charset="-120"/>
                <a:ea typeface="微軟正黑體" panose="020B0604030504040204" pitchFamily="34" charset="-120"/>
              </a:rPr>
              <a:t>加入 </a:t>
            </a:r>
            <a:r>
              <a:rPr lang="en-US" altLang="zh-TW" sz="2400" dirty="0" err="1">
                <a:solidFill>
                  <a:srgbClr val="FFFFFF"/>
                </a:solidFill>
                <a:latin typeface="微軟正黑體" panose="020B0604030504040204" pitchFamily="34" charset="-120"/>
                <a:ea typeface="微軟正黑體" panose="020B0604030504040204" pitchFamily="34" charset="-120"/>
              </a:rPr>
              <a:t>MyData</a:t>
            </a:r>
            <a:r>
              <a:rPr lang="en-US" altLang="zh-TW" sz="2400" dirty="0">
                <a:solidFill>
                  <a:srgbClr val="FFFFFF"/>
                </a:solidFill>
                <a:latin typeface="微軟正黑體" panose="020B0604030504040204" pitchFamily="34" charset="-120"/>
                <a:ea typeface="微軟正黑體" panose="020B0604030504040204" pitchFamily="34" charset="-120"/>
              </a:rPr>
              <a:t> Class</a:t>
            </a:r>
            <a:r>
              <a:rPr lang="zh-TW" altLang="en-US" sz="2400" dirty="0">
                <a:solidFill>
                  <a:srgbClr val="FFFFFF"/>
                </a:solidFill>
                <a:latin typeface="微軟正黑體" panose="020B0604030504040204" pitchFamily="34" charset="-120"/>
                <a:ea typeface="微軟正黑體" panose="020B0604030504040204" pitchFamily="34" charset="-120"/>
              </a:rPr>
              <a:t>，並建立其內容</a:t>
            </a:r>
            <a:endParaRPr lang="en-US" altLang="zh-TW" sz="2400" dirty="0">
              <a:solidFill>
                <a:srgbClr val="FFFFFF"/>
              </a:solidFill>
              <a:latin typeface="微軟正黑體" panose="020B0604030504040204" pitchFamily="34" charset="-120"/>
              <a:ea typeface="微軟正黑體" panose="020B0604030504040204" pitchFamily="34" charset="-120"/>
            </a:endParaRPr>
          </a:p>
        </p:txBody>
      </p:sp>
      <p:grpSp>
        <p:nvGrpSpPr>
          <p:cNvPr id="9" name="群組 8"/>
          <p:cNvGrpSpPr/>
          <p:nvPr/>
        </p:nvGrpSpPr>
        <p:grpSpPr>
          <a:xfrm>
            <a:off x="0" y="2020704"/>
            <a:ext cx="9144000" cy="2987419"/>
            <a:chOff x="0" y="2020704"/>
            <a:chExt cx="9144000" cy="2987419"/>
          </a:xfrm>
        </p:grpSpPr>
        <p:sp>
          <p:nvSpPr>
            <p:cNvPr id="5" name="矩形 4"/>
            <p:cNvSpPr/>
            <p:nvPr/>
          </p:nvSpPr>
          <p:spPr>
            <a:xfrm>
              <a:off x="0" y="2020704"/>
              <a:ext cx="9144000" cy="2987419"/>
            </a:xfrm>
            <a:prstGeom prst="rect">
              <a:avLst/>
            </a:prstGeom>
            <a:solidFill>
              <a:srgbClr val="0F0F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8" name="Rectangle 1"/>
            <p:cNvSpPr>
              <a:spLocks noChangeArrowheads="1"/>
            </p:cNvSpPr>
            <p:nvPr/>
          </p:nvSpPr>
          <p:spPr bwMode="auto">
            <a:xfrm>
              <a:off x="834887" y="2483361"/>
              <a:ext cx="2765501"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569CD6"/>
                  </a:solidFill>
                  <a:effectLst/>
                  <a:latin typeface="Consolas" panose="020B0609020204030204" pitchFamily="49" charset="0"/>
                </a:rPr>
                <a:t>class</a:t>
              </a: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a:t>
              </a: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public</a:t>
              </a: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string</a:t>
              </a:r>
              <a:r>
                <a:rPr kumimoji="0" lang="zh-TW" altLang="zh-TW" sz="1600" b="0" i="0" u="none" strike="noStrike" cap="none" normalizeH="0" baseline="0" dirty="0">
                  <a:ln>
                    <a:noFill/>
                  </a:ln>
                  <a:solidFill>
                    <a:schemeClr val="tx1"/>
                  </a:solidFill>
                  <a:effectLst/>
                  <a:latin typeface="Consolas" panose="020B0609020204030204" pitchFamily="49" charset="0"/>
                </a:rPr>
                <a:t> Name</a:t>
              </a: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 </a:t>
              </a:r>
              <a:r>
                <a:rPr kumimoji="0" lang="zh-TW" altLang="zh-TW" sz="1600" b="0" i="0" u="none" strike="noStrike" cap="none" normalizeH="0" baseline="0" dirty="0">
                  <a:ln>
                    <a:noFill/>
                  </a:ln>
                  <a:solidFill>
                    <a:srgbClr val="569CD6"/>
                  </a:solidFill>
                  <a:effectLst/>
                  <a:latin typeface="Consolas" panose="020B0609020204030204" pitchFamily="49" charset="0"/>
                </a:rPr>
                <a:t>get</a:t>
              </a: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set</a:t>
              </a:r>
              <a:r>
                <a:rPr kumimoji="0" lang="zh-TW" altLang="zh-TW" sz="1600" b="0" i="0" u="none" strike="noStrike" cap="none" normalizeH="0" baseline="0" dirty="0">
                  <a:ln>
                    <a:noFill/>
                  </a:ln>
                  <a:solidFill>
                    <a:schemeClr val="tx1"/>
                  </a:solidFill>
                  <a:effectLst/>
                  <a:latin typeface="Consolas" panose="020B0609020204030204" pitchFamily="49" charset="0"/>
                </a:rPr>
                <a:t>; }</a:t>
              </a:r>
              <a:br>
                <a:rPr kumimoji="0" lang="zh-TW" altLang="zh-TW" sz="1600" b="0" i="0" u="none" strike="noStrike" cap="none" normalizeH="0" baseline="0" dirty="0">
                  <a:ln>
                    <a:noFill/>
                  </a:ln>
                  <a:solidFill>
                    <a:schemeClr val="tx1"/>
                  </a:solidFill>
                  <a:effectLst/>
                  <a:latin typeface="Consolas" panose="020B0609020204030204" pitchFamily="49" charset="0"/>
                </a:rPr>
              </a:b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public</a:t>
              </a: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int</a:t>
              </a:r>
              <a:r>
                <a:rPr kumimoji="0" lang="zh-TW" altLang="zh-TW" sz="1600" b="0" i="0" u="none" strike="noStrike" cap="none" normalizeH="0" baseline="0" dirty="0">
                  <a:ln>
                    <a:noFill/>
                  </a:ln>
                  <a:solidFill>
                    <a:schemeClr val="tx1"/>
                  </a:solidFill>
                  <a:effectLst/>
                  <a:latin typeface="Consolas" panose="020B0609020204030204" pitchFamily="49" charset="0"/>
                </a:rPr>
                <a:t> Age</a:t>
              </a: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 </a:t>
              </a:r>
              <a:r>
                <a:rPr kumimoji="0" lang="zh-TW" altLang="zh-TW" sz="1600" b="0" i="0" u="none" strike="noStrike" cap="none" normalizeH="0" baseline="0" dirty="0">
                  <a:ln>
                    <a:noFill/>
                  </a:ln>
                  <a:solidFill>
                    <a:srgbClr val="569CD6"/>
                  </a:solidFill>
                  <a:effectLst/>
                  <a:latin typeface="Consolas" panose="020B0609020204030204" pitchFamily="49" charset="0"/>
                </a:rPr>
                <a:t>get</a:t>
              </a: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set</a:t>
              </a:r>
              <a:r>
                <a:rPr kumimoji="0" lang="zh-TW" altLang="zh-TW" sz="1600" b="0" i="0" u="none" strike="noStrike" cap="none" normalizeH="0" baseline="0" dirty="0">
                  <a:ln>
                    <a:noFill/>
                  </a:ln>
                  <a:solidFill>
                    <a:schemeClr val="tx1"/>
                  </a:solidFill>
                  <a:effectLst/>
                  <a:latin typeface="Consolas" panose="020B0609020204030204" pitchFamily="49" charset="0"/>
                </a:rPr>
                <a:t>; }</a:t>
              </a: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a:t>
              </a:r>
            </a:p>
          </p:txBody>
        </p:sp>
      </p:grpSp>
    </p:spTree>
    <p:extLst>
      <p:ext uri="{BB962C8B-B14F-4D97-AF65-F5344CB8AC3E}">
        <p14:creationId xmlns:p14="http://schemas.microsoft.com/office/powerpoint/2010/main" val="9052103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520906"/>
            <a:ext cx="9144000" cy="4743585"/>
          </a:xfrm>
          <a:prstGeom prst="rect">
            <a:avLst/>
          </a:prstGeom>
          <a:solidFill>
            <a:srgbClr val="0F0F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857605" y="689907"/>
            <a:ext cx="7729804" cy="830997"/>
          </a:xfrm>
          <a:prstGeom prst="rect">
            <a:avLst/>
          </a:prstGeom>
          <a:noFill/>
        </p:spPr>
        <p:txBody>
          <a:bodyPr wrap="square" rtlCol="0">
            <a:spAutoFit/>
          </a:bodyPr>
          <a:lstStyle/>
          <a:p>
            <a:r>
              <a:rPr lang="zh-TW" altLang="en-US" sz="2400" dirty="0">
                <a:solidFill>
                  <a:srgbClr val="FFFFFF"/>
                </a:solidFill>
                <a:latin typeface="微軟正黑體" panose="020B0604030504040204" pitchFamily="34" charset="-120"/>
                <a:ea typeface="微軟正黑體" panose="020B0604030504040204" pitchFamily="34" charset="-120"/>
              </a:rPr>
              <a:t>在 </a:t>
            </a:r>
            <a:r>
              <a:rPr lang="en-US" altLang="zh-TW" sz="2400" dirty="0">
                <a:solidFill>
                  <a:srgbClr val="FFFFFF"/>
                </a:solidFill>
                <a:latin typeface="微軟正黑體" panose="020B0604030504040204" pitchFamily="34" charset="-120"/>
                <a:ea typeface="微軟正黑體" panose="020B0604030504040204" pitchFamily="34" charset="-120"/>
              </a:rPr>
              <a:t>Program </a:t>
            </a:r>
            <a:r>
              <a:rPr lang="en-US" altLang="zh-TW" sz="2400" dirty="0" err="1">
                <a:solidFill>
                  <a:srgbClr val="FFFFFF"/>
                </a:solidFill>
                <a:latin typeface="微軟正黑體" panose="020B0604030504040204" pitchFamily="34" charset="-120"/>
                <a:ea typeface="微軟正黑體" panose="020B0604030504040204" pitchFamily="34" charset="-120"/>
              </a:rPr>
              <a:t>Calss</a:t>
            </a:r>
            <a:r>
              <a:rPr lang="en-US" altLang="zh-TW" sz="2400" dirty="0">
                <a:solidFill>
                  <a:srgbClr val="FFFFFF"/>
                </a:solidFill>
                <a:latin typeface="微軟正黑體" panose="020B0604030504040204" pitchFamily="34" charset="-120"/>
                <a:ea typeface="微軟正黑體" panose="020B0604030504040204" pitchFamily="34" charset="-120"/>
              </a:rPr>
              <a:t> </a:t>
            </a:r>
            <a:r>
              <a:rPr lang="zh-TW" altLang="en-US" sz="2400" dirty="0">
                <a:solidFill>
                  <a:srgbClr val="FFFFFF"/>
                </a:solidFill>
                <a:latin typeface="微軟正黑體" panose="020B0604030504040204" pitchFamily="34" charset="-120"/>
                <a:ea typeface="微軟正黑體" panose="020B0604030504040204" pitchFamily="34" charset="-120"/>
              </a:rPr>
              <a:t>加入產生 </a:t>
            </a:r>
            <a:r>
              <a:rPr lang="en-US" altLang="zh-TW" sz="2400" dirty="0">
                <a:solidFill>
                  <a:srgbClr val="FFFFFF"/>
                </a:solidFill>
                <a:latin typeface="微軟正黑體" panose="020B0604030504040204" pitchFamily="34" charset="-120"/>
                <a:ea typeface="微軟正黑體" panose="020B0604030504040204" pitchFamily="34" charset="-120"/>
              </a:rPr>
              <a:t>List&lt;</a:t>
            </a:r>
            <a:r>
              <a:rPr lang="en-US" altLang="zh-TW" sz="2400" dirty="0" err="1">
                <a:solidFill>
                  <a:srgbClr val="FFFFFF"/>
                </a:solidFill>
                <a:latin typeface="微軟正黑體" panose="020B0604030504040204" pitchFamily="34" charset="-120"/>
                <a:ea typeface="微軟正黑體" panose="020B0604030504040204" pitchFamily="34" charset="-120"/>
              </a:rPr>
              <a:t>MyData</a:t>
            </a:r>
            <a:r>
              <a:rPr lang="en-US" altLang="zh-TW" sz="2400" dirty="0">
                <a:solidFill>
                  <a:srgbClr val="FFFFFF"/>
                </a:solidFill>
                <a:latin typeface="微軟正黑體" panose="020B0604030504040204" pitchFamily="34" charset="-120"/>
                <a:ea typeface="微軟正黑體" panose="020B0604030504040204" pitchFamily="34" charset="-120"/>
              </a:rPr>
              <a:t>&gt; </a:t>
            </a:r>
            <a:r>
              <a:rPr lang="zh-TW" altLang="en-US" sz="2400" dirty="0">
                <a:solidFill>
                  <a:srgbClr val="FFFFFF"/>
                </a:solidFill>
                <a:latin typeface="微軟正黑體" panose="020B0604030504040204" pitchFamily="34" charset="-120"/>
                <a:ea typeface="微軟正黑體" panose="020B0604030504040204" pitchFamily="34" charset="-120"/>
              </a:rPr>
              <a:t>的方法</a:t>
            </a:r>
            <a:br>
              <a:rPr lang="en-US" altLang="zh-TW" sz="2400" dirty="0">
                <a:solidFill>
                  <a:srgbClr val="FFFFFF"/>
                </a:solidFill>
                <a:latin typeface="微軟正黑體" panose="020B0604030504040204" pitchFamily="34" charset="-120"/>
                <a:ea typeface="微軟正黑體" panose="020B0604030504040204" pitchFamily="34" charset="-120"/>
              </a:rPr>
            </a:br>
            <a:r>
              <a:rPr lang="zh-TW" altLang="en-US" sz="2400" dirty="0">
                <a:solidFill>
                  <a:srgbClr val="FFFFFF"/>
                </a:solidFill>
                <a:latin typeface="微軟正黑體" panose="020B0604030504040204" pitchFamily="34" charset="-120"/>
                <a:ea typeface="微軟正黑體" panose="020B0604030504040204" pitchFamily="34" charset="-120"/>
              </a:rPr>
              <a:t>並且在 </a:t>
            </a:r>
            <a:r>
              <a:rPr lang="en-US" altLang="zh-TW" sz="2400" dirty="0">
                <a:solidFill>
                  <a:srgbClr val="FFFFFF"/>
                </a:solidFill>
                <a:latin typeface="微軟正黑體" panose="020B0604030504040204" pitchFamily="34" charset="-120"/>
                <a:ea typeface="微軟正黑體" panose="020B0604030504040204" pitchFamily="34" charset="-120"/>
              </a:rPr>
              <a:t>Main Method</a:t>
            </a:r>
            <a:r>
              <a:rPr lang="zh-TW" altLang="en-US" sz="2400" dirty="0">
                <a:solidFill>
                  <a:srgbClr val="FFFFFF"/>
                </a:solidFill>
                <a:latin typeface="微軟正黑體" panose="020B0604030504040204" pitchFamily="34" charset="-120"/>
                <a:ea typeface="微軟正黑體" panose="020B0604030504040204" pitchFamily="34" charset="-120"/>
              </a:rPr>
              <a:t> 中呼叫它以產生一個集合</a:t>
            </a:r>
            <a:endParaRPr lang="en-US" altLang="zh-TW" sz="2400" dirty="0">
              <a:solidFill>
                <a:srgbClr val="FFFFFF"/>
              </a:solidFill>
              <a:latin typeface="微軟正黑體" panose="020B0604030504040204" pitchFamily="34" charset="-120"/>
              <a:ea typeface="微軟正黑體" panose="020B0604030504040204" pitchFamily="34" charset="-120"/>
            </a:endParaRPr>
          </a:p>
        </p:txBody>
      </p:sp>
      <p:sp>
        <p:nvSpPr>
          <p:cNvPr id="5" name="Rectangle 1">
            <a:extLst>
              <a:ext uri="{FF2B5EF4-FFF2-40B4-BE49-F238E27FC236}">
                <a16:creationId xmlns:a16="http://schemas.microsoft.com/office/drawing/2014/main" id="{AA4057CF-0B93-48B5-B5D9-1B7BD695FC9E}"/>
              </a:ext>
            </a:extLst>
          </p:cNvPr>
          <p:cNvSpPr>
            <a:spLocks noChangeArrowheads="1"/>
          </p:cNvSpPr>
          <p:nvPr/>
        </p:nvSpPr>
        <p:spPr bwMode="auto">
          <a:xfrm>
            <a:off x="731898" y="1812007"/>
            <a:ext cx="7808023" cy="378565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static</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void</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CDCAA"/>
                </a:solidFill>
                <a:effectLst/>
                <a:latin typeface="Consolas" panose="020B0609020204030204" pitchFamily="49" charset="0"/>
              </a:rPr>
              <a:t>Main</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569CD6"/>
                </a:solidFill>
                <a:effectLst/>
                <a:latin typeface="Consolas" panose="020B0609020204030204" pitchFamily="49" charset="0"/>
              </a:rPr>
              <a:t>string</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args</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List</a:t>
            </a:r>
            <a:r>
              <a:rPr kumimoji="0" lang="zh-TW" altLang="zh-TW" sz="1600" b="0" i="0" u="none" strike="noStrike" cap="none" normalizeH="0" baseline="0" dirty="0">
                <a:ln>
                  <a:noFill/>
                </a:ln>
                <a:solidFill>
                  <a:srgbClr val="DCDCDC"/>
                </a:solidFill>
                <a:effectLst/>
                <a:latin typeface="Consolas" panose="020B0609020204030204" pitchFamily="49" charset="0"/>
              </a:rPr>
              <a:t>&lt;</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&gt; </a:t>
            </a:r>
            <a:r>
              <a:rPr kumimoji="0" lang="zh-TW" altLang="zh-TW" sz="1600" b="0" i="0" u="none" strike="noStrike" cap="none" normalizeH="0" baseline="0" dirty="0">
                <a:ln>
                  <a:noFill/>
                </a:ln>
                <a:solidFill>
                  <a:srgbClr val="9CDCFE"/>
                </a:solidFill>
                <a:effectLst/>
                <a:latin typeface="Consolas" panose="020B0609020204030204" pitchFamily="49" charset="0"/>
              </a:rPr>
              <a:t>list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CDCAA"/>
                </a:solidFill>
                <a:effectLst/>
                <a:latin typeface="Consolas" panose="020B0609020204030204" pitchFamily="49" charset="0"/>
              </a:rPr>
              <a:t>CreateList</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en-US" sz="1600" b="0" i="0" u="none" strike="noStrike" cap="none" normalizeH="0" baseline="0" dirty="0">
                <a:ln>
                  <a:noFill/>
                </a:ln>
                <a:solidFill>
                  <a:srgbClr val="DCDCDC"/>
                </a:solidFill>
                <a:effectLst/>
                <a:latin typeface="Consolas" panose="020B0609020204030204" pitchFamily="49" charset="0"/>
              </a:rPr>
              <a:t> </a:t>
            </a:r>
            <a:endParaRPr kumimoji="0" lang="en-US" altLang="zh-TW" sz="1600" b="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static</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List</a:t>
            </a:r>
            <a:r>
              <a:rPr kumimoji="0" lang="zh-TW" altLang="zh-TW" sz="1600" b="0" i="0" u="none" strike="noStrike" cap="none" normalizeH="0" baseline="0" dirty="0">
                <a:ln>
                  <a:noFill/>
                </a:ln>
                <a:solidFill>
                  <a:srgbClr val="DCDCDC"/>
                </a:solidFill>
                <a:effectLst/>
                <a:latin typeface="Consolas" panose="020B0609020204030204" pitchFamily="49" charset="0"/>
              </a:rPr>
              <a:t>&lt;</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&gt; </a:t>
            </a:r>
            <a:r>
              <a:rPr kumimoji="0" lang="zh-TW" altLang="zh-TW" sz="1600" b="0" i="0" u="none" strike="noStrike" cap="none" normalizeH="0" baseline="0" dirty="0">
                <a:ln>
                  <a:noFill/>
                </a:ln>
                <a:solidFill>
                  <a:srgbClr val="DCDCAA"/>
                </a:solidFill>
                <a:effectLst/>
                <a:latin typeface="Consolas" panose="020B0609020204030204" pitchFamily="49" charset="0"/>
              </a:rPr>
              <a:t>CreateList</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8A0DF"/>
                </a:solidFill>
                <a:effectLst/>
                <a:latin typeface="Consolas" panose="020B0609020204030204" pitchFamily="49" charset="0"/>
              </a:rPr>
              <a:t>return</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List</a:t>
            </a:r>
            <a:r>
              <a:rPr kumimoji="0" lang="zh-TW" altLang="zh-TW" sz="1600" b="0" i="0" u="none" strike="noStrike" cap="none" normalizeH="0" baseline="0" dirty="0">
                <a:ln>
                  <a:noFill/>
                </a:ln>
                <a:solidFill>
                  <a:srgbClr val="DCDCDC"/>
                </a:solidFill>
                <a:effectLst/>
                <a:latin typeface="Consolas" panose="020B0609020204030204" pitchFamily="49" charset="0"/>
              </a:rPr>
              <a:t>&lt;</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&gt;()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 { Name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69D85"/>
                </a:solidFill>
                <a:effectLst/>
                <a:latin typeface="Consolas" panose="020B0609020204030204" pitchFamily="49" charset="0"/>
              </a:rPr>
              <a:t>"Bill"</a:t>
            </a:r>
            <a:r>
              <a:rPr kumimoji="0" lang="zh-TW" altLang="zh-TW" sz="1600" b="0" i="0" u="none" strike="noStrike" cap="none" normalizeH="0" baseline="0" dirty="0">
                <a:ln>
                  <a:noFill/>
                </a:ln>
                <a:solidFill>
                  <a:srgbClr val="DCDCDC"/>
                </a:solidFill>
                <a:effectLst/>
                <a:latin typeface="Consolas" panose="020B0609020204030204" pitchFamily="49" charset="0"/>
              </a:rPr>
              <a:t>, Age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5CEA8"/>
                </a:solidFill>
                <a:effectLst/>
                <a:latin typeface="Consolas" panose="020B0609020204030204" pitchFamily="49" charset="0"/>
              </a:rPr>
              <a:t>47</a:t>
            </a: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 { Name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69D85"/>
                </a:solidFill>
                <a:effectLst/>
                <a:latin typeface="Consolas" panose="020B0609020204030204" pitchFamily="49" charset="0"/>
              </a:rPr>
              <a:t>"John"</a:t>
            </a:r>
            <a:r>
              <a:rPr kumimoji="0" lang="zh-TW" altLang="zh-TW" sz="1600" b="0" i="0" u="none" strike="noStrike" cap="none" normalizeH="0" baseline="0" dirty="0">
                <a:ln>
                  <a:noFill/>
                </a:ln>
                <a:solidFill>
                  <a:srgbClr val="DCDCDC"/>
                </a:solidFill>
                <a:effectLst/>
                <a:latin typeface="Consolas" panose="020B0609020204030204" pitchFamily="49" charset="0"/>
              </a:rPr>
              <a:t>, Age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5CEA8"/>
                </a:solidFill>
                <a:effectLst/>
                <a:latin typeface="Consolas" panose="020B0609020204030204" pitchFamily="49" charset="0"/>
              </a:rPr>
              <a:t>37</a:t>
            </a: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 { Name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69D85"/>
                </a:solidFill>
                <a:effectLst/>
                <a:latin typeface="Consolas" panose="020B0609020204030204" pitchFamily="49" charset="0"/>
              </a:rPr>
              <a:t>"Tom"</a:t>
            </a:r>
            <a:r>
              <a:rPr kumimoji="0" lang="zh-TW" altLang="zh-TW" sz="1600" b="0" i="0" u="none" strike="noStrike" cap="none" normalizeH="0" baseline="0" dirty="0">
                <a:ln>
                  <a:noFill/>
                </a:ln>
                <a:solidFill>
                  <a:srgbClr val="DCDCDC"/>
                </a:solidFill>
                <a:effectLst/>
                <a:latin typeface="Consolas" panose="020B0609020204030204" pitchFamily="49" charset="0"/>
              </a:rPr>
              <a:t>, Age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5CEA8"/>
                </a:solidFill>
                <a:effectLst/>
                <a:latin typeface="Consolas" panose="020B0609020204030204" pitchFamily="49" charset="0"/>
              </a:rPr>
              <a:t>48</a:t>
            </a: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 { Name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69D85"/>
                </a:solidFill>
                <a:effectLst/>
                <a:latin typeface="Consolas" panose="020B0609020204030204" pitchFamily="49" charset="0"/>
              </a:rPr>
              <a:t>"David"</a:t>
            </a:r>
            <a:r>
              <a:rPr kumimoji="0" lang="zh-TW" altLang="zh-TW" sz="1600" b="0" i="0" u="none" strike="noStrike" cap="none" normalizeH="0" baseline="0" dirty="0">
                <a:ln>
                  <a:noFill/>
                </a:ln>
                <a:solidFill>
                  <a:srgbClr val="DCDCDC"/>
                </a:solidFill>
                <a:effectLst/>
                <a:latin typeface="Consolas" panose="020B0609020204030204" pitchFamily="49" charset="0"/>
              </a:rPr>
              <a:t>, Age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5CEA8"/>
                </a:solidFill>
                <a:effectLst/>
                <a:latin typeface="Consolas" panose="020B0609020204030204" pitchFamily="49" charset="0"/>
              </a:rPr>
              <a:t>36</a:t>
            </a: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 { Name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69D85"/>
                </a:solidFill>
                <a:effectLst/>
                <a:latin typeface="Consolas" panose="020B0609020204030204" pitchFamily="49" charset="0"/>
              </a:rPr>
              <a:t>"Bill"</a:t>
            </a:r>
            <a:r>
              <a:rPr kumimoji="0" lang="zh-TW" altLang="zh-TW" sz="1600" b="0" i="0" u="none" strike="noStrike" cap="none" normalizeH="0" baseline="0" dirty="0">
                <a:ln>
                  <a:noFill/>
                </a:ln>
                <a:solidFill>
                  <a:srgbClr val="DCDCDC"/>
                </a:solidFill>
                <a:effectLst/>
                <a:latin typeface="Consolas" panose="020B0609020204030204" pitchFamily="49" charset="0"/>
              </a:rPr>
              <a:t>, Age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5CEA8"/>
                </a:solidFill>
                <a:effectLst/>
                <a:latin typeface="Consolas" panose="020B0609020204030204" pitchFamily="49" charset="0"/>
              </a:rPr>
              <a:t>35</a:t>
            </a: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en-US"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CDCDC"/>
                </a:solidFill>
                <a:effectLst/>
                <a:latin typeface="Consolas" panose="020B0609020204030204" pitchFamily="49" charset="0"/>
              </a:rPr>
              <a:t>}</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44115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378097"/>
            <a:ext cx="9144000" cy="4743585"/>
          </a:xfrm>
          <a:prstGeom prst="rect">
            <a:avLst/>
          </a:prstGeom>
          <a:solidFill>
            <a:srgbClr val="0F0F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857605" y="547100"/>
            <a:ext cx="6292889" cy="830997"/>
          </a:xfrm>
          <a:prstGeom prst="rect">
            <a:avLst/>
          </a:prstGeom>
          <a:noFill/>
        </p:spPr>
        <p:txBody>
          <a:bodyPr wrap="square" rtlCol="0">
            <a:spAutoFit/>
          </a:bodyPr>
          <a:lstStyle/>
          <a:p>
            <a:r>
              <a:rPr lang="zh-TW" altLang="en-US" sz="2400" dirty="0">
                <a:solidFill>
                  <a:srgbClr val="FFFFFF"/>
                </a:solidFill>
                <a:latin typeface="微軟正黑體" panose="020B0604030504040204" pitchFamily="34" charset="-120"/>
                <a:ea typeface="微軟正黑體" panose="020B0604030504040204" pitchFamily="34" charset="-120"/>
              </a:rPr>
              <a:t>在 </a:t>
            </a:r>
            <a:r>
              <a:rPr lang="en-US" altLang="zh-TW" sz="2400" dirty="0">
                <a:solidFill>
                  <a:srgbClr val="FFFFFF"/>
                </a:solidFill>
                <a:latin typeface="微軟正黑體" panose="020B0604030504040204" pitchFamily="34" charset="-120"/>
                <a:ea typeface="微軟正黑體" panose="020B0604030504040204" pitchFamily="34" charset="-120"/>
              </a:rPr>
              <a:t>Main Method</a:t>
            </a:r>
            <a:r>
              <a:rPr lang="zh-TW" altLang="en-US" sz="2400" dirty="0">
                <a:solidFill>
                  <a:srgbClr val="FFFFFF"/>
                </a:solidFill>
                <a:latin typeface="微軟正黑體" panose="020B0604030504040204" pitchFamily="34" charset="-120"/>
                <a:ea typeface="微軟正黑體" panose="020B0604030504040204" pitchFamily="34" charset="-120"/>
              </a:rPr>
              <a:t> 加入 </a:t>
            </a:r>
            <a:r>
              <a:rPr lang="en-US" altLang="zh-TW" sz="2400" dirty="0">
                <a:solidFill>
                  <a:srgbClr val="FFFFFF"/>
                </a:solidFill>
                <a:latin typeface="微軟正黑體" panose="020B0604030504040204" pitchFamily="34" charset="-120"/>
                <a:ea typeface="微軟正黑體" panose="020B0604030504040204" pitchFamily="34" charset="-120"/>
              </a:rPr>
              <a:t>Method Expression </a:t>
            </a:r>
          </a:p>
          <a:p>
            <a:r>
              <a:rPr lang="zh-TW" altLang="en-US" sz="2400" dirty="0">
                <a:solidFill>
                  <a:srgbClr val="FFFFFF"/>
                </a:solidFill>
                <a:latin typeface="微軟正黑體" panose="020B0604030504040204" pitchFamily="34" charset="-120"/>
                <a:ea typeface="微軟正黑體" panose="020B0604030504040204" pitchFamily="34" charset="-120"/>
              </a:rPr>
              <a:t>和 顯示結果的程式碼</a:t>
            </a:r>
            <a:endParaRPr lang="en-US" altLang="zh-TW" sz="2400" dirty="0">
              <a:solidFill>
                <a:srgbClr val="FFFFFF"/>
              </a:solidFill>
              <a:latin typeface="微軟正黑體" panose="020B0604030504040204" pitchFamily="34" charset="-120"/>
              <a:ea typeface="微軟正黑體" panose="020B0604030504040204" pitchFamily="34" charset="-120"/>
            </a:endParaRPr>
          </a:p>
        </p:txBody>
      </p:sp>
      <p:sp>
        <p:nvSpPr>
          <p:cNvPr id="3" name="Rectangle 1">
            <a:extLst>
              <a:ext uri="{FF2B5EF4-FFF2-40B4-BE49-F238E27FC236}">
                <a16:creationId xmlns:a16="http://schemas.microsoft.com/office/drawing/2014/main" id="{ED2D1B61-47E8-4C79-B6FD-0143266819D2}"/>
              </a:ext>
            </a:extLst>
          </p:cNvPr>
          <p:cNvSpPr>
            <a:spLocks noChangeArrowheads="1"/>
          </p:cNvSpPr>
          <p:nvPr/>
        </p:nvSpPr>
        <p:spPr bwMode="auto">
          <a:xfrm>
            <a:off x="884628" y="1801645"/>
            <a:ext cx="7327647" cy="378565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static</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void</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CDCAA"/>
                </a:solidFill>
                <a:effectLst/>
                <a:latin typeface="Consolas" panose="020B0609020204030204" pitchFamily="49" charset="0"/>
              </a:rPr>
              <a:t>Main</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569CD6"/>
                </a:solidFill>
                <a:effectLst/>
                <a:latin typeface="Consolas" panose="020B0609020204030204" pitchFamily="49" charset="0"/>
              </a:rPr>
              <a:t>string</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args</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var</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list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CDCAA"/>
                </a:solidFill>
                <a:effectLst/>
                <a:latin typeface="Consolas" panose="020B0609020204030204" pitchFamily="49" charset="0"/>
              </a:rPr>
              <a:t>CreateList</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7A64A"/>
                </a:solidFill>
                <a:effectLst/>
                <a:latin typeface="Consolas" panose="020B0609020204030204" pitchFamily="49" charset="0"/>
              </a:rPr>
              <a:t>// Method Expression</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var</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people</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list</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AA"/>
                </a:solidFill>
                <a:effectLst/>
                <a:latin typeface="Consolas" panose="020B0609020204030204" pitchFamily="49" charset="0"/>
              </a:rPr>
              <a:t>Where</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9CDCFE"/>
                </a:solidFill>
                <a:effectLst/>
                <a:latin typeface="Consolas" panose="020B0609020204030204" pitchFamily="49" charset="0"/>
              </a:rPr>
              <a:t>x</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4B4B4"/>
                </a:solidFill>
                <a:effectLst/>
                <a:latin typeface="Consolas" panose="020B0609020204030204" pitchFamily="49" charset="0"/>
              </a:rPr>
              <a:t>=&gt;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x</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Name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69D85"/>
                </a:solidFill>
                <a:effectLst/>
                <a:latin typeface="Consolas" panose="020B0609020204030204" pitchFamily="49" charset="0"/>
              </a:rPr>
              <a:t>"Bill"</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7A64A"/>
                </a:solidFill>
                <a:effectLst/>
                <a:latin typeface="Consolas" panose="020B0609020204030204" pitchFamily="49" charset="0"/>
              </a:rPr>
              <a:t>//顯示結果</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8A0DF"/>
                </a:solidFill>
                <a:effectLst/>
                <a:latin typeface="Consolas" panose="020B0609020204030204" pitchFamily="49" charset="0"/>
              </a:rPr>
              <a:t>foreach</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person</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8A0DF"/>
                </a:solidFill>
                <a:effectLst/>
                <a:latin typeface="Consolas" panose="020B0609020204030204" pitchFamily="49" charset="0"/>
              </a:rPr>
              <a:t>in</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people</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Console</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AA"/>
                </a:solidFill>
                <a:effectLst/>
                <a:latin typeface="Consolas" panose="020B0609020204030204" pitchFamily="49" charset="0"/>
              </a:rPr>
              <a:t>WriteLine</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D69D85"/>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9CDCFE"/>
                </a:solidFill>
                <a:effectLst/>
                <a:latin typeface="Consolas" panose="020B0609020204030204" pitchFamily="49" charset="0"/>
              </a:rPr>
              <a:t>person</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Name}</a:t>
            </a:r>
            <a:r>
              <a:rPr kumimoji="0" lang="zh-TW" altLang="zh-TW" sz="1600" b="0" i="0" u="none" strike="noStrike" cap="none" normalizeH="0" baseline="0" dirty="0">
                <a:ln>
                  <a:noFill/>
                </a:ln>
                <a:solidFill>
                  <a:srgbClr val="D69D85"/>
                </a:solidFill>
                <a:effectLst/>
                <a:latin typeface="Consolas" panose="020B0609020204030204" pitchFamily="49" charset="0"/>
              </a:rPr>
              <a:t> 是 </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9CDCFE"/>
                </a:solidFill>
                <a:effectLst/>
                <a:latin typeface="Consolas" panose="020B0609020204030204" pitchFamily="49" charset="0"/>
              </a:rPr>
              <a:t>person</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Age}</a:t>
            </a:r>
            <a:r>
              <a:rPr kumimoji="0" lang="zh-TW" altLang="zh-TW" sz="1600" b="0" i="0" u="none" strike="noStrike" cap="none" normalizeH="0" baseline="0" dirty="0">
                <a:ln>
                  <a:noFill/>
                </a:ln>
                <a:solidFill>
                  <a:srgbClr val="D69D85"/>
                </a:solidFill>
                <a:effectLst/>
                <a:latin typeface="Consolas" panose="020B0609020204030204" pitchFamily="49" charset="0"/>
              </a:rPr>
              <a:t> 歲"</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Console</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AA"/>
                </a:solidFill>
                <a:effectLst/>
                <a:latin typeface="Consolas" panose="020B0609020204030204" pitchFamily="49" charset="0"/>
              </a:rPr>
              <a:t>ReadLine</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31997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421584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Select </a:t>
            </a:r>
            <a:r>
              <a:rPr lang="zh-TW" altLang="en-US" dirty="0"/>
              <a:t>哪裡去了？</a:t>
            </a:r>
          </a:p>
        </p:txBody>
      </p:sp>
      <p:sp>
        <p:nvSpPr>
          <p:cNvPr id="3" name="文字版面配置區 2"/>
          <p:cNvSpPr>
            <a:spLocks noGrp="1"/>
          </p:cNvSpPr>
          <p:nvPr>
            <p:ph type="body" sz="quarter" idx="10"/>
          </p:nvPr>
        </p:nvSpPr>
        <p:spPr>
          <a:xfrm>
            <a:off x="389436" y="1447799"/>
            <a:ext cx="8363938" cy="1329478"/>
          </a:xfrm>
        </p:spPr>
        <p:txBody>
          <a:bodyPr/>
          <a:lstStyle/>
          <a:p>
            <a:r>
              <a:rPr lang="zh-TW" altLang="en-US" dirty="0"/>
              <a:t>在剛剛這麼簡單的查詢下，</a:t>
            </a:r>
            <a:r>
              <a:rPr lang="en-US" altLang="zh-TW" dirty="0"/>
              <a:t>Method Expression </a:t>
            </a:r>
            <a:r>
              <a:rPr lang="zh-TW" altLang="en-US" dirty="0"/>
              <a:t>的</a:t>
            </a:r>
            <a:r>
              <a:rPr lang="en-US" altLang="zh-TW" dirty="0"/>
              <a:t>Select </a:t>
            </a:r>
            <a:r>
              <a:rPr lang="zh-TW" altLang="en-US" dirty="0"/>
              <a:t>是可以省略的。若要包含 </a:t>
            </a:r>
            <a:r>
              <a:rPr lang="en-US" altLang="zh-TW" dirty="0"/>
              <a:t>Select </a:t>
            </a:r>
            <a:r>
              <a:rPr lang="zh-TW" altLang="en-US" dirty="0"/>
              <a:t>語法則需寫成以下型式</a:t>
            </a:r>
          </a:p>
        </p:txBody>
      </p:sp>
      <p:sp>
        <p:nvSpPr>
          <p:cNvPr id="4" name="矩形 3"/>
          <p:cNvSpPr/>
          <p:nvPr/>
        </p:nvSpPr>
        <p:spPr>
          <a:xfrm>
            <a:off x="0" y="2941984"/>
            <a:ext cx="9144000" cy="1737928"/>
          </a:xfrm>
          <a:prstGeom prst="rect">
            <a:avLst/>
          </a:prstGeom>
          <a:solidFill>
            <a:srgbClr val="0F0F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5" name="Rectangle 1"/>
          <p:cNvSpPr>
            <a:spLocks noChangeArrowheads="1"/>
          </p:cNvSpPr>
          <p:nvPr/>
        </p:nvSpPr>
        <p:spPr bwMode="auto">
          <a:xfrm>
            <a:off x="681540" y="3641671"/>
            <a:ext cx="759053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569CD6"/>
                </a:solidFill>
                <a:effectLst/>
              </a:rPr>
              <a:t>var</a:t>
            </a:r>
            <a:r>
              <a:rPr kumimoji="0" lang="zh-TW" altLang="zh-TW" sz="1600" b="0" i="0" u="none" strike="noStrike" cap="none" normalizeH="0" baseline="0" dirty="0">
                <a:ln>
                  <a:noFill/>
                </a:ln>
                <a:solidFill>
                  <a:schemeClr val="tx1"/>
                </a:solidFill>
                <a:effectLst/>
              </a:rPr>
              <a:t> people </a:t>
            </a:r>
            <a:r>
              <a:rPr kumimoji="0" lang="zh-TW" altLang="zh-TW" sz="1600" b="0" i="0" u="none" strike="noStrike" cap="none" normalizeH="0" baseline="0" dirty="0">
                <a:ln>
                  <a:noFill/>
                </a:ln>
                <a:solidFill>
                  <a:srgbClr val="B4B4B4"/>
                </a:solidFill>
                <a:effectLst/>
              </a:rPr>
              <a:t>=</a:t>
            </a:r>
            <a:r>
              <a:rPr kumimoji="0" lang="zh-TW" altLang="zh-TW" sz="1600" b="0" i="0" u="none" strike="noStrike" cap="none" normalizeH="0" baseline="0" dirty="0">
                <a:ln>
                  <a:noFill/>
                </a:ln>
                <a:solidFill>
                  <a:schemeClr val="tx1"/>
                </a:solidFill>
                <a:effectLst/>
              </a:rPr>
              <a:t> list</a:t>
            </a:r>
            <a:r>
              <a:rPr kumimoji="0" lang="zh-TW" altLang="zh-TW" sz="1600" b="0" i="0" u="none" strike="noStrike" cap="none" normalizeH="0" baseline="0" dirty="0">
                <a:ln>
                  <a:noFill/>
                </a:ln>
                <a:solidFill>
                  <a:srgbClr val="B4B4B4"/>
                </a:solidFill>
                <a:effectLst/>
              </a:rPr>
              <a:t>.</a:t>
            </a:r>
            <a:r>
              <a:rPr kumimoji="0" lang="zh-TW" altLang="zh-TW" sz="1600" b="0" i="0" u="none" strike="noStrike" cap="none" normalizeH="0" baseline="0" dirty="0">
                <a:ln>
                  <a:noFill/>
                </a:ln>
                <a:solidFill>
                  <a:schemeClr val="tx1"/>
                </a:solidFill>
                <a:effectLst/>
              </a:rPr>
              <a:t>Where((x) </a:t>
            </a:r>
            <a:r>
              <a:rPr kumimoji="0" lang="zh-TW" altLang="zh-TW" sz="1600" b="0" i="0" u="none" strike="noStrike" cap="none" normalizeH="0" baseline="0" dirty="0">
                <a:ln>
                  <a:noFill/>
                </a:ln>
                <a:solidFill>
                  <a:srgbClr val="B4B4B4"/>
                </a:solidFill>
                <a:effectLst/>
              </a:rPr>
              <a:t>=&gt;</a:t>
            </a:r>
            <a:r>
              <a:rPr kumimoji="0" lang="zh-TW" altLang="zh-TW" sz="1600" b="0" i="0" u="none" strike="noStrike" cap="none" normalizeH="0" baseline="0" dirty="0">
                <a:ln>
                  <a:noFill/>
                </a:ln>
                <a:solidFill>
                  <a:schemeClr val="tx1"/>
                </a:solidFill>
                <a:effectLst/>
              </a:rPr>
              <a:t> x</a:t>
            </a:r>
            <a:r>
              <a:rPr kumimoji="0" lang="zh-TW" altLang="zh-TW" sz="1600" b="0" i="0" u="none" strike="noStrike" cap="none" normalizeH="0" baseline="0" dirty="0">
                <a:ln>
                  <a:noFill/>
                </a:ln>
                <a:solidFill>
                  <a:srgbClr val="B4B4B4"/>
                </a:solidFill>
                <a:effectLst/>
              </a:rPr>
              <a:t>.</a:t>
            </a:r>
            <a:r>
              <a:rPr kumimoji="0" lang="zh-TW" altLang="zh-TW" sz="1600" b="0" i="0" u="none" strike="noStrike" cap="none" normalizeH="0" baseline="0" dirty="0">
                <a:ln>
                  <a:noFill/>
                </a:ln>
                <a:solidFill>
                  <a:schemeClr val="tx1"/>
                </a:solidFill>
                <a:effectLst/>
              </a:rPr>
              <a:t>Name </a:t>
            </a:r>
            <a:r>
              <a:rPr kumimoji="0" lang="zh-TW" altLang="zh-TW" sz="1600" b="0" i="0" u="none" strike="noStrike" cap="none" normalizeH="0" baseline="0" dirty="0">
                <a:ln>
                  <a:noFill/>
                </a:ln>
                <a:solidFill>
                  <a:srgbClr val="B4B4B4"/>
                </a:solidFill>
                <a:effectLst/>
              </a:rPr>
              <a:t>==</a:t>
            </a:r>
            <a:r>
              <a:rPr kumimoji="0" lang="zh-TW" altLang="zh-TW" sz="1600" b="0" i="0" u="none" strike="noStrike" cap="none" normalizeH="0" baseline="0" dirty="0">
                <a:ln>
                  <a:noFill/>
                </a:ln>
                <a:solidFill>
                  <a:schemeClr val="tx1"/>
                </a:solidFill>
                <a:effectLst/>
              </a:rPr>
              <a:t> </a:t>
            </a:r>
            <a:r>
              <a:rPr kumimoji="0" lang="zh-TW" altLang="zh-TW" sz="1600" b="0" i="0" u="none" strike="noStrike" cap="none" normalizeH="0" baseline="0" dirty="0">
                <a:ln>
                  <a:noFill/>
                </a:ln>
                <a:solidFill>
                  <a:srgbClr val="D69D85"/>
                </a:solidFill>
                <a:effectLst/>
              </a:rPr>
              <a:t>"Bill"</a:t>
            </a:r>
            <a:r>
              <a:rPr kumimoji="0" lang="zh-TW" altLang="zh-TW" sz="1600" b="0" i="0" u="none" strike="noStrike" cap="none" normalizeH="0" baseline="0" dirty="0">
                <a:ln>
                  <a:noFill/>
                </a:ln>
                <a:solidFill>
                  <a:schemeClr val="tx1"/>
                </a:solidFill>
                <a:effectLst/>
              </a:rPr>
              <a:t>)</a:t>
            </a:r>
            <a:r>
              <a:rPr kumimoji="0" lang="zh-TW" altLang="zh-TW" sz="1600" b="0" i="0" u="none" strike="noStrike" cap="none" normalizeH="0" baseline="0" dirty="0">
                <a:ln>
                  <a:noFill/>
                </a:ln>
                <a:solidFill>
                  <a:srgbClr val="B4B4B4"/>
                </a:solidFill>
                <a:effectLst/>
              </a:rPr>
              <a:t>.</a:t>
            </a:r>
            <a:r>
              <a:rPr kumimoji="0" lang="zh-TW" altLang="zh-TW" sz="1600" b="0" i="0" u="none" strike="noStrike" cap="none" normalizeH="0" baseline="0" dirty="0">
                <a:ln>
                  <a:noFill/>
                </a:ln>
                <a:solidFill>
                  <a:schemeClr val="tx1"/>
                </a:solidFill>
                <a:effectLst/>
              </a:rPr>
              <a:t>Select((x) </a:t>
            </a:r>
            <a:r>
              <a:rPr kumimoji="0" lang="zh-TW" altLang="zh-TW" sz="1600" b="0" i="0" u="none" strike="noStrike" cap="none" normalizeH="0" baseline="0" dirty="0">
                <a:ln>
                  <a:noFill/>
                </a:ln>
                <a:solidFill>
                  <a:srgbClr val="B4B4B4"/>
                </a:solidFill>
                <a:effectLst/>
              </a:rPr>
              <a:t>=&gt;</a:t>
            </a:r>
            <a:r>
              <a:rPr kumimoji="0" lang="zh-TW" altLang="zh-TW" sz="1600" b="0" i="0" u="none" strike="noStrike" cap="none" normalizeH="0" baseline="0" dirty="0">
                <a:ln>
                  <a:noFill/>
                </a:ln>
                <a:solidFill>
                  <a:schemeClr val="tx1"/>
                </a:solidFill>
                <a:effectLst/>
              </a:rPr>
              <a:t> x);</a:t>
            </a:r>
          </a:p>
        </p:txBody>
      </p:sp>
    </p:spTree>
    <p:extLst>
      <p:ext uri="{BB962C8B-B14F-4D97-AF65-F5344CB8AC3E}">
        <p14:creationId xmlns:p14="http://schemas.microsoft.com/office/powerpoint/2010/main" val="17809884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找到第一個符合條件的資料</a:t>
            </a:r>
          </a:p>
        </p:txBody>
      </p:sp>
      <p:sp>
        <p:nvSpPr>
          <p:cNvPr id="4" name="文字版面配置區 3"/>
          <p:cNvSpPr>
            <a:spLocks noGrp="1"/>
          </p:cNvSpPr>
          <p:nvPr>
            <p:ph type="body" sz="quarter" idx="10"/>
          </p:nvPr>
        </p:nvSpPr>
        <p:spPr/>
        <p:txBody>
          <a:bodyPr/>
          <a:lstStyle/>
          <a:p>
            <a:r>
              <a:rPr lang="en-US" altLang="zh-TW" dirty="0"/>
              <a:t>First</a:t>
            </a:r>
          </a:p>
          <a:p>
            <a:pPr lvl="1"/>
            <a:r>
              <a:rPr lang="zh-TW" altLang="en-US" dirty="0"/>
              <a:t>找到符合條件的第一個，沒找到就會發生例外</a:t>
            </a:r>
            <a:endParaRPr lang="en-US" altLang="zh-TW" dirty="0"/>
          </a:p>
          <a:p>
            <a:r>
              <a:rPr lang="en-US" altLang="zh-TW" dirty="0" err="1"/>
              <a:t>FirstOrDefault</a:t>
            </a:r>
            <a:endParaRPr lang="en-US" altLang="zh-TW" dirty="0"/>
          </a:p>
          <a:p>
            <a:pPr lvl="1"/>
            <a:r>
              <a:rPr lang="zh-TW" altLang="en-US" dirty="0"/>
              <a:t>找到符合條件的第一個，沒找到就回傳預設值</a:t>
            </a:r>
          </a:p>
        </p:txBody>
      </p:sp>
    </p:spTree>
    <p:extLst>
      <p:ext uri="{BB962C8B-B14F-4D97-AF65-F5344CB8AC3E}">
        <p14:creationId xmlns:p14="http://schemas.microsoft.com/office/powerpoint/2010/main" val="19587693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預設值的概念</a:t>
            </a:r>
          </a:p>
        </p:txBody>
      </p:sp>
      <p:sp>
        <p:nvSpPr>
          <p:cNvPr id="3" name="文字版面配置區 2"/>
          <p:cNvSpPr>
            <a:spLocks noGrp="1"/>
          </p:cNvSpPr>
          <p:nvPr>
            <p:ph type="body" sz="quarter" idx="10"/>
          </p:nvPr>
        </p:nvSpPr>
        <p:spPr/>
        <p:txBody>
          <a:bodyPr/>
          <a:lstStyle/>
          <a:p>
            <a:r>
              <a:rPr lang="zh-TW" altLang="en-US" dirty="0"/>
              <a:t>對於 </a:t>
            </a:r>
            <a:r>
              <a:rPr lang="en-US" altLang="zh-TW" dirty="0"/>
              <a:t>byte, short, </a:t>
            </a:r>
            <a:r>
              <a:rPr lang="en-US" altLang="zh-TW" dirty="0" err="1"/>
              <a:t>int</a:t>
            </a:r>
            <a:r>
              <a:rPr lang="en-US" altLang="zh-TW" dirty="0"/>
              <a:t>, long, float, double, decimal </a:t>
            </a:r>
            <a:r>
              <a:rPr lang="zh-TW" altLang="en-US" dirty="0"/>
              <a:t>這些數值型的資料，預設值是 </a:t>
            </a:r>
            <a:r>
              <a:rPr lang="en-US" altLang="zh-TW" dirty="0"/>
              <a:t>0</a:t>
            </a:r>
            <a:r>
              <a:rPr lang="zh-TW" altLang="en-US" dirty="0"/>
              <a:t>。</a:t>
            </a:r>
            <a:endParaRPr lang="en-US" altLang="zh-TW" dirty="0"/>
          </a:p>
          <a:p>
            <a:r>
              <a:rPr lang="zh-TW" altLang="en-US" dirty="0"/>
              <a:t>對於 </a:t>
            </a:r>
            <a:r>
              <a:rPr lang="en-US" altLang="zh-TW" dirty="0"/>
              <a:t>bool </a:t>
            </a:r>
            <a:r>
              <a:rPr lang="zh-TW" altLang="en-US" dirty="0"/>
              <a:t>預設值是 </a:t>
            </a:r>
            <a:r>
              <a:rPr lang="en-US" altLang="zh-TW" dirty="0"/>
              <a:t>false</a:t>
            </a:r>
            <a:r>
              <a:rPr lang="zh-TW" altLang="en-US" dirty="0"/>
              <a:t>。</a:t>
            </a:r>
            <a:endParaRPr lang="en-US" altLang="zh-TW" dirty="0"/>
          </a:p>
          <a:p>
            <a:r>
              <a:rPr lang="zh-TW" altLang="en-US" dirty="0"/>
              <a:t>對於 </a:t>
            </a:r>
            <a:r>
              <a:rPr lang="en-US" altLang="zh-TW" dirty="0"/>
              <a:t>string, object </a:t>
            </a:r>
            <a:r>
              <a:rPr lang="zh-TW" altLang="en-US" dirty="0"/>
              <a:t>或其他參考型別的資料，預設值是 </a:t>
            </a:r>
            <a:r>
              <a:rPr lang="en-US" altLang="zh-TW" dirty="0"/>
              <a:t>null</a:t>
            </a:r>
            <a:r>
              <a:rPr lang="zh-TW" altLang="en-US" dirty="0"/>
              <a:t>。</a:t>
            </a:r>
            <a:endParaRPr lang="en-US" altLang="zh-TW" dirty="0"/>
          </a:p>
          <a:p>
            <a:r>
              <a:rPr lang="en-US" altLang="zh-TW" dirty="0"/>
              <a:t>null </a:t>
            </a:r>
            <a:r>
              <a:rPr lang="zh-TW" altLang="en-US" dirty="0"/>
              <a:t>是一種特殊的資料，代表甚麼都沒有。</a:t>
            </a:r>
          </a:p>
        </p:txBody>
      </p:sp>
    </p:spTree>
    <p:extLst>
      <p:ext uri="{BB962C8B-B14F-4D97-AF65-F5344CB8AC3E}">
        <p14:creationId xmlns:p14="http://schemas.microsoft.com/office/powerpoint/2010/main" val="23157878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First </a:t>
            </a:r>
            <a:r>
              <a:rPr lang="zh-TW" altLang="en-US" dirty="0"/>
              <a:t>與 </a:t>
            </a:r>
            <a:r>
              <a:rPr lang="en-US" altLang="zh-TW" dirty="0" err="1"/>
              <a:t>FirstOrDefault</a:t>
            </a:r>
            <a:endParaRPr lang="zh-TW" altLang="en-US" dirty="0"/>
          </a:p>
        </p:txBody>
      </p:sp>
    </p:spTree>
    <p:extLst>
      <p:ext uri="{BB962C8B-B14F-4D97-AF65-F5344CB8AC3E}">
        <p14:creationId xmlns:p14="http://schemas.microsoft.com/office/powerpoint/2010/main" val="31343377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在 </a:t>
            </a:r>
            <a:r>
              <a:rPr lang="en-US" altLang="zh-TW" sz="3200" dirty="0"/>
              <a:t>LinqSamples</a:t>
            </a:r>
            <a:r>
              <a:rPr lang="en-US" altLang="zh-TW" dirty="0"/>
              <a:t> </a:t>
            </a:r>
            <a:r>
              <a:rPr lang="zh-TW" altLang="en-US" dirty="0"/>
              <a:t>加入新專案</a:t>
            </a:r>
          </a:p>
        </p:txBody>
      </p:sp>
      <p:sp>
        <p:nvSpPr>
          <p:cNvPr id="4" name="文字版面配置區 3"/>
          <p:cNvSpPr>
            <a:spLocks noGrp="1"/>
          </p:cNvSpPr>
          <p:nvPr>
            <p:ph type="body" sz="quarter" idx="10"/>
          </p:nvPr>
        </p:nvSpPr>
        <p:spPr/>
        <p:txBody>
          <a:bodyPr/>
          <a:lstStyle/>
          <a:p>
            <a:r>
              <a:rPr lang="zh-TW" altLang="en-US" sz="2800" dirty="0"/>
              <a:t>方案名稱：</a:t>
            </a:r>
            <a:r>
              <a:rPr lang="en-US" altLang="zh-TW" sz="2800" dirty="0"/>
              <a:t>LinqSamples</a:t>
            </a:r>
          </a:p>
          <a:p>
            <a:r>
              <a:rPr lang="zh-TW" altLang="en-US" sz="2800" dirty="0"/>
              <a:t>專案名稱：</a:t>
            </a:r>
            <a:r>
              <a:rPr lang="en-US" altLang="zh-TW" sz="2800" dirty="0"/>
              <a:t>LinqSample003</a:t>
            </a:r>
          </a:p>
          <a:p>
            <a:r>
              <a:rPr lang="zh-TW" altLang="en-US" sz="2800" dirty="0"/>
              <a:t>範本：</a:t>
            </a:r>
            <a:r>
              <a:rPr lang="en-US" altLang="zh-TW" sz="2800" dirty="0"/>
              <a:t>Console Application</a:t>
            </a:r>
          </a:p>
          <a:p>
            <a:endParaRPr lang="zh-TW" altLang="en-US" sz="2800" dirty="0"/>
          </a:p>
        </p:txBody>
      </p:sp>
    </p:spTree>
    <p:extLst>
      <p:ext uri="{BB962C8B-B14F-4D97-AF65-F5344CB8AC3E}">
        <p14:creationId xmlns:p14="http://schemas.microsoft.com/office/powerpoint/2010/main" val="14357725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834887" y="1461041"/>
            <a:ext cx="7729804" cy="461665"/>
          </a:xfrm>
          <a:prstGeom prst="rect">
            <a:avLst/>
          </a:prstGeom>
          <a:noFill/>
        </p:spPr>
        <p:txBody>
          <a:bodyPr wrap="square" rtlCol="0">
            <a:spAutoFit/>
          </a:bodyPr>
          <a:lstStyle/>
          <a:p>
            <a:r>
              <a:rPr lang="zh-TW" altLang="en-US" sz="2400" dirty="0">
                <a:solidFill>
                  <a:srgbClr val="FFFFFF"/>
                </a:solidFill>
                <a:latin typeface="微軟正黑體" panose="020B0604030504040204" pitchFamily="34" charset="-120"/>
                <a:ea typeface="微軟正黑體" panose="020B0604030504040204" pitchFamily="34" charset="-120"/>
              </a:rPr>
              <a:t>加入 </a:t>
            </a:r>
            <a:r>
              <a:rPr lang="en-US" altLang="zh-TW" sz="2400" dirty="0" err="1">
                <a:solidFill>
                  <a:srgbClr val="FFFFFF"/>
                </a:solidFill>
                <a:latin typeface="微軟正黑體" panose="020B0604030504040204" pitchFamily="34" charset="-120"/>
                <a:ea typeface="微軟正黑體" panose="020B0604030504040204" pitchFamily="34" charset="-120"/>
              </a:rPr>
              <a:t>MyData</a:t>
            </a:r>
            <a:r>
              <a:rPr lang="en-US" altLang="zh-TW" sz="2400" dirty="0">
                <a:solidFill>
                  <a:srgbClr val="FFFFFF"/>
                </a:solidFill>
                <a:latin typeface="微軟正黑體" panose="020B0604030504040204" pitchFamily="34" charset="-120"/>
                <a:ea typeface="微軟正黑體" panose="020B0604030504040204" pitchFamily="34" charset="-120"/>
              </a:rPr>
              <a:t> Class</a:t>
            </a:r>
            <a:r>
              <a:rPr lang="zh-TW" altLang="en-US" sz="2400" dirty="0">
                <a:solidFill>
                  <a:srgbClr val="FFFFFF"/>
                </a:solidFill>
                <a:latin typeface="微軟正黑體" panose="020B0604030504040204" pitchFamily="34" charset="-120"/>
                <a:ea typeface="微軟正黑體" panose="020B0604030504040204" pitchFamily="34" charset="-120"/>
              </a:rPr>
              <a:t>，並建立其內容</a:t>
            </a:r>
            <a:endParaRPr lang="en-US" altLang="zh-TW" sz="2400" dirty="0">
              <a:solidFill>
                <a:srgbClr val="FFFFFF"/>
              </a:solidFill>
              <a:latin typeface="微軟正黑體" panose="020B0604030504040204" pitchFamily="34" charset="-120"/>
              <a:ea typeface="微軟正黑體" panose="020B0604030504040204" pitchFamily="34" charset="-120"/>
            </a:endParaRPr>
          </a:p>
        </p:txBody>
      </p:sp>
      <p:grpSp>
        <p:nvGrpSpPr>
          <p:cNvPr id="9" name="群組 8"/>
          <p:cNvGrpSpPr/>
          <p:nvPr/>
        </p:nvGrpSpPr>
        <p:grpSpPr>
          <a:xfrm>
            <a:off x="0" y="2020704"/>
            <a:ext cx="9144000" cy="2987419"/>
            <a:chOff x="0" y="2020704"/>
            <a:chExt cx="9144000" cy="2987419"/>
          </a:xfrm>
        </p:grpSpPr>
        <p:sp>
          <p:nvSpPr>
            <p:cNvPr id="5" name="矩形 4"/>
            <p:cNvSpPr/>
            <p:nvPr/>
          </p:nvSpPr>
          <p:spPr>
            <a:xfrm>
              <a:off x="0" y="2020704"/>
              <a:ext cx="9144000" cy="2987419"/>
            </a:xfrm>
            <a:prstGeom prst="rect">
              <a:avLst/>
            </a:prstGeom>
            <a:solidFill>
              <a:srgbClr val="0F0F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8" name="Rectangle 1"/>
            <p:cNvSpPr>
              <a:spLocks noChangeArrowheads="1"/>
            </p:cNvSpPr>
            <p:nvPr/>
          </p:nvSpPr>
          <p:spPr bwMode="auto">
            <a:xfrm>
              <a:off x="834887" y="2483361"/>
              <a:ext cx="2765501"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569CD6"/>
                  </a:solidFill>
                  <a:effectLst/>
                  <a:latin typeface="Consolas" panose="020B0609020204030204" pitchFamily="49" charset="0"/>
                </a:rPr>
                <a:t>class</a:t>
              </a: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a:t>
              </a: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public</a:t>
              </a: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string</a:t>
              </a:r>
              <a:r>
                <a:rPr kumimoji="0" lang="zh-TW" altLang="zh-TW" sz="1600" b="0" i="0" u="none" strike="noStrike" cap="none" normalizeH="0" baseline="0" dirty="0">
                  <a:ln>
                    <a:noFill/>
                  </a:ln>
                  <a:solidFill>
                    <a:schemeClr val="tx1"/>
                  </a:solidFill>
                  <a:effectLst/>
                  <a:latin typeface="Consolas" panose="020B0609020204030204" pitchFamily="49" charset="0"/>
                </a:rPr>
                <a:t> Name</a:t>
              </a: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 </a:t>
              </a:r>
              <a:r>
                <a:rPr kumimoji="0" lang="zh-TW" altLang="zh-TW" sz="1600" b="0" i="0" u="none" strike="noStrike" cap="none" normalizeH="0" baseline="0" dirty="0">
                  <a:ln>
                    <a:noFill/>
                  </a:ln>
                  <a:solidFill>
                    <a:srgbClr val="569CD6"/>
                  </a:solidFill>
                  <a:effectLst/>
                  <a:latin typeface="Consolas" panose="020B0609020204030204" pitchFamily="49" charset="0"/>
                </a:rPr>
                <a:t>get</a:t>
              </a: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set</a:t>
              </a:r>
              <a:r>
                <a:rPr kumimoji="0" lang="zh-TW" altLang="zh-TW" sz="1600" b="0" i="0" u="none" strike="noStrike" cap="none" normalizeH="0" baseline="0" dirty="0">
                  <a:ln>
                    <a:noFill/>
                  </a:ln>
                  <a:solidFill>
                    <a:schemeClr val="tx1"/>
                  </a:solidFill>
                  <a:effectLst/>
                  <a:latin typeface="Consolas" panose="020B0609020204030204" pitchFamily="49" charset="0"/>
                </a:rPr>
                <a:t>; }</a:t>
              </a:r>
              <a:br>
                <a:rPr kumimoji="0" lang="zh-TW" altLang="zh-TW" sz="1600" b="0" i="0" u="none" strike="noStrike" cap="none" normalizeH="0" baseline="0" dirty="0">
                  <a:ln>
                    <a:noFill/>
                  </a:ln>
                  <a:solidFill>
                    <a:schemeClr val="tx1"/>
                  </a:solidFill>
                  <a:effectLst/>
                  <a:latin typeface="Consolas" panose="020B0609020204030204" pitchFamily="49" charset="0"/>
                </a:rPr>
              </a:b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public</a:t>
              </a: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int</a:t>
              </a:r>
              <a:r>
                <a:rPr kumimoji="0" lang="zh-TW" altLang="zh-TW" sz="1600" b="0" i="0" u="none" strike="noStrike" cap="none" normalizeH="0" baseline="0" dirty="0">
                  <a:ln>
                    <a:noFill/>
                  </a:ln>
                  <a:solidFill>
                    <a:schemeClr val="tx1"/>
                  </a:solidFill>
                  <a:effectLst/>
                  <a:latin typeface="Consolas" panose="020B0609020204030204" pitchFamily="49" charset="0"/>
                </a:rPr>
                <a:t> Age</a:t>
              </a: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 </a:t>
              </a:r>
              <a:r>
                <a:rPr kumimoji="0" lang="zh-TW" altLang="zh-TW" sz="1600" b="0" i="0" u="none" strike="noStrike" cap="none" normalizeH="0" baseline="0" dirty="0">
                  <a:ln>
                    <a:noFill/>
                  </a:ln>
                  <a:solidFill>
                    <a:srgbClr val="569CD6"/>
                  </a:solidFill>
                  <a:effectLst/>
                  <a:latin typeface="Consolas" panose="020B0609020204030204" pitchFamily="49" charset="0"/>
                </a:rPr>
                <a:t>get</a:t>
              </a: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set</a:t>
              </a:r>
              <a:r>
                <a:rPr kumimoji="0" lang="zh-TW" altLang="zh-TW" sz="1600" b="0" i="0" u="none" strike="noStrike" cap="none" normalizeH="0" baseline="0" dirty="0">
                  <a:ln>
                    <a:noFill/>
                  </a:ln>
                  <a:solidFill>
                    <a:schemeClr val="tx1"/>
                  </a:solidFill>
                  <a:effectLst/>
                  <a:latin typeface="Consolas" panose="020B0609020204030204" pitchFamily="49" charset="0"/>
                </a:rPr>
                <a:t>; }</a:t>
              </a: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a:t>
              </a:r>
            </a:p>
          </p:txBody>
        </p:sp>
      </p:grpSp>
    </p:spTree>
    <p:extLst>
      <p:ext uri="{BB962C8B-B14F-4D97-AF65-F5344CB8AC3E}">
        <p14:creationId xmlns:p14="http://schemas.microsoft.com/office/powerpoint/2010/main" val="197142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理解以下的流程</a:t>
            </a:r>
          </a:p>
        </p:txBody>
      </p:sp>
      <p:sp>
        <p:nvSpPr>
          <p:cNvPr id="4" name="文字版面配置區 3"/>
          <p:cNvSpPr>
            <a:spLocks noGrp="1"/>
          </p:cNvSpPr>
          <p:nvPr>
            <p:ph type="body" sz="quarter" idx="10"/>
          </p:nvPr>
        </p:nvSpPr>
        <p:spPr/>
        <p:txBody>
          <a:bodyPr/>
          <a:lstStyle/>
          <a:p>
            <a:r>
              <a:rPr lang="en-US" altLang="zh-TW" dirty="0"/>
              <a:t>++</a:t>
            </a:r>
            <a:r>
              <a:rPr lang="en-US" altLang="zh-TW" dirty="0" err="1"/>
              <a:t>i</a:t>
            </a:r>
            <a:endParaRPr lang="en-US" altLang="zh-TW" dirty="0"/>
          </a:p>
          <a:p>
            <a:r>
              <a:rPr lang="en-US" altLang="zh-TW" dirty="0" err="1"/>
              <a:t>i</a:t>
            </a:r>
            <a:r>
              <a:rPr lang="en-US" altLang="zh-TW" dirty="0"/>
              <a:t>++</a:t>
            </a:r>
          </a:p>
          <a:p>
            <a:r>
              <a:rPr lang="en-US" altLang="zh-TW" dirty="0"/>
              <a:t>--</a:t>
            </a:r>
            <a:r>
              <a:rPr lang="en-US" altLang="zh-TW" dirty="0" err="1"/>
              <a:t>i</a:t>
            </a:r>
            <a:endParaRPr lang="en-US" altLang="zh-TW" dirty="0"/>
          </a:p>
          <a:p>
            <a:r>
              <a:rPr lang="en-US" altLang="zh-TW" dirty="0" err="1"/>
              <a:t>i</a:t>
            </a:r>
            <a:r>
              <a:rPr lang="en-US" altLang="zh-TW" dirty="0"/>
              <a:t>--</a:t>
            </a:r>
          </a:p>
          <a:p>
            <a:r>
              <a:rPr lang="zh-TW" altLang="en-US" dirty="0"/>
              <a:t>它們都是遞增 </a:t>
            </a:r>
            <a:r>
              <a:rPr lang="en-US" altLang="zh-TW" dirty="0"/>
              <a:t>(++) </a:t>
            </a:r>
            <a:r>
              <a:rPr lang="zh-TW" altLang="en-US" dirty="0"/>
              <a:t>或遞減 </a:t>
            </a:r>
            <a:r>
              <a:rPr lang="en-US" altLang="zh-TW" dirty="0"/>
              <a:t>(--) </a:t>
            </a:r>
            <a:r>
              <a:rPr lang="zh-TW" altLang="en-US" dirty="0"/>
              <a:t>，但究竟有何不同。</a:t>
            </a:r>
          </a:p>
        </p:txBody>
      </p:sp>
    </p:spTree>
    <p:extLst>
      <p:ext uri="{BB962C8B-B14F-4D97-AF65-F5344CB8AC3E}">
        <p14:creationId xmlns:p14="http://schemas.microsoft.com/office/powerpoint/2010/main" val="21705775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520906"/>
            <a:ext cx="9144000" cy="4743585"/>
          </a:xfrm>
          <a:prstGeom prst="rect">
            <a:avLst/>
          </a:prstGeom>
          <a:solidFill>
            <a:srgbClr val="0F0F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857605" y="689907"/>
            <a:ext cx="7729804" cy="830997"/>
          </a:xfrm>
          <a:prstGeom prst="rect">
            <a:avLst/>
          </a:prstGeom>
          <a:noFill/>
        </p:spPr>
        <p:txBody>
          <a:bodyPr wrap="square" rtlCol="0">
            <a:spAutoFit/>
          </a:bodyPr>
          <a:lstStyle/>
          <a:p>
            <a:r>
              <a:rPr lang="zh-TW" altLang="en-US" sz="2400" dirty="0">
                <a:solidFill>
                  <a:srgbClr val="FFFFFF"/>
                </a:solidFill>
                <a:latin typeface="微軟正黑體" panose="020B0604030504040204" pitchFamily="34" charset="-120"/>
                <a:ea typeface="微軟正黑體" panose="020B0604030504040204" pitchFamily="34" charset="-120"/>
              </a:rPr>
              <a:t>在 </a:t>
            </a:r>
            <a:r>
              <a:rPr lang="en-US" altLang="zh-TW" sz="2400" dirty="0">
                <a:solidFill>
                  <a:srgbClr val="FFFFFF"/>
                </a:solidFill>
                <a:latin typeface="微軟正黑體" panose="020B0604030504040204" pitchFamily="34" charset="-120"/>
                <a:ea typeface="微軟正黑體" panose="020B0604030504040204" pitchFamily="34" charset="-120"/>
              </a:rPr>
              <a:t>Program </a:t>
            </a:r>
            <a:r>
              <a:rPr lang="en-US" altLang="zh-TW" sz="2400" dirty="0" err="1">
                <a:solidFill>
                  <a:srgbClr val="FFFFFF"/>
                </a:solidFill>
                <a:latin typeface="微軟正黑體" panose="020B0604030504040204" pitchFamily="34" charset="-120"/>
                <a:ea typeface="微軟正黑體" panose="020B0604030504040204" pitchFamily="34" charset="-120"/>
              </a:rPr>
              <a:t>Calss</a:t>
            </a:r>
            <a:r>
              <a:rPr lang="en-US" altLang="zh-TW" sz="2400" dirty="0">
                <a:solidFill>
                  <a:srgbClr val="FFFFFF"/>
                </a:solidFill>
                <a:latin typeface="微軟正黑體" panose="020B0604030504040204" pitchFamily="34" charset="-120"/>
                <a:ea typeface="微軟正黑體" panose="020B0604030504040204" pitchFamily="34" charset="-120"/>
              </a:rPr>
              <a:t> </a:t>
            </a:r>
            <a:r>
              <a:rPr lang="zh-TW" altLang="en-US" sz="2400" dirty="0">
                <a:solidFill>
                  <a:srgbClr val="FFFFFF"/>
                </a:solidFill>
                <a:latin typeface="微軟正黑體" panose="020B0604030504040204" pitchFamily="34" charset="-120"/>
                <a:ea typeface="微軟正黑體" panose="020B0604030504040204" pitchFamily="34" charset="-120"/>
              </a:rPr>
              <a:t>加入產生 </a:t>
            </a:r>
            <a:r>
              <a:rPr lang="en-US" altLang="zh-TW" sz="2400" dirty="0">
                <a:solidFill>
                  <a:srgbClr val="FFFFFF"/>
                </a:solidFill>
                <a:latin typeface="微軟正黑體" panose="020B0604030504040204" pitchFamily="34" charset="-120"/>
                <a:ea typeface="微軟正黑體" panose="020B0604030504040204" pitchFamily="34" charset="-120"/>
              </a:rPr>
              <a:t>List&lt;</a:t>
            </a:r>
            <a:r>
              <a:rPr lang="en-US" altLang="zh-TW" sz="2400" dirty="0" err="1">
                <a:solidFill>
                  <a:srgbClr val="FFFFFF"/>
                </a:solidFill>
                <a:latin typeface="微軟正黑體" panose="020B0604030504040204" pitchFamily="34" charset="-120"/>
                <a:ea typeface="微軟正黑體" panose="020B0604030504040204" pitchFamily="34" charset="-120"/>
              </a:rPr>
              <a:t>MyData</a:t>
            </a:r>
            <a:r>
              <a:rPr lang="en-US" altLang="zh-TW" sz="2400" dirty="0">
                <a:solidFill>
                  <a:srgbClr val="FFFFFF"/>
                </a:solidFill>
                <a:latin typeface="微軟正黑體" panose="020B0604030504040204" pitchFamily="34" charset="-120"/>
                <a:ea typeface="微軟正黑體" panose="020B0604030504040204" pitchFamily="34" charset="-120"/>
              </a:rPr>
              <a:t>&gt; </a:t>
            </a:r>
            <a:r>
              <a:rPr lang="zh-TW" altLang="en-US" sz="2400" dirty="0">
                <a:solidFill>
                  <a:srgbClr val="FFFFFF"/>
                </a:solidFill>
                <a:latin typeface="微軟正黑體" panose="020B0604030504040204" pitchFamily="34" charset="-120"/>
                <a:ea typeface="微軟正黑體" panose="020B0604030504040204" pitchFamily="34" charset="-120"/>
              </a:rPr>
              <a:t>的方法</a:t>
            </a:r>
            <a:br>
              <a:rPr lang="en-US" altLang="zh-TW" sz="2400" dirty="0">
                <a:solidFill>
                  <a:srgbClr val="FFFFFF"/>
                </a:solidFill>
                <a:latin typeface="微軟正黑體" panose="020B0604030504040204" pitchFamily="34" charset="-120"/>
                <a:ea typeface="微軟正黑體" panose="020B0604030504040204" pitchFamily="34" charset="-120"/>
              </a:rPr>
            </a:br>
            <a:r>
              <a:rPr lang="zh-TW" altLang="en-US" sz="2400" dirty="0">
                <a:solidFill>
                  <a:srgbClr val="FFFFFF"/>
                </a:solidFill>
                <a:latin typeface="微軟正黑體" panose="020B0604030504040204" pitchFamily="34" charset="-120"/>
                <a:ea typeface="微軟正黑體" panose="020B0604030504040204" pitchFamily="34" charset="-120"/>
              </a:rPr>
              <a:t>並且在 </a:t>
            </a:r>
            <a:r>
              <a:rPr lang="en-US" altLang="zh-TW" sz="2400" dirty="0">
                <a:solidFill>
                  <a:srgbClr val="FFFFFF"/>
                </a:solidFill>
                <a:latin typeface="微軟正黑體" panose="020B0604030504040204" pitchFamily="34" charset="-120"/>
                <a:ea typeface="微軟正黑體" panose="020B0604030504040204" pitchFamily="34" charset="-120"/>
              </a:rPr>
              <a:t>Main Method</a:t>
            </a:r>
            <a:r>
              <a:rPr lang="zh-TW" altLang="en-US" sz="2400" dirty="0">
                <a:solidFill>
                  <a:srgbClr val="FFFFFF"/>
                </a:solidFill>
                <a:latin typeface="微軟正黑體" panose="020B0604030504040204" pitchFamily="34" charset="-120"/>
                <a:ea typeface="微軟正黑體" panose="020B0604030504040204" pitchFamily="34" charset="-120"/>
              </a:rPr>
              <a:t> 中呼叫它以產生一個集合</a:t>
            </a:r>
            <a:endParaRPr lang="en-US" altLang="zh-TW" sz="2400" dirty="0">
              <a:solidFill>
                <a:srgbClr val="FFFFFF"/>
              </a:solidFill>
              <a:latin typeface="微軟正黑體" panose="020B0604030504040204" pitchFamily="34" charset="-120"/>
              <a:ea typeface="微軟正黑體" panose="020B0604030504040204" pitchFamily="34" charset="-120"/>
            </a:endParaRPr>
          </a:p>
        </p:txBody>
      </p:sp>
      <p:sp>
        <p:nvSpPr>
          <p:cNvPr id="5" name="Rectangle 1">
            <a:extLst>
              <a:ext uri="{FF2B5EF4-FFF2-40B4-BE49-F238E27FC236}">
                <a16:creationId xmlns:a16="http://schemas.microsoft.com/office/drawing/2014/main" id="{AA4057CF-0B93-48B5-B5D9-1B7BD695FC9E}"/>
              </a:ext>
            </a:extLst>
          </p:cNvPr>
          <p:cNvSpPr>
            <a:spLocks noChangeArrowheads="1"/>
          </p:cNvSpPr>
          <p:nvPr/>
        </p:nvSpPr>
        <p:spPr bwMode="auto">
          <a:xfrm>
            <a:off x="731898" y="1812007"/>
            <a:ext cx="7808023" cy="378565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static</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void</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CDCAA"/>
                </a:solidFill>
                <a:effectLst/>
                <a:latin typeface="Consolas" panose="020B0609020204030204" pitchFamily="49" charset="0"/>
              </a:rPr>
              <a:t>Main</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569CD6"/>
                </a:solidFill>
                <a:effectLst/>
                <a:latin typeface="Consolas" panose="020B0609020204030204" pitchFamily="49" charset="0"/>
              </a:rPr>
              <a:t>string</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args</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lang="en-US" altLang="zh-TW" sz="1600" dirty="0">
                <a:solidFill>
                  <a:srgbClr val="4EC9B0"/>
                </a:solidFill>
                <a:latin typeface="Consolas" panose="020B0609020204030204" pitchFamily="49" charset="0"/>
              </a:rPr>
              <a:t>var</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list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CDCAA"/>
                </a:solidFill>
                <a:effectLst/>
                <a:latin typeface="Consolas" panose="020B0609020204030204" pitchFamily="49" charset="0"/>
              </a:rPr>
              <a:t>CreateList</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en-US" sz="1600" b="0" i="0" u="none" strike="noStrike" cap="none" normalizeH="0" baseline="0" dirty="0">
                <a:ln>
                  <a:noFill/>
                </a:ln>
                <a:solidFill>
                  <a:srgbClr val="DCDCDC"/>
                </a:solidFill>
                <a:effectLst/>
                <a:latin typeface="Consolas" panose="020B0609020204030204" pitchFamily="49" charset="0"/>
              </a:rPr>
              <a:t> </a:t>
            </a:r>
            <a:endParaRPr kumimoji="0" lang="en-US" altLang="zh-TW" sz="1600" b="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static</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List</a:t>
            </a:r>
            <a:r>
              <a:rPr kumimoji="0" lang="zh-TW" altLang="zh-TW" sz="1600" b="0" i="0" u="none" strike="noStrike" cap="none" normalizeH="0" baseline="0" dirty="0">
                <a:ln>
                  <a:noFill/>
                </a:ln>
                <a:solidFill>
                  <a:srgbClr val="DCDCDC"/>
                </a:solidFill>
                <a:effectLst/>
                <a:latin typeface="Consolas" panose="020B0609020204030204" pitchFamily="49" charset="0"/>
              </a:rPr>
              <a:t>&lt;</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&gt; </a:t>
            </a:r>
            <a:r>
              <a:rPr kumimoji="0" lang="zh-TW" altLang="zh-TW" sz="1600" b="0" i="0" u="none" strike="noStrike" cap="none" normalizeH="0" baseline="0" dirty="0">
                <a:ln>
                  <a:noFill/>
                </a:ln>
                <a:solidFill>
                  <a:srgbClr val="DCDCAA"/>
                </a:solidFill>
                <a:effectLst/>
                <a:latin typeface="Consolas" panose="020B0609020204030204" pitchFamily="49" charset="0"/>
              </a:rPr>
              <a:t>CreateList</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8A0DF"/>
                </a:solidFill>
                <a:effectLst/>
                <a:latin typeface="Consolas" panose="020B0609020204030204" pitchFamily="49" charset="0"/>
              </a:rPr>
              <a:t>return</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List</a:t>
            </a:r>
            <a:r>
              <a:rPr kumimoji="0" lang="zh-TW" altLang="zh-TW" sz="1600" b="0" i="0" u="none" strike="noStrike" cap="none" normalizeH="0" baseline="0" dirty="0">
                <a:ln>
                  <a:noFill/>
                </a:ln>
                <a:solidFill>
                  <a:srgbClr val="DCDCDC"/>
                </a:solidFill>
                <a:effectLst/>
                <a:latin typeface="Consolas" panose="020B0609020204030204" pitchFamily="49" charset="0"/>
              </a:rPr>
              <a:t>&lt;</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&gt;()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 { Name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69D85"/>
                </a:solidFill>
                <a:effectLst/>
                <a:latin typeface="Consolas" panose="020B0609020204030204" pitchFamily="49" charset="0"/>
              </a:rPr>
              <a:t>"Bill"</a:t>
            </a:r>
            <a:r>
              <a:rPr kumimoji="0" lang="zh-TW" altLang="zh-TW" sz="1600" b="0" i="0" u="none" strike="noStrike" cap="none" normalizeH="0" baseline="0" dirty="0">
                <a:ln>
                  <a:noFill/>
                </a:ln>
                <a:solidFill>
                  <a:srgbClr val="DCDCDC"/>
                </a:solidFill>
                <a:effectLst/>
                <a:latin typeface="Consolas" panose="020B0609020204030204" pitchFamily="49" charset="0"/>
              </a:rPr>
              <a:t>, Age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5CEA8"/>
                </a:solidFill>
                <a:effectLst/>
                <a:latin typeface="Consolas" panose="020B0609020204030204" pitchFamily="49" charset="0"/>
              </a:rPr>
              <a:t>47</a:t>
            </a: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 { Name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69D85"/>
                </a:solidFill>
                <a:effectLst/>
                <a:latin typeface="Consolas" panose="020B0609020204030204" pitchFamily="49" charset="0"/>
              </a:rPr>
              <a:t>"John"</a:t>
            </a:r>
            <a:r>
              <a:rPr kumimoji="0" lang="zh-TW" altLang="zh-TW" sz="1600" b="0" i="0" u="none" strike="noStrike" cap="none" normalizeH="0" baseline="0" dirty="0">
                <a:ln>
                  <a:noFill/>
                </a:ln>
                <a:solidFill>
                  <a:srgbClr val="DCDCDC"/>
                </a:solidFill>
                <a:effectLst/>
                <a:latin typeface="Consolas" panose="020B0609020204030204" pitchFamily="49" charset="0"/>
              </a:rPr>
              <a:t>, Age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5CEA8"/>
                </a:solidFill>
                <a:effectLst/>
                <a:latin typeface="Consolas" panose="020B0609020204030204" pitchFamily="49" charset="0"/>
              </a:rPr>
              <a:t>37</a:t>
            </a: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 { Name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69D85"/>
                </a:solidFill>
                <a:effectLst/>
                <a:latin typeface="Consolas" panose="020B0609020204030204" pitchFamily="49" charset="0"/>
              </a:rPr>
              <a:t>"Tom"</a:t>
            </a:r>
            <a:r>
              <a:rPr kumimoji="0" lang="zh-TW" altLang="zh-TW" sz="1600" b="0" i="0" u="none" strike="noStrike" cap="none" normalizeH="0" baseline="0" dirty="0">
                <a:ln>
                  <a:noFill/>
                </a:ln>
                <a:solidFill>
                  <a:srgbClr val="DCDCDC"/>
                </a:solidFill>
                <a:effectLst/>
                <a:latin typeface="Consolas" panose="020B0609020204030204" pitchFamily="49" charset="0"/>
              </a:rPr>
              <a:t>, Age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5CEA8"/>
                </a:solidFill>
                <a:effectLst/>
                <a:latin typeface="Consolas" panose="020B0609020204030204" pitchFamily="49" charset="0"/>
              </a:rPr>
              <a:t>48</a:t>
            </a: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 { Name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69D85"/>
                </a:solidFill>
                <a:effectLst/>
                <a:latin typeface="Consolas" panose="020B0609020204030204" pitchFamily="49" charset="0"/>
              </a:rPr>
              <a:t>"David"</a:t>
            </a:r>
            <a:r>
              <a:rPr kumimoji="0" lang="zh-TW" altLang="zh-TW" sz="1600" b="0" i="0" u="none" strike="noStrike" cap="none" normalizeH="0" baseline="0" dirty="0">
                <a:ln>
                  <a:noFill/>
                </a:ln>
                <a:solidFill>
                  <a:srgbClr val="DCDCDC"/>
                </a:solidFill>
                <a:effectLst/>
                <a:latin typeface="Consolas" panose="020B0609020204030204" pitchFamily="49" charset="0"/>
              </a:rPr>
              <a:t>, Age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5CEA8"/>
                </a:solidFill>
                <a:effectLst/>
                <a:latin typeface="Consolas" panose="020B0609020204030204" pitchFamily="49" charset="0"/>
              </a:rPr>
              <a:t>36</a:t>
            </a: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 { Name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69D85"/>
                </a:solidFill>
                <a:effectLst/>
                <a:latin typeface="Consolas" panose="020B0609020204030204" pitchFamily="49" charset="0"/>
              </a:rPr>
              <a:t>"Bill"</a:t>
            </a:r>
            <a:r>
              <a:rPr kumimoji="0" lang="zh-TW" altLang="zh-TW" sz="1600" b="0" i="0" u="none" strike="noStrike" cap="none" normalizeH="0" baseline="0" dirty="0">
                <a:ln>
                  <a:noFill/>
                </a:ln>
                <a:solidFill>
                  <a:srgbClr val="DCDCDC"/>
                </a:solidFill>
                <a:effectLst/>
                <a:latin typeface="Consolas" panose="020B0609020204030204" pitchFamily="49" charset="0"/>
              </a:rPr>
              <a:t>, Age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5CEA8"/>
                </a:solidFill>
                <a:effectLst/>
                <a:latin typeface="Consolas" panose="020B0609020204030204" pitchFamily="49" charset="0"/>
              </a:rPr>
              <a:t>35</a:t>
            </a: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en-US"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CDCDC"/>
                </a:solidFill>
                <a:effectLst/>
                <a:latin typeface="Consolas" panose="020B0609020204030204" pitchFamily="49" charset="0"/>
              </a:rPr>
              <a:t>}</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79710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749694" y="637972"/>
            <a:ext cx="6292889" cy="461665"/>
          </a:xfrm>
          <a:prstGeom prst="rect">
            <a:avLst/>
          </a:prstGeom>
          <a:noFill/>
        </p:spPr>
        <p:txBody>
          <a:bodyPr wrap="square" rtlCol="0">
            <a:spAutoFit/>
          </a:bodyPr>
          <a:lstStyle/>
          <a:p>
            <a:r>
              <a:rPr lang="zh-TW" altLang="en-US" sz="2400" dirty="0">
                <a:solidFill>
                  <a:srgbClr val="FFFFFF"/>
                </a:solidFill>
                <a:latin typeface="微軟正黑體" panose="020B0604030504040204" pitchFamily="34" charset="-120"/>
                <a:ea typeface="微軟正黑體" panose="020B0604030504040204" pitchFamily="34" charset="-120"/>
              </a:rPr>
              <a:t>在 </a:t>
            </a:r>
            <a:r>
              <a:rPr lang="en-US" altLang="zh-TW" sz="2400" dirty="0">
                <a:solidFill>
                  <a:srgbClr val="FFFFFF"/>
                </a:solidFill>
                <a:latin typeface="微軟正黑體" panose="020B0604030504040204" pitchFamily="34" charset="-120"/>
                <a:ea typeface="微軟正黑體" panose="020B0604030504040204" pitchFamily="34" charset="-120"/>
              </a:rPr>
              <a:t>Main Method</a:t>
            </a:r>
            <a:r>
              <a:rPr lang="zh-TW" altLang="en-US" sz="2400" dirty="0">
                <a:solidFill>
                  <a:srgbClr val="FFFFFF"/>
                </a:solidFill>
                <a:latin typeface="微軟正黑體" panose="020B0604030504040204" pitchFamily="34" charset="-120"/>
                <a:ea typeface="微軟正黑體" panose="020B0604030504040204" pitchFamily="34" charset="-120"/>
              </a:rPr>
              <a:t> 加入 程式碼</a:t>
            </a:r>
            <a:endParaRPr lang="en-US" altLang="zh-TW" sz="2400" dirty="0">
              <a:solidFill>
                <a:srgbClr val="FFFFFF"/>
              </a:solidFill>
              <a:latin typeface="微軟正黑體" panose="020B0604030504040204" pitchFamily="34" charset="-120"/>
              <a:ea typeface="微軟正黑體" panose="020B0604030504040204" pitchFamily="34" charset="-120"/>
            </a:endParaRPr>
          </a:p>
        </p:txBody>
      </p:sp>
      <p:sp>
        <p:nvSpPr>
          <p:cNvPr id="2" name="矩形 1"/>
          <p:cNvSpPr/>
          <p:nvPr/>
        </p:nvSpPr>
        <p:spPr>
          <a:xfrm>
            <a:off x="0" y="1145351"/>
            <a:ext cx="9144000" cy="4743585"/>
          </a:xfrm>
          <a:prstGeom prst="rect">
            <a:avLst/>
          </a:prstGeom>
          <a:solidFill>
            <a:srgbClr val="0F0F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5" name="Rectangle 1">
            <a:extLst>
              <a:ext uri="{FF2B5EF4-FFF2-40B4-BE49-F238E27FC236}">
                <a16:creationId xmlns:a16="http://schemas.microsoft.com/office/drawing/2014/main" id="{CB924A9D-C780-40FD-98B2-72AF3410EDBC}"/>
              </a:ext>
            </a:extLst>
          </p:cNvPr>
          <p:cNvSpPr>
            <a:spLocks noChangeArrowheads="1"/>
          </p:cNvSpPr>
          <p:nvPr/>
        </p:nvSpPr>
        <p:spPr bwMode="auto">
          <a:xfrm>
            <a:off x="540774" y="1401188"/>
            <a:ext cx="8350363" cy="353943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static</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void</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CDCAA"/>
                </a:solidFill>
                <a:effectLst/>
                <a:latin typeface="Consolas" panose="020B0609020204030204" pitchFamily="49" charset="0"/>
              </a:rPr>
              <a:t>Main</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569CD6"/>
                </a:solidFill>
                <a:effectLst/>
                <a:latin typeface="Consolas" panose="020B0609020204030204" pitchFamily="49" charset="0"/>
              </a:rPr>
              <a:t>string</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args</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7A64A"/>
                </a:solidFill>
                <a:effectLst/>
                <a:latin typeface="Consolas" panose="020B0609020204030204" pitchFamily="49" charset="0"/>
              </a:rPr>
              <a:t>// 開始用 var 了</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var</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list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CDCAA"/>
                </a:solidFill>
                <a:effectLst/>
                <a:latin typeface="Consolas" panose="020B0609020204030204" pitchFamily="49" charset="0"/>
              </a:rPr>
              <a:t>CreateList</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7A64A"/>
                </a:solidFill>
                <a:effectLst/>
                <a:latin typeface="Consolas" panose="020B0609020204030204" pitchFamily="49" charset="0"/>
              </a:rPr>
              <a:t>// 這裡的 person1 是單個物件, 也就是 MyData person1</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var</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person1</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list</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AA"/>
                </a:solidFill>
                <a:effectLst/>
                <a:latin typeface="Consolas" panose="020B0609020204030204" pitchFamily="49" charset="0"/>
              </a:rPr>
              <a:t>FirstOrDefault</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9CDCFE"/>
                </a:solidFill>
                <a:effectLst/>
                <a:latin typeface="Consolas" panose="020B0609020204030204" pitchFamily="49" charset="0"/>
              </a:rPr>
              <a:t>x</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4B4B4"/>
                </a:solidFill>
                <a:effectLst/>
                <a:latin typeface="Consolas" panose="020B0609020204030204" pitchFamily="49" charset="0"/>
              </a:rPr>
              <a:t>=&gt;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x</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Age </a:t>
            </a:r>
            <a:r>
              <a:rPr kumimoji="0" lang="zh-TW" altLang="zh-TW" sz="1600" b="0" i="0" u="none" strike="noStrike" cap="none" normalizeH="0" baseline="0" dirty="0">
                <a:ln>
                  <a:noFill/>
                </a:ln>
                <a:solidFill>
                  <a:srgbClr val="B4B4B4"/>
                </a:solidFill>
                <a:effectLst/>
                <a:latin typeface="Consolas" panose="020B0609020204030204" pitchFamily="49" charset="0"/>
              </a:rPr>
              <a:t>&lt;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5CEA8"/>
                </a:solidFill>
                <a:effectLst/>
                <a:latin typeface="Consolas" panose="020B0609020204030204" pitchFamily="49" charset="0"/>
              </a:rPr>
              <a:t>37</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Console</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AA"/>
                </a:solidFill>
                <a:effectLst/>
                <a:latin typeface="Consolas" panose="020B0609020204030204" pitchFamily="49" charset="0"/>
              </a:rPr>
              <a:t>WriteLine</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D69D85"/>
                </a:solidFill>
                <a:effectLst/>
                <a:latin typeface="Consolas" panose="020B0609020204030204" pitchFamily="49" charset="0"/>
              </a:rPr>
              <a:t>$"小於 37 歲的人第一個被找到的是 : </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9CDCFE"/>
                </a:solidFill>
                <a:effectLst/>
                <a:latin typeface="Consolas" panose="020B0609020204030204" pitchFamily="49" charset="0"/>
              </a:rPr>
              <a:t>person1</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Name}</a:t>
            </a:r>
            <a:r>
              <a:rPr kumimoji="0" lang="zh-TW" altLang="zh-TW" sz="1600" b="0" i="0" u="none" strike="noStrike" cap="none" normalizeH="0" baseline="0" dirty="0">
                <a:ln>
                  <a:noFill/>
                </a:ln>
                <a:solidFill>
                  <a:srgbClr val="D69D85"/>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7A64A"/>
                </a:solidFill>
                <a:effectLst/>
                <a:latin typeface="Consolas" panose="020B0609020204030204" pitchFamily="49" charset="0"/>
              </a:rPr>
              <a:t>// 因為找不到, 就會跳出例外</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var</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person2</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list</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AA"/>
                </a:solidFill>
                <a:effectLst/>
                <a:latin typeface="Consolas" panose="020B0609020204030204" pitchFamily="49" charset="0"/>
              </a:rPr>
              <a:t>First</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9CDCFE"/>
                </a:solidFill>
                <a:effectLst/>
                <a:latin typeface="Consolas" panose="020B0609020204030204" pitchFamily="49" charset="0"/>
              </a:rPr>
              <a:t>x</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4B4B4"/>
                </a:solidFill>
                <a:effectLst/>
                <a:latin typeface="Consolas" panose="020B0609020204030204" pitchFamily="49" charset="0"/>
              </a:rPr>
              <a:t>=&gt;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x</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Age </a:t>
            </a:r>
            <a:r>
              <a:rPr kumimoji="0" lang="zh-TW" altLang="zh-TW" sz="1600" b="0" i="0" u="none" strike="noStrike" cap="none" normalizeH="0" baseline="0" dirty="0">
                <a:ln>
                  <a:noFill/>
                </a:ln>
                <a:solidFill>
                  <a:srgbClr val="B4B4B4"/>
                </a:solidFill>
                <a:effectLst/>
                <a:latin typeface="Consolas" panose="020B0609020204030204" pitchFamily="49" charset="0"/>
              </a:rPr>
              <a:t>&lt;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5CEA8"/>
                </a:solidFill>
                <a:effectLst/>
                <a:latin typeface="Consolas" panose="020B0609020204030204" pitchFamily="49" charset="0"/>
              </a:rPr>
              <a:t>30</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Console</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AA"/>
                </a:solidFill>
                <a:effectLst/>
                <a:latin typeface="Consolas" panose="020B0609020204030204" pitchFamily="49" charset="0"/>
              </a:rPr>
              <a:t>WriteLine</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D69D85"/>
                </a:solidFill>
                <a:effectLst/>
                <a:latin typeface="Consolas" panose="020B0609020204030204" pitchFamily="49" charset="0"/>
              </a:rPr>
              <a:t>$"小於 30 歲的人第一個被找到的是 : </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9CDCFE"/>
                </a:solidFill>
                <a:effectLst/>
                <a:latin typeface="Consolas" panose="020B0609020204030204" pitchFamily="49" charset="0"/>
              </a:rPr>
              <a:t>person2</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Name}</a:t>
            </a:r>
            <a:r>
              <a:rPr kumimoji="0" lang="zh-TW" altLang="zh-TW" sz="1600" b="0" i="0" u="none" strike="noStrike" cap="none" normalizeH="0" baseline="0" dirty="0">
                <a:ln>
                  <a:noFill/>
                </a:ln>
                <a:solidFill>
                  <a:srgbClr val="D69D85"/>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Console</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AA"/>
                </a:solidFill>
                <a:effectLst/>
                <a:latin typeface="Consolas" panose="020B0609020204030204" pitchFamily="49" charset="0"/>
              </a:rPr>
              <a:t>ReadLine</a:t>
            </a: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83119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15305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找到最後一個符合條件的資料</a:t>
            </a:r>
          </a:p>
        </p:txBody>
      </p:sp>
      <p:sp>
        <p:nvSpPr>
          <p:cNvPr id="4" name="文字版面配置區 3"/>
          <p:cNvSpPr>
            <a:spLocks noGrp="1"/>
          </p:cNvSpPr>
          <p:nvPr>
            <p:ph type="body" sz="quarter" idx="10"/>
          </p:nvPr>
        </p:nvSpPr>
        <p:spPr/>
        <p:txBody>
          <a:bodyPr/>
          <a:lstStyle/>
          <a:p>
            <a:r>
              <a:rPr lang="en-US" altLang="zh-TW" dirty="0"/>
              <a:t>Last</a:t>
            </a:r>
          </a:p>
          <a:p>
            <a:pPr lvl="1"/>
            <a:r>
              <a:rPr lang="zh-TW" altLang="en-US" dirty="0"/>
              <a:t>找到符合條件最後一個，沒找到就會發生例外</a:t>
            </a:r>
            <a:endParaRPr lang="en-US" altLang="zh-TW" dirty="0"/>
          </a:p>
          <a:p>
            <a:r>
              <a:rPr lang="en-US" altLang="zh-TW" dirty="0" err="1"/>
              <a:t>LastOrDefault</a:t>
            </a:r>
            <a:endParaRPr lang="en-US" altLang="zh-TW" dirty="0"/>
          </a:p>
          <a:p>
            <a:pPr lvl="1"/>
            <a:r>
              <a:rPr lang="zh-TW" altLang="en-US" dirty="0"/>
              <a:t>找到符合條件的最後一個，沒找到就回傳預設值</a:t>
            </a:r>
          </a:p>
        </p:txBody>
      </p:sp>
    </p:spTree>
    <p:extLst>
      <p:ext uri="{BB962C8B-B14F-4D97-AF65-F5344CB8AC3E}">
        <p14:creationId xmlns:p14="http://schemas.microsoft.com/office/powerpoint/2010/main" val="17821643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Last </a:t>
            </a:r>
            <a:r>
              <a:rPr lang="zh-TW" altLang="en-US" dirty="0"/>
              <a:t>與 </a:t>
            </a:r>
            <a:r>
              <a:rPr lang="en-US" altLang="zh-TW" dirty="0" err="1"/>
              <a:t>LastOrDefault</a:t>
            </a:r>
            <a:endParaRPr lang="zh-TW" altLang="en-US" dirty="0"/>
          </a:p>
        </p:txBody>
      </p:sp>
    </p:spTree>
    <p:extLst>
      <p:ext uri="{BB962C8B-B14F-4D97-AF65-F5344CB8AC3E}">
        <p14:creationId xmlns:p14="http://schemas.microsoft.com/office/powerpoint/2010/main" val="22692601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在 </a:t>
            </a:r>
            <a:r>
              <a:rPr lang="en-US" altLang="zh-TW" sz="3200" dirty="0"/>
              <a:t>LinqSamples</a:t>
            </a:r>
            <a:r>
              <a:rPr lang="en-US" altLang="zh-TW" dirty="0"/>
              <a:t> </a:t>
            </a:r>
            <a:r>
              <a:rPr lang="zh-TW" altLang="en-US" dirty="0"/>
              <a:t>加入新專案</a:t>
            </a:r>
          </a:p>
        </p:txBody>
      </p:sp>
      <p:sp>
        <p:nvSpPr>
          <p:cNvPr id="4" name="文字版面配置區 3"/>
          <p:cNvSpPr>
            <a:spLocks noGrp="1"/>
          </p:cNvSpPr>
          <p:nvPr>
            <p:ph type="body" sz="quarter" idx="10"/>
          </p:nvPr>
        </p:nvSpPr>
        <p:spPr/>
        <p:txBody>
          <a:bodyPr/>
          <a:lstStyle/>
          <a:p>
            <a:r>
              <a:rPr lang="zh-TW" altLang="en-US" sz="2800" dirty="0"/>
              <a:t>方案名稱：</a:t>
            </a:r>
            <a:r>
              <a:rPr lang="en-US" altLang="zh-TW" sz="2800" dirty="0"/>
              <a:t>LinqSamples</a:t>
            </a:r>
          </a:p>
          <a:p>
            <a:r>
              <a:rPr lang="zh-TW" altLang="en-US" sz="2800" dirty="0"/>
              <a:t>專案名稱：</a:t>
            </a:r>
            <a:r>
              <a:rPr lang="en-US" altLang="zh-TW" sz="2800" dirty="0"/>
              <a:t>LinqSample004</a:t>
            </a:r>
          </a:p>
          <a:p>
            <a:r>
              <a:rPr lang="zh-TW" altLang="en-US" sz="2800" dirty="0"/>
              <a:t>範本：</a:t>
            </a:r>
            <a:r>
              <a:rPr lang="en-US" altLang="zh-TW" sz="2800" dirty="0"/>
              <a:t>Console Application</a:t>
            </a:r>
          </a:p>
          <a:p>
            <a:endParaRPr lang="zh-TW" altLang="en-US" sz="2800" dirty="0"/>
          </a:p>
        </p:txBody>
      </p:sp>
    </p:spTree>
    <p:extLst>
      <p:ext uri="{BB962C8B-B14F-4D97-AF65-F5344CB8AC3E}">
        <p14:creationId xmlns:p14="http://schemas.microsoft.com/office/powerpoint/2010/main" val="40596431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834887" y="1461041"/>
            <a:ext cx="7729804" cy="461665"/>
          </a:xfrm>
          <a:prstGeom prst="rect">
            <a:avLst/>
          </a:prstGeom>
          <a:noFill/>
        </p:spPr>
        <p:txBody>
          <a:bodyPr wrap="square" rtlCol="0">
            <a:spAutoFit/>
          </a:bodyPr>
          <a:lstStyle/>
          <a:p>
            <a:r>
              <a:rPr lang="zh-TW" altLang="en-US" sz="2400" dirty="0">
                <a:solidFill>
                  <a:srgbClr val="FFFFFF"/>
                </a:solidFill>
                <a:latin typeface="微軟正黑體" panose="020B0604030504040204" pitchFamily="34" charset="-120"/>
                <a:ea typeface="微軟正黑體" panose="020B0604030504040204" pitchFamily="34" charset="-120"/>
              </a:rPr>
              <a:t>加入 </a:t>
            </a:r>
            <a:r>
              <a:rPr lang="en-US" altLang="zh-TW" sz="2400" dirty="0" err="1">
                <a:solidFill>
                  <a:srgbClr val="FFFFFF"/>
                </a:solidFill>
                <a:latin typeface="微軟正黑體" panose="020B0604030504040204" pitchFamily="34" charset="-120"/>
                <a:ea typeface="微軟正黑體" panose="020B0604030504040204" pitchFamily="34" charset="-120"/>
              </a:rPr>
              <a:t>MyData</a:t>
            </a:r>
            <a:r>
              <a:rPr lang="en-US" altLang="zh-TW" sz="2400" dirty="0">
                <a:solidFill>
                  <a:srgbClr val="FFFFFF"/>
                </a:solidFill>
                <a:latin typeface="微軟正黑體" panose="020B0604030504040204" pitchFamily="34" charset="-120"/>
                <a:ea typeface="微軟正黑體" panose="020B0604030504040204" pitchFamily="34" charset="-120"/>
              </a:rPr>
              <a:t> Class</a:t>
            </a:r>
            <a:r>
              <a:rPr lang="zh-TW" altLang="en-US" sz="2400" dirty="0">
                <a:solidFill>
                  <a:srgbClr val="FFFFFF"/>
                </a:solidFill>
                <a:latin typeface="微軟正黑體" panose="020B0604030504040204" pitchFamily="34" charset="-120"/>
                <a:ea typeface="微軟正黑體" panose="020B0604030504040204" pitchFamily="34" charset="-120"/>
              </a:rPr>
              <a:t>，並建立其內容</a:t>
            </a:r>
            <a:endParaRPr lang="en-US" altLang="zh-TW" sz="2400" dirty="0">
              <a:solidFill>
                <a:srgbClr val="FFFFFF"/>
              </a:solidFill>
              <a:latin typeface="微軟正黑體" panose="020B0604030504040204" pitchFamily="34" charset="-120"/>
              <a:ea typeface="微軟正黑體" panose="020B0604030504040204" pitchFamily="34" charset="-120"/>
            </a:endParaRPr>
          </a:p>
        </p:txBody>
      </p:sp>
      <p:grpSp>
        <p:nvGrpSpPr>
          <p:cNvPr id="9" name="群組 8"/>
          <p:cNvGrpSpPr/>
          <p:nvPr/>
        </p:nvGrpSpPr>
        <p:grpSpPr>
          <a:xfrm>
            <a:off x="0" y="2020704"/>
            <a:ext cx="9144000" cy="2987419"/>
            <a:chOff x="0" y="2020704"/>
            <a:chExt cx="9144000" cy="2987419"/>
          </a:xfrm>
        </p:grpSpPr>
        <p:sp>
          <p:nvSpPr>
            <p:cNvPr id="5" name="矩形 4"/>
            <p:cNvSpPr/>
            <p:nvPr/>
          </p:nvSpPr>
          <p:spPr>
            <a:xfrm>
              <a:off x="0" y="2020704"/>
              <a:ext cx="9144000" cy="2987419"/>
            </a:xfrm>
            <a:prstGeom prst="rect">
              <a:avLst/>
            </a:prstGeom>
            <a:solidFill>
              <a:srgbClr val="0F0F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8" name="Rectangle 1"/>
            <p:cNvSpPr>
              <a:spLocks noChangeArrowheads="1"/>
            </p:cNvSpPr>
            <p:nvPr/>
          </p:nvSpPr>
          <p:spPr bwMode="auto">
            <a:xfrm>
              <a:off x="834887" y="2483361"/>
              <a:ext cx="2765501"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569CD6"/>
                  </a:solidFill>
                  <a:effectLst/>
                  <a:latin typeface="Consolas" panose="020B0609020204030204" pitchFamily="49" charset="0"/>
                </a:rPr>
                <a:t>class</a:t>
              </a: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a:t>
              </a: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public</a:t>
              </a: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string</a:t>
              </a:r>
              <a:r>
                <a:rPr kumimoji="0" lang="zh-TW" altLang="zh-TW" sz="1600" b="0" i="0" u="none" strike="noStrike" cap="none" normalizeH="0" baseline="0" dirty="0">
                  <a:ln>
                    <a:noFill/>
                  </a:ln>
                  <a:solidFill>
                    <a:schemeClr val="tx1"/>
                  </a:solidFill>
                  <a:effectLst/>
                  <a:latin typeface="Consolas" panose="020B0609020204030204" pitchFamily="49" charset="0"/>
                </a:rPr>
                <a:t> Name</a:t>
              </a: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 </a:t>
              </a:r>
              <a:r>
                <a:rPr kumimoji="0" lang="zh-TW" altLang="zh-TW" sz="1600" b="0" i="0" u="none" strike="noStrike" cap="none" normalizeH="0" baseline="0" dirty="0">
                  <a:ln>
                    <a:noFill/>
                  </a:ln>
                  <a:solidFill>
                    <a:srgbClr val="569CD6"/>
                  </a:solidFill>
                  <a:effectLst/>
                  <a:latin typeface="Consolas" panose="020B0609020204030204" pitchFamily="49" charset="0"/>
                </a:rPr>
                <a:t>get</a:t>
              </a: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set</a:t>
              </a:r>
              <a:r>
                <a:rPr kumimoji="0" lang="zh-TW" altLang="zh-TW" sz="1600" b="0" i="0" u="none" strike="noStrike" cap="none" normalizeH="0" baseline="0" dirty="0">
                  <a:ln>
                    <a:noFill/>
                  </a:ln>
                  <a:solidFill>
                    <a:schemeClr val="tx1"/>
                  </a:solidFill>
                  <a:effectLst/>
                  <a:latin typeface="Consolas" panose="020B0609020204030204" pitchFamily="49" charset="0"/>
                </a:rPr>
                <a:t>; }</a:t>
              </a:r>
              <a:br>
                <a:rPr kumimoji="0" lang="zh-TW" altLang="zh-TW" sz="1600" b="0" i="0" u="none" strike="noStrike" cap="none" normalizeH="0" baseline="0" dirty="0">
                  <a:ln>
                    <a:noFill/>
                  </a:ln>
                  <a:solidFill>
                    <a:schemeClr val="tx1"/>
                  </a:solidFill>
                  <a:effectLst/>
                  <a:latin typeface="Consolas" panose="020B0609020204030204" pitchFamily="49" charset="0"/>
                </a:rPr>
              </a:b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public</a:t>
              </a: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int</a:t>
              </a:r>
              <a:r>
                <a:rPr kumimoji="0" lang="zh-TW" altLang="zh-TW" sz="1600" b="0" i="0" u="none" strike="noStrike" cap="none" normalizeH="0" baseline="0" dirty="0">
                  <a:ln>
                    <a:noFill/>
                  </a:ln>
                  <a:solidFill>
                    <a:schemeClr val="tx1"/>
                  </a:solidFill>
                  <a:effectLst/>
                  <a:latin typeface="Consolas" panose="020B0609020204030204" pitchFamily="49" charset="0"/>
                </a:rPr>
                <a:t> Age</a:t>
              </a: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 </a:t>
              </a:r>
              <a:r>
                <a:rPr kumimoji="0" lang="zh-TW" altLang="zh-TW" sz="1600" b="0" i="0" u="none" strike="noStrike" cap="none" normalizeH="0" baseline="0" dirty="0">
                  <a:ln>
                    <a:noFill/>
                  </a:ln>
                  <a:solidFill>
                    <a:srgbClr val="569CD6"/>
                  </a:solidFill>
                  <a:effectLst/>
                  <a:latin typeface="Consolas" panose="020B0609020204030204" pitchFamily="49" charset="0"/>
                </a:rPr>
                <a:t>get</a:t>
              </a: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set</a:t>
              </a:r>
              <a:r>
                <a:rPr kumimoji="0" lang="zh-TW" altLang="zh-TW" sz="1600" b="0" i="0" u="none" strike="noStrike" cap="none" normalizeH="0" baseline="0" dirty="0">
                  <a:ln>
                    <a:noFill/>
                  </a:ln>
                  <a:solidFill>
                    <a:schemeClr val="tx1"/>
                  </a:solidFill>
                  <a:effectLst/>
                  <a:latin typeface="Consolas" panose="020B0609020204030204" pitchFamily="49" charset="0"/>
                </a:rPr>
                <a:t>; }</a:t>
              </a: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a:t>
              </a:r>
            </a:p>
          </p:txBody>
        </p:sp>
      </p:grpSp>
    </p:spTree>
    <p:extLst>
      <p:ext uri="{BB962C8B-B14F-4D97-AF65-F5344CB8AC3E}">
        <p14:creationId xmlns:p14="http://schemas.microsoft.com/office/powerpoint/2010/main" val="17235180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520906"/>
            <a:ext cx="9144000" cy="4743585"/>
          </a:xfrm>
          <a:prstGeom prst="rect">
            <a:avLst/>
          </a:prstGeom>
          <a:solidFill>
            <a:srgbClr val="0F0F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857605" y="689907"/>
            <a:ext cx="7729804" cy="830997"/>
          </a:xfrm>
          <a:prstGeom prst="rect">
            <a:avLst/>
          </a:prstGeom>
          <a:noFill/>
        </p:spPr>
        <p:txBody>
          <a:bodyPr wrap="square" rtlCol="0">
            <a:spAutoFit/>
          </a:bodyPr>
          <a:lstStyle/>
          <a:p>
            <a:r>
              <a:rPr lang="zh-TW" altLang="en-US" sz="2400" dirty="0">
                <a:solidFill>
                  <a:srgbClr val="FFFFFF"/>
                </a:solidFill>
                <a:latin typeface="微軟正黑體" panose="020B0604030504040204" pitchFamily="34" charset="-120"/>
                <a:ea typeface="微軟正黑體" panose="020B0604030504040204" pitchFamily="34" charset="-120"/>
              </a:rPr>
              <a:t>在 </a:t>
            </a:r>
            <a:r>
              <a:rPr lang="en-US" altLang="zh-TW" sz="2400" dirty="0">
                <a:solidFill>
                  <a:srgbClr val="FFFFFF"/>
                </a:solidFill>
                <a:latin typeface="微軟正黑體" panose="020B0604030504040204" pitchFamily="34" charset="-120"/>
                <a:ea typeface="微軟正黑體" panose="020B0604030504040204" pitchFamily="34" charset="-120"/>
              </a:rPr>
              <a:t>Program </a:t>
            </a:r>
            <a:r>
              <a:rPr lang="en-US" altLang="zh-TW" sz="2400" dirty="0" err="1">
                <a:solidFill>
                  <a:srgbClr val="FFFFFF"/>
                </a:solidFill>
                <a:latin typeface="微軟正黑體" panose="020B0604030504040204" pitchFamily="34" charset="-120"/>
                <a:ea typeface="微軟正黑體" panose="020B0604030504040204" pitchFamily="34" charset="-120"/>
              </a:rPr>
              <a:t>Calss</a:t>
            </a:r>
            <a:r>
              <a:rPr lang="en-US" altLang="zh-TW" sz="2400" dirty="0">
                <a:solidFill>
                  <a:srgbClr val="FFFFFF"/>
                </a:solidFill>
                <a:latin typeface="微軟正黑體" panose="020B0604030504040204" pitchFamily="34" charset="-120"/>
                <a:ea typeface="微軟正黑體" panose="020B0604030504040204" pitchFamily="34" charset="-120"/>
              </a:rPr>
              <a:t> </a:t>
            </a:r>
            <a:r>
              <a:rPr lang="zh-TW" altLang="en-US" sz="2400" dirty="0">
                <a:solidFill>
                  <a:srgbClr val="FFFFFF"/>
                </a:solidFill>
                <a:latin typeface="微軟正黑體" panose="020B0604030504040204" pitchFamily="34" charset="-120"/>
                <a:ea typeface="微軟正黑體" panose="020B0604030504040204" pitchFamily="34" charset="-120"/>
              </a:rPr>
              <a:t>加入產生 </a:t>
            </a:r>
            <a:r>
              <a:rPr lang="en-US" altLang="zh-TW" sz="2400" dirty="0">
                <a:solidFill>
                  <a:srgbClr val="FFFFFF"/>
                </a:solidFill>
                <a:latin typeface="微軟正黑體" panose="020B0604030504040204" pitchFamily="34" charset="-120"/>
                <a:ea typeface="微軟正黑體" panose="020B0604030504040204" pitchFamily="34" charset="-120"/>
              </a:rPr>
              <a:t>List&lt;</a:t>
            </a:r>
            <a:r>
              <a:rPr lang="en-US" altLang="zh-TW" sz="2400" dirty="0" err="1">
                <a:solidFill>
                  <a:srgbClr val="FFFFFF"/>
                </a:solidFill>
                <a:latin typeface="微軟正黑體" panose="020B0604030504040204" pitchFamily="34" charset="-120"/>
                <a:ea typeface="微軟正黑體" panose="020B0604030504040204" pitchFamily="34" charset="-120"/>
              </a:rPr>
              <a:t>MyData</a:t>
            </a:r>
            <a:r>
              <a:rPr lang="en-US" altLang="zh-TW" sz="2400" dirty="0">
                <a:solidFill>
                  <a:srgbClr val="FFFFFF"/>
                </a:solidFill>
                <a:latin typeface="微軟正黑體" panose="020B0604030504040204" pitchFamily="34" charset="-120"/>
                <a:ea typeface="微軟正黑體" panose="020B0604030504040204" pitchFamily="34" charset="-120"/>
              </a:rPr>
              <a:t>&gt; </a:t>
            </a:r>
            <a:r>
              <a:rPr lang="zh-TW" altLang="en-US" sz="2400" dirty="0">
                <a:solidFill>
                  <a:srgbClr val="FFFFFF"/>
                </a:solidFill>
                <a:latin typeface="微軟正黑體" panose="020B0604030504040204" pitchFamily="34" charset="-120"/>
                <a:ea typeface="微軟正黑體" panose="020B0604030504040204" pitchFamily="34" charset="-120"/>
              </a:rPr>
              <a:t>的方法</a:t>
            </a:r>
            <a:br>
              <a:rPr lang="en-US" altLang="zh-TW" sz="2400" dirty="0">
                <a:solidFill>
                  <a:srgbClr val="FFFFFF"/>
                </a:solidFill>
                <a:latin typeface="微軟正黑體" panose="020B0604030504040204" pitchFamily="34" charset="-120"/>
                <a:ea typeface="微軟正黑體" panose="020B0604030504040204" pitchFamily="34" charset="-120"/>
              </a:rPr>
            </a:br>
            <a:r>
              <a:rPr lang="zh-TW" altLang="en-US" sz="2400" dirty="0">
                <a:solidFill>
                  <a:srgbClr val="FFFFFF"/>
                </a:solidFill>
                <a:latin typeface="微軟正黑體" panose="020B0604030504040204" pitchFamily="34" charset="-120"/>
                <a:ea typeface="微軟正黑體" panose="020B0604030504040204" pitchFamily="34" charset="-120"/>
              </a:rPr>
              <a:t>並且在 </a:t>
            </a:r>
            <a:r>
              <a:rPr lang="en-US" altLang="zh-TW" sz="2400" dirty="0">
                <a:solidFill>
                  <a:srgbClr val="FFFFFF"/>
                </a:solidFill>
                <a:latin typeface="微軟正黑體" panose="020B0604030504040204" pitchFamily="34" charset="-120"/>
                <a:ea typeface="微軟正黑體" panose="020B0604030504040204" pitchFamily="34" charset="-120"/>
              </a:rPr>
              <a:t>Main Method</a:t>
            </a:r>
            <a:r>
              <a:rPr lang="zh-TW" altLang="en-US" sz="2400" dirty="0">
                <a:solidFill>
                  <a:srgbClr val="FFFFFF"/>
                </a:solidFill>
                <a:latin typeface="微軟正黑體" panose="020B0604030504040204" pitchFamily="34" charset="-120"/>
                <a:ea typeface="微軟正黑體" panose="020B0604030504040204" pitchFamily="34" charset="-120"/>
              </a:rPr>
              <a:t> 中呼叫它以產生一個集合</a:t>
            </a:r>
            <a:endParaRPr lang="en-US" altLang="zh-TW" sz="2400" dirty="0">
              <a:solidFill>
                <a:srgbClr val="FFFFFF"/>
              </a:solidFill>
              <a:latin typeface="微軟正黑體" panose="020B0604030504040204" pitchFamily="34" charset="-120"/>
              <a:ea typeface="微軟正黑體" panose="020B0604030504040204" pitchFamily="34" charset="-120"/>
            </a:endParaRPr>
          </a:p>
        </p:txBody>
      </p:sp>
      <p:sp>
        <p:nvSpPr>
          <p:cNvPr id="5" name="Rectangle 1">
            <a:extLst>
              <a:ext uri="{FF2B5EF4-FFF2-40B4-BE49-F238E27FC236}">
                <a16:creationId xmlns:a16="http://schemas.microsoft.com/office/drawing/2014/main" id="{AA4057CF-0B93-48B5-B5D9-1B7BD695FC9E}"/>
              </a:ext>
            </a:extLst>
          </p:cNvPr>
          <p:cNvSpPr>
            <a:spLocks noChangeArrowheads="1"/>
          </p:cNvSpPr>
          <p:nvPr/>
        </p:nvSpPr>
        <p:spPr bwMode="auto">
          <a:xfrm>
            <a:off x="731898" y="1812007"/>
            <a:ext cx="7808023" cy="378565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static</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void</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CDCAA"/>
                </a:solidFill>
                <a:effectLst/>
                <a:latin typeface="Consolas" panose="020B0609020204030204" pitchFamily="49" charset="0"/>
              </a:rPr>
              <a:t>Main</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569CD6"/>
                </a:solidFill>
                <a:effectLst/>
                <a:latin typeface="Consolas" panose="020B0609020204030204" pitchFamily="49" charset="0"/>
              </a:rPr>
              <a:t>string</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args</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lang="en-US" altLang="zh-TW" sz="1600" dirty="0">
                <a:solidFill>
                  <a:srgbClr val="4EC9B0"/>
                </a:solidFill>
                <a:latin typeface="Consolas" panose="020B0609020204030204" pitchFamily="49" charset="0"/>
              </a:rPr>
              <a:t>var</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list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CDCAA"/>
                </a:solidFill>
                <a:effectLst/>
                <a:latin typeface="Consolas" panose="020B0609020204030204" pitchFamily="49" charset="0"/>
              </a:rPr>
              <a:t>CreateList</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en-US" sz="1600" b="0" i="0" u="none" strike="noStrike" cap="none" normalizeH="0" baseline="0" dirty="0">
                <a:ln>
                  <a:noFill/>
                </a:ln>
                <a:solidFill>
                  <a:srgbClr val="DCDCDC"/>
                </a:solidFill>
                <a:effectLst/>
                <a:latin typeface="Consolas" panose="020B0609020204030204" pitchFamily="49" charset="0"/>
              </a:rPr>
              <a:t> </a:t>
            </a:r>
            <a:endParaRPr kumimoji="0" lang="en-US" altLang="zh-TW" sz="1600" b="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static</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List</a:t>
            </a:r>
            <a:r>
              <a:rPr kumimoji="0" lang="zh-TW" altLang="zh-TW" sz="1600" b="0" i="0" u="none" strike="noStrike" cap="none" normalizeH="0" baseline="0" dirty="0">
                <a:ln>
                  <a:noFill/>
                </a:ln>
                <a:solidFill>
                  <a:srgbClr val="DCDCDC"/>
                </a:solidFill>
                <a:effectLst/>
                <a:latin typeface="Consolas" panose="020B0609020204030204" pitchFamily="49" charset="0"/>
              </a:rPr>
              <a:t>&lt;</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&gt; </a:t>
            </a:r>
            <a:r>
              <a:rPr kumimoji="0" lang="zh-TW" altLang="zh-TW" sz="1600" b="0" i="0" u="none" strike="noStrike" cap="none" normalizeH="0" baseline="0" dirty="0">
                <a:ln>
                  <a:noFill/>
                </a:ln>
                <a:solidFill>
                  <a:srgbClr val="DCDCAA"/>
                </a:solidFill>
                <a:effectLst/>
                <a:latin typeface="Consolas" panose="020B0609020204030204" pitchFamily="49" charset="0"/>
              </a:rPr>
              <a:t>CreateList</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8A0DF"/>
                </a:solidFill>
                <a:effectLst/>
                <a:latin typeface="Consolas" panose="020B0609020204030204" pitchFamily="49" charset="0"/>
              </a:rPr>
              <a:t>return</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List</a:t>
            </a:r>
            <a:r>
              <a:rPr kumimoji="0" lang="zh-TW" altLang="zh-TW" sz="1600" b="0" i="0" u="none" strike="noStrike" cap="none" normalizeH="0" baseline="0" dirty="0">
                <a:ln>
                  <a:noFill/>
                </a:ln>
                <a:solidFill>
                  <a:srgbClr val="DCDCDC"/>
                </a:solidFill>
                <a:effectLst/>
                <a:latin typeface="Consolas" panose="020B0609020204030204" pitchFamily="49" charset="0"/>
              </a:rPr>
              <a:t>&lt;</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&gt;()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 { Name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69D85"/>
                </a:solidFill>
                <a:effectLst/>
                <a:latin typeface="Consolas" panose="020B0609020204030204" pitchFamily="49" charset="0"/>
              </a:rPr>
              <a:t>"Bill"</a:t>
            </a:r>
            <a:r>
              <a:rPr kumimoji="0" lang="zh-TW" altLang="zh-TW" sz="1600" b="0" i="0" u="none" strike="noStrike" cap="none" normalizeH="0" baseline="0" dirty="0">
                <a:ln>
                  <a:noFill/>
                </a:ln>
                <a:solidFill>
                  <a:srgbClr val="DCDCDC"/>
                </a:solidFill>
                <a:effectLst/>
                <a:latin typeface="Consolas" panose="020B0609020204030204" pitchFamily="49" charset="0"/>
              </a:rPr>
              <a:t>, Age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5CEA8"/>
                </a:solidFill>
                <a:effectLst/>
                <a:latin typeface="Consolas" panose="020B0609020204030204" pitchFamily="49" charset="0"/>
              </a:rPr>
              <a:t>47</a:t>
            </a: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 { Name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69D85"/>
                </a:solidFill>
                <a:effectLst/>
                <a:latin typeface="Consolas" panose="020B0609020204030204" pitchFamily="49" charset="0"/>
              </a:rPr>
              <a:t>"John"</a:t>
            </a:r>
            <a:r>
              <a:rPr kumimoji="0" lang="zh-TW" altLang="zh-TW" sz="1600" b="0" i="0" u="none" strike="noStrike" cap="none" normalizeH="0" baseline="0" dirty="0">
                <a:ln>
                  <a:noFill/>
                </a:ln>
                <a:solidFill>
                  <a:srgbClr val="DCDCDC"/>
                </a:solidFill>
                <a:effectLst/>
                <a:latin typeface="Consolas" panose="020B0609020204030204" pitchFamily="49" charset="0"/>
              </a:rPr>
              <a:t>, Age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5CEA8"/>
                </a:solidFill>
                <a:effectLst/>
                <a:latin typeface="Consolas" panose="020B0609020204030204" pitchFamily="49" charset="0"/>
              </a:rPr>
              <a:t>37</a:t>
            </a: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 { Name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69D85"/>
                </a:solidFill>
                <a:effectLst/>
                <a:latin typeface="Consolas" panose="020B0609020204030204" pitchFamily="49" charset="0"/>
              </a:rPr>
              <a:t>"Tom"</a:t>
            </a:r>
            <a:r>
              <a:rPr kumimoji="0" lang="zh-TW" altLang="zh-TW" sz="1600" b="0" i="0" u="none" strike="noStrike" cap="none" normalizeH="0" baseline="0" dirty="0">
                <a:ln>
                  <a:noFill/>
                </a:ln>
                <a:solidFill>
                  <a:srgbClr val="DCDCDC"/>
                </a:solidFill>
                <a:effectLst/>
                <a:latin typeface="Consolas" panose="020B0609020204030204" pitchFamily="49" charset="0"/>
              </a:rPr>
              <a:t>, Age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5CEA8"/>
                </a:solidFill>
                <a:effectLst/>
                <a:latin typeface="Consolas" panose="020B0609020204030204" pitchFamily="49" charset="0"/>
              </a:rPr>
              <a:t>48</a:t>
            </a: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 { Name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69D85"/>
                </a:solidFill>
                <a:effectLst/>
                <a:latin typeface="Consolas" panose="020B0609020204030204" pitchFamily="49" charset="0"/>
              </a:rPr>
              <a:t>"David"</a:t>
            </a:r>
            <a:r>
              <a:rPr kumimoji="0" lang="zh-TW" altLang="zh-TW" sz="1600" b="0" i="0" u="none" strike="noStrike" cap="none" normalizeH="0" baseline="0" dirty="0">
                <a:ln>
                  <a:noFill/>
                </a:ln>
                <a:solidFill>
                  <a:srgbClr val="DCDCDC"/>
                </a:solidFill>
                <a:effectLst/>
                <a:latin typeface="Consolas" panose="020B0609020204030204" pitchFamily="49" charset="0"/>
              </a:rPr>
              <a:t>, Age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5CEA8"/>
                </a:solidFill>
                <a:effectLst/>
                <a:latin typeface="Consolas" panose="020B0609020204030204" pitchFamily="49" charset="0"/>
              </a:rPr>
              <a:t>36</a:t>
            </a: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 { Name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69D85"/>
                </a:solidFill>
                <a:effectLst/>
                <a:latin typeface="Consolas" panose="020B0609020204030204" pitchFamily="49" charset="0"/>
              </a:rPr>
              <a:t>"Bill"</a:t>
            </a:r>
            <a:r>
              <a:rPr kumimoji="0" lang="zh-TW" altLang="zh-TW" sz="1600" b="0" i="0" u="none" strike="noStrike" cap="none" normalizeH="0" baseline="0" dirty="0">
                <a:ln>
                  <a:noFill/>
                </a:ln>
                <a:solidFill>
                  <a:srgbClr val="DCDCDC"/>
                </a:solidFill>
                <a:effectLst/>
                <a:latin typeface="Consolas" panose="020B0609020204030204" pitchFamily="49" charset="0"/>
              </a:rPr>
              <a:t>, Age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5CEA8"/>
                </a:solidFill>
                <a:effectLst/>
                <a:latin typeface="Consolas" panose="020B0609020204030204" pitchFamily="49" charset="0"/>
              </a:rPr>
              <a:t>35</a:t>
            </a: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en-US"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CDCDC"/>
                </a:solidFill>
                <a:effectLst/>
                <a:latin typeface="Consolas" panose="020B0609020204030204" pitchFamily="49" charset="0"/>
              </a:rPr>
              <a:t>}</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08280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749694" y="637972"/>
            <a:ext cx="6292889" cy="461665"/>
          </a:xfrm>
          <a:prstGeom prst="rect">
            <a:avLst/>
          </a:prstGeom>
          <a:noFill/>
        </p:spPr>
        <p:txBody>
          <a:bodyPr wrap="square" rtlCol="0">
            <a:spAutoFit/>
          </a:bodyPr>
          <a:lstStyle/>
          <a:p>
            <a:r>
              <a:rPr lang="zh-TW" altLang="en-US" sz="2400" dirty="0">
                <a:solidFill>
                  <a:srgbClr val="FFFFFF"/>
                </a:solidFill>
                <a:latin typeface="微軟正黑體" panose="020B0604030504040204" pitchFamily="34" charset="-120"/>
                <a:ea typeface="微軟正黑體" panose="020B0604030504040204" pitchFamily="34" charset="-120"/>
              </a:rPr>
              <a:t>在 </a:t>
            </a:r>
            <a:r>
              <a:rPr lang="en-US" altLang="zh-TW" sz="2400" dirty="0">
                <a:solidFill>
                  <a:srgbClr val="FFFFFF"/>
                </a:solidFill>
                <a:latin typeface="微軟正黑體" panose="020B0604030504040204" pitchFamily="34" charset="-120"/>
                <a:ea typeface="微軟正黑體" panose="020B0604030504040204" pitchFamily="34" charset="-120"/>
              </a:rPr>
              <a:t>Main Method</a:t>
            </a:r>
            <a:r>
              <a:rPr lang="zh-TW" altLang="en-US" sz="2400" dirty="0">
                <a:solidFill>
                  <a:srgbClr val="FFFFFF"/>
                </a:solidFill>
                <a:latin typeface="微軟正黑體" panose="020B0604030504040204" pitchFamily="34" charset="-120"/>
                <a:ea typeface="微軟正黑體" panose="020B0604030504040204" pitchFamily="34" charset="-120"/>
              </a:rPr>
              <a:t> 加入 程式碼</a:t>
            </a:r>
            <a:endParaRPr lang="en-US" altLang="zh-TW" sz="2400" dirty="0">
              <a:solidFill>
                <a:srgbClr val="FFFFFF"/>
              </a:solidFill>
              <a:latin typeface="微軟正黑體" panose="020B0604030504040204" pitchFamily="34" charset="-120"/>
              <a:ea typeface="微軟正黑體" panose="020B0604030504040204" pitchFamily="34" charset="-120"/>
            </a:endParaRPr>
          </a:p>
        </p:txBody>
      </p:sp>
      <p:sp>
        <p:nvSpPr>
          <p:cNvPr id="2" name="矩形 1"/>
          <p:cNvSpPr/>
          <p:nvPr/>
        </p:nvSpPr>
        <p:spPr>
          <a:xfrm>
            <a:off x="0" y="1145351"/>
            <a:ext cx="9144000" cy="4743585"/>
          </a:xfrm>
          <a:prstGeom prst="rect">
            <a:avLst/>
          </a:prstGeom>
          <a:solidFill>
            <a:srgbClr val="0F0F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3" name="Rectangle 1">
            <a:extLst>
              <a:ext uri="{FF2B5EF4-FFF2-40B4-BE49-F238E27FC236}">
                <a16:creationId xmlns:a16="http://schemas.microsoft.com/office/drawing/2014/main" id="{9C19C016-320D-4472-842C-0708D7D722D5}"/>
              </a:ext>
            </a:extLst>
          </p:cNvPr>
          <p:cNvSpPr>
            <a:spLocks noChangeArrowheads="1"/>
          </p:cNvSpPr>
          <p:nvPr/>
        </p:nvSpPr>
        <p:spPr bwMode="auto">
          <a:xfrm>
            <a:off x="373625" y="1472679"/>
            <a:ext cx="8667757" cy="3293209"/>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static</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void</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CDCAA"/>
                </a:solidFill>
                <a:effectLst/>
                <a:latin typeface="Consolas" panose="020B0609020204030204" pitchFamily="49" charset="0"/>
              </a:rPr>
              <a:t>Main</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569CD6"/>
                </a:solidFill>
                <a:effectLst/>
                <a:latin typeface="Consolas" panose="020B0609020204030204" pitchFamily="49" charset="0"/>
              </a:rPr>
              <a:t>string</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args</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var</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list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CDCAA"/>
                </a:solidFill>
                <a:effectLst/>
                <a:latin typeface="Consolas" panose="020B0609020204030204" pitchFamily="49" charset="0"/>
              </a:rPr>
              <a:t>CreateList</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7A64A"/>
                </a:solidFill>
                <a:effectLst/>
                <a:latin typeface="Consolas" panose="020B0609020204030204" pitchFamily="49" charset="0"/>
              </a:rPr>
              <a:t>// 這裡的 person1 是單個物件, 也就是 MyData person1</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var</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person1</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list</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AA"/>
                </a:solidFill>
                <a:effectLst/>
                <a:latin typeface="Consolas" panose="020B0609020204030204" pitchFamily="49" charset="0"/>
              </a:rPr>
              <a:t>LastOrDefault</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9CDCFE"/>
                </a:solidFill>
                <a:effectLst/>
                <a:latin typeface="Consolas" panose="020B0609020204030204" pitchFamily="49" charset="0"/>
              </a:rPr>
              <a:t>x</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4B4B4"/>
                </a:solidFill>
                <a:effectLst/>
                <a:latin typeface="Consolas" panose="020B0609020204030204" pitchFamily="49" charset="0"/>
              </a:rPr>
              <a:t>=&gt;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x</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Age </a:t>
            </a:r>
            <a:r>
              <a:rPr kumimoji="0" lang="zh-TW" altLang="zh-TW" sz="1600" b="0" i="0" u="none" strike="noStrike" cap="none" normalizeH="0" baseline="0" dirty="0">
                <a:ln>
                  <a:noFill/>
                </a:ln>
                <a:solidFill>
                  <a:srgbClr val="B4B4B4"/>
                </a:solidFill>
                <a:effectLst/>
                <a:latin typeface="Consolas" panose="020B0609020204030204" pitchFamily="49" charset="0"/>
              </a:rPr>
              <a:t>&gt;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5CEA8"/>
                </a:solidFill>
                <a:effectLst/>
                <a:latin typeface="Consolas" panose="020B0609020204030204" pitchFamily="49" charset="0"/>
              </a:rPr>
              <a:t>35</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Console</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AA"/>
                </a:solidFill>
                <a:effectLst/>
                <a:latin typeface="Consolas" panose="020B0609020204030204" pitchFamily="49" charset="0"/>
              </a:rPr>
              <a:t>WriteLine</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D69D85"/>
                </a:solidFill>
                <a:effectLst/>
                <a:latin typeface="Consolas" panose="020B0609020204030204" pitchFamily="49" charset="0"/>
              </a:rPr>
              <a:t>$"大於 35 歲的人最後一個被找到的是 : </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9CDCFE"/>
                </a:solidFill>
                <a:effectLst/>
                <a:latin typeface="Consolas" panose="020B0609020204030204" pitchFamily="49" charset="0"/>
              </a:rPr>
              <a:t>person1</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Name}</a:t>
            </a:r>
            <a:r>
              <a:rPr kumimoji="0" lang="zh-TW" altLang="zh-TW" sz="1600" b="0" i="0" u="none" strike="noStrike" cap="none" normalizeH="0" baseline="0" dirty="0">
                <a:ln>
                  <a:noFill/>
                </a:ln>
                <a:solidFill>
                  <a:srgbClr val="D69D85"/>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7A64A"/>
                </a:solidFill>
                <a:effectLst/>
                <a:latin typeface="Consolas" panose="020B0609020204030204" pitchFamily="49" charset="0"/>
              </a:rPr>
              <a:t>// 因為找不到, 就會跳出例外</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var</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person2</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list</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AA"/>
                </a:solidFill>
                <a:effectLst/>
                <a:latin typeface="Consolas" panose="020B0609020204030204" pitchFamily="49" charset="0"/>
              </a:rPr>
              <a:t>Last</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9CDCFE"/>
                </a:solidFill>
                <a:effectLst/>
                <a:latin typeface="Consolas" panose="020B0609020204030204" pitchFamily="49" charset="0"/>
              </a:rPr>
              <a:t>x</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4B4B4"/>
                </a:solidFill>
                <a:effectLst/>
                <a:latin typeface="Consolas" panose="020B0609020204030204" pitchFamily="49" charset="0"/>
              </a:rPr>
              <a:t>=&gt;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x</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Age </a:t>
            </a:r>
            <a:r>
              <a:rPr kumimoji="0" lang="zh-TW" altLang="zh-TW" sz="1600" b="0" i="0" u="none" strike="noStrike" cap="none" normalizeH="0" baseline="0" dirty="0">
                <a:ln>
                  <a:noFill/>
                </a:ln>
                <a:solidFill>
                  <a:srgbClr val="B4B4B4"/>
                </a:solidFill>
                <a:effectLst/>
                <a:latin typeface="Consolas" panose="020B0609020204030204" pitchFamily="49" charset="0"/>
              </a:rPr>
              <a:t>&gt;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5CEA8"/>
                </a:solidFill>
                <a:effectLst/>
                <a:latin typeface="Consolas" panose="020B0609020204030204" pitchFamily="49" charset="0"/>
              </a:rPr>
              <a:t>50</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Console</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AA"/>
                </a:solidFill>
                <a:effectLst/>
                <a:latin typeface="Consolas" panose="020B0609020204030204" pitchFamily="49" charset="0"/>
              </a:rPr>
              <a:t>WriteLine</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D69D85"/>
                </a:solidFill>
                <a:effectLst/>
                <a:latin typeface="Consolas" panose="020B0609020204030204" pitchFamily="49" charset="0"/>
              </a:rPr>
              <a:t>$"大於 50 歲的人最後一個被找到的是 : </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9CDCFE"/>
                </a:solidFill>
                <a:effectLst/>
                <a:latin typeface="Consolas" panose="020B0609020204030204" pitchFamily="49" charset="0"/>
              </a:rPr>
              <a:t>person2</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Name}</a:t>
            </a:r>
            <a:r>
              <a:rPr kumimoji="0" lang="zh-TW" altLang="zh-TW" sz="1600" b="0" i="0" u="none" strike="noStrike" cap="none" normalizeH="0" baseline="0" dirty="0">
                <a:ln>
                  <a:noFill/>
                </a:ln>
                <a:solidFill>
                  <a:srgbClr val="D69D85"/>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Console</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AA"/>
                </a:solidFill>
                <a:effectLst/>
                <a:latin typeface="Consolas" panose="020B0609020204030204" pitchFamily="49" charset="0"/>
              </a:rPr>
              <a:t>ReadLine</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96469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3106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834887" y="1461041"/>
            <a:ext cx="7729804" cy="461665"/>
          </a:xfrm>
          <a:prstGeom prst="rect">
            <a:avLst/>
          </a:prstGeom>
          <a:noFill/>
        </p:spPr>
        <p:txBody>
          <a:bodyPr wrap="square" rtlCol="0">
            <a:spAutoFit/>
          </a:bodyPr>
          <a:lstStyle/>
          <a:p>
            <a:r>
              <a:rPr lang="zh-TW" altLang="en-US" sz="2400" dirty="0">
                <a:solidFill>
                  <a:srgbClr val="FFFFFF"/>
                </a:solidFill>
                <a:latin typeface="微軟正黑體" panose="020B0604030504040204" pitchFamily="34" charset="-120"/>
                <a:ea typeface="微軟正黑體" panose="020B0604030504040204" pitchFamily="34" charset="-120"/>
              </a:rPr>
              <a:t>先記住以下關於 </a:t>
            </a:r>
            <a:r>
              <a:rPr lang="en-US" altLang="zh-TW" sz="2400" dirty="0" err="1">
                <a:solidFill>
                  <a:srgbClr val="FFFFFF"/>
                </a:solidFill>
                <a:latin typeface="微軟正黑體" panose="020B0604030504040204" pitchFamily="34" charset="-120"/>
                <a:ea typeface="微軟正黑體" panose="020B0604030504040204" pitchFamily="34" charset="-120"/>
              </a:rPr>
              <a:t>i</a:t>
            </a:r>
            <a:r>
              <a:rPr lang="en-US" altLang="zh-TW" sz="2400" dirty="0">
                <a:solidFill>
                  <a:srgbClr val="FFFFFF"/>
                </a:solidFill>
                <a:latin typeface="微軟正黑體" panose="020B0604030504040204" pitchFamily="34" charset="-120"/>
                <a:ea typeface="微軟正黑體" panose="020B0604030504040204" pitchFamily="34" charset="-120"/>
              </a:rPr>
              <a:t>++ </a:t>
            </a:r>
            <a:r>
              <a:rPr lang="zh-TW" altLang="en-US" sz="2400" dirty="0">
                <a:solidFill>
                  <a:srgbClr val="FFFFFF"/>
                </a:solidFill>
                <a:latin typeface="微軟正黑體" panose="020B0604030504040204" pitchFamily="34" charset="-120"/>
                <a:ea typeface="微軟正黑體" panose="020B0604030504040204" pitchFamily="34" charset="-120"/>
              </a:rPr>
              <a:t>的程式碼</a:t>
            </a:r>
            <a:endParaRPr lang="en-US" altLang="zh-TW" sz="2400" dirty="0">
              <a:solidFill>
                <a:srgbClr val="FFFFFF"/>
              </a:solidFill>
              <a:latin typeface="微軟正黑體" panose="020B0604030504040204" pitchFamily="34" charset="-120"/>
              <a:ea typeface="微軟正黑體" panose="020B0604030504040204" pitchFamily="34" charset="-120"/>
            </a:endParaRPr>
          </a:p>
        </p:txBody>
      </p:sp>
      <p:sp>
        <p:nvSpPr>
          <p:cNvPr id="5" name="矩形 4"/>
          <p:cNvSpPr/>
          <p:nvPr/>
        </p:nvSpPr>
        <p:spPr>
          <a:xfrm>
            <a:off x="0" y="2020704"/>
            <a:ext cx="9144000" cy="2987419"/>
          </a:xfrm>
          <a:prstGeom prst="rect">
            <a:avLst/>
          </a:prstGeom>
          <a:solidFill>
            <a:srgbClr val="0F0F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2" name="Rectangle 1"/>
          <p:cNvSpPr>
            <a:spLocks noChangeArrowheads="1"/>
          </p:cNvSpPr>
          <p:nvPr/>
        </p:nvSpPr>
        <p:spPr bwMode="auto">
          <a:xfrm>
            <a:off x="834887" y="2518220"/>
            <a:ext cx="366318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569CD6"/>
                </a:solidFill>
                <a:effectLst/>
              </a:rPr>
              <a:t>static</a:t>
            </a:r>
            <a:r>
              <a:rPr kumimoji="0" lang="zh-TW" altLang="zh-TW" sz="1600" b="0" i="0" u="none" strike="noStrike" cap="none" normalizeH="0" baseline="0" dirty="0">
                <a:ln>
                  <a:noFill/>
                </a:ln>
                <a:solidFill>
                  <a:schemeClr val="tx1"/>
                </a:solidFill>
                <a:effectLst/>
              </a:rPr>
              <a:t> </a:t>
            </a:r>
            <a:r>
              <a:rPr kumimoji="0" lang="zh-TW" altLang="zh-TW" sz="1600" b="0" i="0" u="none" strike="noStrike" cap="none" normalizeH="0" baseline="0" dirty="0">
                <a:ln>
                  <a:noFill/>
                </a:ln>
                <a:solidFill>
                  <a:srgbClr val="569CD6"/>
                </a:solidFill>
                <a:effectLst/>
              </a:rPr>
              <a:t>void</a:t>
            </a:r>
            <a:r>
              <a:rPr kumimoji="0" lang="zh-TW" altLang="zh-TW" sz="1600" b="0" i="0" u="none" strike="noStrike" cap="none" normalizeH="0" baseline="0" dirty="0">
                <a:ln>
                  <a:noFill/>
                </a:ln>
                <a:solidFill>
                  <a:schemeClr val="tx1"/>
                </a:solidFill>
                <a:effectLst/>
              </a:rPr>
              <a:t> Main(</a:t>
            </a:r>
            <a:r>
              <a:rPr kumimoji="0" lang="zh-TW" altLang="zh-TW" sz="1600" b="0" i="0" u="none" strike="noStrike" cap="none" normalizeH="0" baseline="0" dirty="0">
                <a:ln>
                  <a:noFill/>
                </a:ln>
                <a:solidFill>
                  <a:srgbClr val="569CD6"/>
                </a:solidFill>
                <a:effectLst/>
              </a:rPr>
              <a:t>string</a:t>
            </a:r>
            <a:r>
              <a:rPr kumimoji="0" lang="zh-TW" altLang="zh-TW" sz="1600" b="0" i="0" u="none" strike="noStrike" cap="none" normalizeH="0" baseline="0" dirty="0">
                <a:ln>
                  <a:noFill/>
                </a:ln>
                <a:solidFill>
                  <a:schemeClr val="tx1"/>
                </a:solidFill>
                <a:effectLst/>
              </a:rPr>
              <a:t>[] args)</a:t>
            </a:r>
            <a:br>
              <a:rPr kumimoji="0" lang="zh-TW" altLang="zh-TW" sz="1600" b="0" i="0" u="none" strike="noStrike" cap="none" normalizeH="0" baseline="0" dirty="0">
                <a:ln>
                  <a:noFill/>
                </a:ln>
                <a:solidFill>
                  <a:schemeClr val="tx1"/>
                </a:solidFill>
                <a:effectLst/>
              </a:rPr>
            </a:br>
            <a:r>
              <a:rPr kumimoji="0" lang="zh-TW" altLang="zh-TW" sz="1600" b="0" i="0" u="none" strike="noStrike" cap="none" normalizeH="0" baseline="0" dirty="0">
                <a:ln>
                  <a:noFill/>
                </a:ln>
                <a:solidFill>
                  <a:schemeClr val="tx1"/>
                </a:solidFill>
                <a:effectLst/>
              </a:rPr>
              <a:t>{</a:t>
            </a:r>
            <a:br>
              <a:rPr kumimoji="0" lang="zh-TW" altLang="zh-TW" sz="1600" b="0" i="0" u="none" strike="noStrike" cap="none" normalizeH="0" baseline="0" dirty="0">
                <a:ln>
                  <a:noFill/>
                </a:ln>
                <a:solidFill>
                  <a:schemeClr val="tx1"/>
                </a:solidFill>
                <a:effectLst/>
              </a:rPr>
            </a:br>
            <a:r>
              <a:rPr kumimoji="0" lang="zh-TW" altLang="zh-TW" sz="1600" b="0" i="0" u="none" strike="noStrike" cap="none" normalizeH="0" baseline="0" dirty="0">
                <a:ln>
                  <a:noFill/>
                </a:ln>
                <a:solidFill>
                  <a:schemeClr val="tx1"/>
                </a:solidFill>
                <a:effectLst/>
              </a:rPr>
              <a:t>    </a:t>
            </a:r>
            <a:r>
              <a:rPr kumimoji="0" lang="zh-TW" altLang="zh-TW" sz="1600" b="0" i="0" u="none" strike="noStrike" cap="none" normalizeH="0" baseline="0" dirty="0">
                <a:ln>
                  <a:noFill/>
                </a:ln>
                <a:solidFill>
                  <a:srgbClr val="569CD6"/>
                </a:solidFill>
                <a:effectLst/>
              </a:rPr>
              <a:t>int</a:t>
            </a:r>
            <a:r>
              <a:rPr kumimoji="0" lang="zh-TW" altLang="zh-TW" sz="1600" b="0" i="0" u="none" strike="noStrike" cap="none" normalizeH="0" baseline="0" dirty="0">
                <a:ln>
                  <a:noFill/>
                </a:ln>
                <a:solidFill>
                  <a:schemeClr val="tx1"/>
                </a:solidFill>
                <a:effectLst/>
              </a:rPr>
              <a:t> i </a:t>
            </a:r>
            <a:r>
              <a:rPr kumimoji="0" lang="zh-TW" altLang="zh-TW" sz="1600" b="0" i="0" u="none" strike="noStrike" cap="none" normalizeH="0" baseline="0" dirty="0">
                <a:ln>
                  <a:noFill/>
                </a:ln>
                <a:solidFill>
                  <a:srgbClr val="B4B4B4"/>
                </a:solidFill>
                <a:effectLst/>
              </a:rPr>
              <a:t>=</a:t>
            </a:r>
            <a:r>
              <a:rPr kumimoji="0" lang="zh-TW" altLang="zh-TW" sz="1600" b="0" i="0" u="none" strike="noStrike" cap="none" normalizeH="0" baseline="0" dirty="0">
                <a:ln>
                  <a:noFill/>
                </a:ln>
                <a:solidFill>
                  <a:schemeClr val="tx1"/>
                </a:solidFill>
                <a:effectLst/>
              </a:rPr>
              <a:t> </a:t>
            </a:r>
            <a:r>
              <a:rPr kumimoji="0" lang="zh-TW" altLang="zh-TW" sz="1600" b="0" i="0" u="none" strike="noStrike" cap="none" normalizeH="0" baseline="0" dirty="0">
                <a:ln>
                  <a:noFill/>
                </a:ln>
                <a:solidFill>
                  <a:srgbClr val="B5CEA8"/>
                </a:solidFill>
                <a:effectLst/>
              </a:rPr>
              <a:t>0</a:t>
            </a:r>
            <a:r>
              <a:rPr kumimoji="0" lang="zh-TW" altLang="zh-TW" sz="1600" b="0" i="0" u="none" strike="noStrike" cap="none" normalizeH="0" baseline="0" dirty="0">
                <a:ln>
                  <a:noFill/>
                </a:ln>
                <a:solidFill>
                  <a:schemeClr val="tx1"/>
                </a:solidFill>
                <a:effectLst/>
              </a:rPr>
              <a:t>;</a:t>
            </a:r>
            <a:br>
              <a:rPr kumimoji="0" lang="zh-TW" altLang="zh-TW" sz="1600" b="0" i="0" u="none" strike="noStrike" cap="none" normalizeH="0" baseline="0" dirty="0">
                <a:ln>
                  <a:noFill/>
                </a:ln>
                <a:solidFill>
                  <a:schemeClr val="tx1"/>
                </a:solidFill>
                <a:effectLst/>
              </a:rPr>
            </a:br>
            <a:r>
              <a:rPr kumimoji="0" lang="zh-TW" altLang="zh-TW" sz="1600" b="0" i="0" u="none" strike="noStrike" cap="none" normalizeH="0" baseline="0" dirty="0">
                <a:ln>
                  <a:noFill/>
                </a:ln>
                <a:solidFill>
                  <a:schemeClr val="tx1"/>
                </a:solidFill>
                <a:effectLst/>
              </a:rPr>
              <a:t>    i </a:t>
            </a:r>
            <a:r>
              <a:rPr kumimoji="0" lang="zh-TW" altLang="zh-TW" sz="1600" b="0" i="0" u="none" strike="noStrike" cap="none" normalizeH="0" baseline="0" dirty="0">
                <a:ln>
                  <a:noFill/>
                </a:ln>
                <a:solidFill>
                  <a:srgbClr val="B4B4B4"/>
                </a:solidFill>
                <a:effectLst/>
              </a:rPr>
              <a:t>=</a:t>
            </a:r>
            <a:r>
              <a:rPr kumimoji="0" lang="zh-TW" altLang="zh-TW" sz="1600" b="0" i="0" u="none" strike="noStrike" cap="none" normalizeH="0" baseline="0" dirty="0">
                <a:ln>
                  <a:noFill/>
                </a:ln>
                <a:solidFill>
                  <a:schemeClr val="tx1"/>
                </a:solidFill>
                <a:effectLst/>
              </a:rPr>
              <a:t> i</a:t>
            </a:r>
            <a:r>
              <a:rPr kumimoji="0" lang="zh-TW" altLang="zh-TW" sz="1600" b="0" i="0" u="none" strike="noStrike" cap="none" normalizeH="0" baseline="0" dirty="0">
                <a:ln>
                  <a:noFill/>
                </a:ln>
                <a:solidFill>
                  <a:srgbClr val="B4B4B4"/>
                </a:solidFill>
                <a:effectLst/>
              </a:rPr>
              <a:t>++</a:t>
            </a:r>
            <a:r>
              <a:rPr kumimoji="0" lang="zh-TW" altLang="zh-TW" sz="1600" b="0" i="0" u="none" strike="noStrike" cap="none" normalizeH="0" baseline="0" dirty="0">
                <a:ln>
                  <a:noFill/>
                </a:ln>
                <a:solidFill>
                  <a:schemeClr val="tx1"/>
                </a:solidFill>
                <a:effectLst/>
              </a:rPr>
              <a:t>;</a:t>
            </a:r>
            <a:br>
              <a:rPr kumimoji="0" lang="zh-TW" altLang="zh-TW" sz="1600" b="0" i="0" u="none" strike="noStrike" cap="none" normalizeH="0" baseline="0" dirty="0">
                <a:ln>
                  <a:noFill/>
                </a:ln>
                <a:solidFill>
                  <a:schemeClr val="tx1"/>
                </a:solidFill>
                <a:effectLst/>
              </a:rPr>
            </a:br>
            <a:r>
              <a:rPr kumimoji="0" lang="zh-TW" altLang="zh-TW" sz="1600" b="0" i="0" u="none" strike="noStrike" cap="none" normalizeH="0" baseline="0" dirty="0">
                <a:ln>
                  <a:noFill/>
                </a:ln>
                <a:solidFill>
                  <a:schemeClr val="tx1"/>
                </a:solidFill>
                <a:effectLst/>
              </a:rPr>
              <a:t>    </a:t>
            </a:r>
            <a:r>
              <a:rPr kumimoji="0" lang="zh-TW" altLang="zh-TW" sz="1600" b="0" i="0" u="none" strike="noStrike" cap="none" normalizeH="0" baseline="0" dirty="0">
                <a:ln>
                  <a:noFill/>
                </a:ln>
                <a:solidFill>
                  <a:srgbClr val="4EC9B0"/>
                </a:solidFill>
                <a:effectLst/>
              </a:rPr>
              <a:t>Console</a:t>
            </a:r>
            <a:r>
              <a:rPr kumimoji="0" lang="zh-TW" altLang="zh-TW" sz="1600" b="0" i="0" u="none" strike="noStrike" cap="none" normalizeH="0" baseline="0" dirty="0">
                <a:ln>
                  <a:noFill/>
                </a:ln>
                <a:solidFill>
                  <a:srgbClr val="B4B4B4"/>
                </a:solidFill>
                <a:effectLst/>
              </a:rPr>
              <a:t>.</a:t>
            </a:r>
            <a:r>
              <a:rPr kumimoji="0" lang="zh-TW" altLang="zh-TW" sz="1600" b="0" i="0" u="none" strike="noStrike" cap="none" normalizeH="0" baseline="0" dirty="0">
                <a:ln>
                  <a:noFill/>
                </a:ln>
                <a:solidFill>
                  <a:schemeClr val="tx1"/>
                </a:solidFill>
                <a:effectLst/>
              </a:rPr>
              <a:t>WriteLine(i);</a:t>
            </a:r>
            <a:br>
              <a:rPr kumimoji="0" lang="zh-TW" altLang="zh-TW" sz="1600" b="0" i="0" u="none" strike="noStrike" cap="none" normalizeH="0" baseline="0" dirty="0">
                <a:ln>
                  <a:noFill/>
                </a:ln>
                <a:solidFill>
                  <a:schemeClr val="tx1"/>
                </a:solidFill>
                <a:effectLst/>
              </a:rPr>
            </a:br>
            <a:r>
              <a:rPr kumimoji="0" lang="zh-TW" altLang="zh-TW" sz="1600" b="0" i="0" u="none" strike="noStrike" cap="none" normalizeH="0" baseline="0" dirty="0">
                <a:ln>
                  <a:noFill/>
                </a:ln>
                <a:solidFill>
                  <a:schemeClr val="tx1"/>
                </a:solidFill>
                <a:effectLst/>
              </a:rPr>
              <a:t>    </a:t>
            </a:r>
            <a:r>
              <a:rPr kumimoji="0" lang="zh-TW" altLang="zh-TW" sz="1600" b="0" i="0" u="none" strike="noStrike" cap="none" normalizeH="0" baseline="0" dirty="0">
                <a:ln>
                  <a:noFill/>
                </a:ln>
                <a:solidFill>
                  <a:srgbClr val="4EC9B0"/>
                </a:solidFill>
                <a:effectLst/>
              </a:rPr>
              <a:t>Console</a:t>
            </a:r>
            <a:r>
              <a:rPr kumimoji="0" lang="zh-TW" altLang="zh-TW" sz="1600" b="0" i="0" u="none" strike="noStrike" cap="none" normalizeH="0" baseline="0" dirty="0">
                <a:ln>
                  <a:noFill/>
                </a:ln>
                <a:solidFill>
                  <a:srgbClr val="B4B4B4"/>
                </a:solidFill>
                <a:effectLst/>
              </a:rPr>
              <a:t>.</a:t>
            </a:r>
            <a:r>
              <a:rPr kumimoji="0" lang="zh-TW" altLang="zh-TW" sz="1600" b="0" i="0" u="none" strike="noStrike" cap="none" normalizeH="0" baseline="0" dirty="0">
                <a:ln>
                  <a:noFill/>
                </a:ln>
                <a:solidFill>
                  <a:schemeClr val="tx1"/>
                </a:solidFill>
                <a:effectLst/>
              </a:rPr>
              <a:t>ReadLine();</a:t>
            </a:r>
            <a:br>
              <a:rPr kumimoji="0" lang="zh-TW" altLang="zh-TW" sz="1600" b="0" i="0" u="none" strike="noStrike" cap="none" normalizeH="0" baseline="0" dirty="0">
                <a:ln>
                  <a:noFill/>
                </a:ln>
                <a:solidFill>
                  <a:schemeClr val="tx1"/>
                </a:solidFill>
                <a:effectLst/>
              </a:rPr>
            </a:br>
            <a:r>
              <a:rPr kumimoji="0" lang="zh-TW" altLang="zh-TW" sz="1600" b="0" i="0" u="none" strike="noStrike" cap="none" normalizeH="0" baseline="0" dirty="0">
                <a:ln>
                  <a:noFill/>
                </a:ln>
                <a:solidFill>
                  <a:schemeClr val="tx1"/>
                </a:solidFill>
                <a:effectLst/>
              </a:rPr>
              <a:t>}</a:t>
            </a:r>
          </a:p>
        </p:txBody>
      </p:sp>
      <p:sp>
        <p:nvSpPr>
          <p:cNvPr id="6" name="文字方塊 5"/>
          <p:cNvSpPr txBox="1"/>
          <p:nvPr/>
        </p:nvSpPr>
        <p:spPr>
          <a:xfrm>
            <a:off x="5114708" y="5106121"/>
            <a:ext cx="3449983" cy="369332"/>
          </a:xfrm>
          <a:prstGeom prst="rect">
            <a:avLst/>
          </a:prstGeom>
          <a:noFill/>
        </p:spPr>
        <p:txBody>
          <a:bodyPr wrap="none" rtlCol="0">
            <a:spAutoFit/>
          </a:bodyPr>
          <a:lstStyle/>
          <a:p>
            <a:r>
              <a:rPr lang="en-US" altLang="zh-TW" dirty="0" err="1">
                <a:solidFill>
                  <a:srgbClr val="FFC000"/>
                </a:solidFill>
              </a:rPr>
              <a:t>DoubleSamples</a:t>
            </a:r>
            <a:r>
              <a:rPr lang="en-US" altLang="zh-TW" dirty="0">
                <a:solidFill>
                  <a:srgbClr val="FFC000"/>
                </a:solidFill>
              </a:rPr>
              <a:t>\DoubleSample001</a:t>
            </a:r>
            <a:endParaRPr lang="zh-TW" altLang="en-US" dirty="0">
              <a:solidFill>
                <a:srgbClr val="FFC000"/>
              </a:solidFill>
            </a:endParaRPr>
          </a:p>
        </p:txBody>
      </p:sp>
    </p:spTree>
    <p:extLst>
      <p:ext uri="{BB962C8B-B14F-4D97-AF65-F5344CB8AC3E}">
        <p14:creationId xmlns:p14="http://schemas.microsoft.com/office/powerpoint/2010/main" val="18789286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找到符合條件而且是唯一一個的資料</a:t>
            </a:r>
          </a:p>
        </p:txBody>
      </p:sp>
      <p:sp>
        <p:nvSpPr>
          <p:cNvPr id="4" name="文字版面配置區 3"/>
          <p:cNvSpPr>
            <a:spLocks noGrp="1"/>
          </p:cNvSpPr>
          <p:nvPr>
            <p:ph type="body" sz="quarter" idx="10"/>
          </p:nvPr>
        </p:nvSpPr>
        <p:spPr/>
        <p:txBody>
          <a:bodyPr/>
          <a:lstStyle/>
          <a:p>
            <a:r>
              <a:rPr lang="en-US" altLang="zh-TW" dirty="0"/>
              <a:t>Single</a:t>
            </a:r>
          </a:p>
          <a:p>
            <a:pPr lvl="1"/>
            <a:r>
              <a:rPr lang="zh-TW" altLang="en-US" dirty="0"/>
              <a:t>找到符合條件而且是唯一一個，沒找到就會發生例外</a:t>
            </a:r>
            <a:endParaRPr lang="en-US" altLang="zh-TW" dirty="0"/>
          </a:p>
          <a:p>
            <a:pPr lvl="1"/>
            <a:r>
              <a:rPr lang="zh-TW" altLang="en-US" dirty="0"/>
              <a:t>如果符合條件的結果有兩個</a:t>
            </a:r>
            <a:r>
              <a:rPr lang="en-US" altLang="zh-TW" dirty="0"/>
              <a:t>(</a:t>
            </a:r>
            <a:r>
              <a:rPr lang="zh-TW" altLang="en-US" dirty="0"/>
              <a:t>含</a:t>
            </a:r>
            <a:r>
              <a:rPr lang="en-US" altLang="zh-TW" dirty="0"/>
              <a:t>)</a:t>
            </a:r>
            <a:r>
              <a:rPr lang="zh-TW" altLang="en-US" dirty="0"/>
              <a:t>以上，發生例外</a:t>
            </a:r>
            <a:endParaRPr lang="en-US" altLang="zh-TW" dirty="0"/>
          </a:p>
          <a:p>
            <a:r>
              <a:rPr lang="en-US" altLang="zh-TW" dirty="0" err="1"/>
              <a:t>SingleOrDefault</a:t>
            </a:r>
            <a:endParaRPr lang="en-US" altLang="zh-TW" dirty="0"/>
          </a:p>
          <a:p>
            <a:pPr lvl="1"/>
            <a:r>
              <a:rPr lang="zh-TW" altLang="en-US" dirty="0"/>
              <a:t>找到符合條件而且是唯一一個，沒找到就回傳預設值</a:t>
            </a:r>
            <a:endParaRPr lang="en-US" altLang="zh-TW" dirty="0"/>
          </a:p>
          <a:p>
            <a:pPr lvl="1"/>
            <a:r>
              <a:rPr lang="zh-TW" altLang="en-US" dirty="0"/>
              <a:t>如果符合條件的結果有兩個</a:t>
            </a:r>
            <a:r>
              <a:rPr lang="en-US" altLang="zh-TW" dirty="0"/>
              <a:t>(</a:t>
            </a:r>
            <a:r>
              <a:rPr lang="zh-TW" altLang="en-US" dirty="0"/>
              <a:t>含</a:t>
            </a:r>
            <a:r>
              <a:rPr lang="en-US" altLang="zh-TW" dirty="0"/>
              <a:t>)</a:t>
            </a:r>
            <a:r>
              <a:rPr lang="zh-TW" altLang="en-US" dirty="0"/>
              <a:t>以上，發生例外</a:t>
            </a:r>
            <a:endParaRPr lang="en-US" altLang="zh-TW" dirty="0"/>
          </a:p>
          <a:p>
            <a:pPr lvl="1"/>
            <a:endParaRPr lang="zh-TW" altLang="en-US" dirty="0"/>
          </a:p>
        </p:txBody>
      </p:sp>
    </p:spTree>
    <p:extLst>
      <p:ext uri="{BB962C8B-B14F-4D97-AF65-F5344CB8AC3E}">
        <p14:creationId xmlns:p14="http://schemas.microsoft.com/office/powerpoint/2010/main" val="20213167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Single </a:t>
            </a:r>
            <a:r>
              <a:rPr lang="zh-TW" altLang="en-US" dirty="0"/>
              <a:t>與 </a:t>
            </a:r>
            <a:r>
              <a:rPr lang="en-US" altLang="zh-TW" dirty="0" err="1"/>
              <a:t>SingleOrDefault</a:t>
            </a:r>
            <a:endParaRPr lang="zh-TW" altLang="en-US" dirty="0"/>
          </a:p>
        </p:txBody>
      </p:sp>
    </p:spTree>
    <p:extLst>
      <p:ext uri="{BB962C8B-B14F-4D97-AF65-F5344CB8AC3E}">
        <p14:creationId xmlns:p14="http://schemas.microsoft.com/office/powerpoint/2010/main" val="26753570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在 </a:t>
            </a:r>
            <a:r>
              <a:rPr lang="en-US" altLang="zh-TW" sz="3200" dirty="0"/>
              <a:t>LinqSamples</a:t>
            </a:r>
            <a:r>
              <a:rPr lang="en-US" altLang="zh-TW" dirty="0"/>
              <a:t> </a:t>
            </a:r>
            <a:r>
              <a:rPr lang="zh-TW" altLang="en-US" dirty="0"/>
              <a:t>加入新專案</a:t>
            </a:r>
          </a:p>
        </p:txBody>
      </p:sp>
      <p:sp>
        <p:nvSpPr>
          <p:cNvPr id="4" name="文字版面配置區 3"/>
          <p:cNvSpPr>
            <a:spLocks noGrp="1"/>
          </p:cNvSpPr>
          <p:nvPr>
            <p:ph type="body" sz="quarter" idx="10"/>
          </p:nvPr>
        </p:nvSpPr>
        <p:spPr/>
        <p:txBody>
          <a:bodyPr/>
          <a:lstStyle/>
          <a:p>
            <a:r>
              <a:rPr lang="zh-TW" altLang="en-US" sz="2800" dirty="0"/>
              <a:t>方案名稱：</a:t>
            </a:r>
            <a:r>
              <a:rPr lang="en-US" altLang="zh-TW" sz="2800" dirty="0"/>
              <a:t>LinqSamples</a:t>
            </a:r>
          </a:p>
          <a:p>
            <a:r>
              <a:rPr lang="zh-TW" altLang="en-US" sz="2800" dirty="0"/>
              <a:t>專案名稱：</a:t>
            </a:r>
            <a:r>
              <a:rPr lang="en-US" altLang="zh-TW" sz="2800" dirty="0"/>
              <a:t>LinqSample005</a:t>
            </a:r>
          </a:p>
          <a:p>
            <a:r>
              <a:rPr lang="zh-TW" altLang="en-US" sz="2800" dirty="0"/>
              <a:t>範本：</a:t>
            </a:r>
            <a:r>
              <a:rPr lang="en-US" altLang="zh-TW" sz="2800" dirty="0"/>
              <a:t>Console Application</a:t>
            </a:r>
          </a:p>
          <a:p>
            <a:endParaRPr lang="zh-TW" altLang="en-US" sz="2800" dirty="0"/>
          </a:p>
        </p:txBody>
      </p:sp>
    </p:spTree>
    <p:extLst>
      <p:ext uri="{BB962C8B-B14F-4D97-AF65-F5344CB8AC3E}">
        <p14:creationId xmlns:p14="http://schemas.microsoft.com/office/powerpoint/2010/main" val="39332913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834887" y="1461041"/>
            <a:ext cx="7729804" cy="461665"/>
          </a:xfrm>
          <a:prstGeom prst="rect">
            <a:avLst/>
          </a:prstGeom>
          <a:noFill/>
        </p:spPr>
        <p:txBody>
          <a:bodyPr wrap="square" rtlCol="0">
            <a:spAutoFit/>
          </a:bodyPr>
          <a:lstStyle/>
          <a:p>
            <a:r>
              <a:rPr lang="zh-TW" altLang="en-US" sz="2400" dirty="0">
                <a:solidFill>
                  <a:srgbClr val="FFFFFF"/>
                </a:solidFill>
                <a:latin typeface="微軟正黑體" panose="020B0604030504040204" pitchFamily="34" charset="-120"/>
                <a:ea typeface="微軟正黑體" panose="020B0604030504040204" pitchFamily="34" charset="-120"/>
              </a:rPr>
              <a:t>加入 </a:t>
            </a:r>
            <a:r>
              <a:rPr lang="en-US" altLang="zh-TW" sz="2400" dirty="0" err="1">
                <a:solidFill>
                  <a:srgbClr val="FFFFFF"/>
                </a:solidFill>
                <a:latin typeface="微軟正黑體" panose="020B0604030504040204" pitchFamily="34" charset="-120"/>
                <a:ea typeface="微軟正黑體" panose="020B0604030504040204" pitchFamily="34" charset="-120"/>
              </a:rPr>
              <a:t>MyData</a:t>
            </a:r>
            <a:r>
              <a:rPr lang="en-US" altLang="zh-TW" sz="2400" dirty="0">
                <a:solidFill>
                  <a:srgbClr val="FFFFFF"/>
                </a:solidFill>
                <a:latin typeface="微軟正黑體" panose="020B0604030504040204" pitchFamily="34" charset="-120"/>
                <a:ea typeface="微軟正黑體" panose="020B0604030504040204" pitchFamily="34" charset="-120"/>
              </a:rPr>
              <a:t> Class</a:t>
            </a:r>
            <a:r>
              <a:rPr lang="zh-TW" altLang="en-US" sz="2400" dirty="0">
                <a:solidFill>
                  <a:srgbClr val="FFFFFF"/>
                </a:solidFill>
                <a:latin typeface="微軟正黑體" panose="020B0604030504040204" pitchFamily="34" charset="-120"/>
                <a:ea typeface="微軟正黑體" panose="020B0604030504040204" pitchFamily="34" charset="-120"/>
              </a:rPr>
              <a:t>，並建立其內容</a:t>
            </a:r>
            <a:endParaRPr lang="en-US" altLang="zh-TW" sz="2400" dirty="0">
              <a:solidFill>
                <a:srgbClr val="FFFFFF"/>
              </a:solidFill>
              <a:latin typeface="微軟正黑體" panose="020B0604030504040204" pitchFamily="34" charset="-120"/>
              <a:ea typeface="微軟正黑體" panose="020B0604030504040204" pitchFamily="34" charset="-120"/>
            </a:endParaRPr>
          </a:p>
        </p:txBody>
      </p:sp>
      <p:grpSp>
        <p:nvGrpSpPr>
          <p:cNvPr id="9" name="群組 8"/>
          <p:cNvGrpSpPr/>
          <p:nvPr/>
        </p:nvGrpSpPr>
        <p:grpSpPr>
          <a:xfrm>
            <a:off x="0" y="2020704"/>
            <a:ext cx="9144000" cy="2987419"/>
            <a:chOff x="0" y="2020704"/>
            <a:chExt cx="9144000" cy="2987419"/>
          </a:xfrm>
        </p:grpSpPr>
        <p:sp>
          <p:nvSpPr>
            <p:cNvPr id="5" name="矩形 4"/>
            <p:cNvSpPr/>
            <p:nvPr/>
          </p:nvSpPr>
          <p:spPr>
            <a:xfrm>
              <a:off x="0" y="2020704"/>
              <a:ext cx="9144000" cy="2987419"/>
            </a:xfrm>
            <a:prstGeom prst="rect">
              <a:avLst/>
            </a:prstGeom>
            <a:solidFill>
              <a:srgbClr val="0F0F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8" name="Rectangle 1"/>
            <p:cNvSpPr>
              <a:spLocks noChangeArrowheads="1"/>
            </p:cNvSpPr>
            <p:nvPr/>
          </p:nvSpPr>
          <p:spPr bwMode="auto">
            <a:xfrm>
              <a:off x="834887" y="2483361"/>
              <a:ext cx="2765501"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569CD6"/>
                  </a:solidFill>
                  <a:effectLst/>
                  <a:latin typeface="Consolas" panose="020B0609020204030204" pitchFamily="49" charset="0"/>
                </a:rPr>
                <a:t>class</a:t>
              </a: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a:t>
              </a: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public</a:t>
              </a: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string</a:t>
              </a:r>
              <a:r>
                <a:rPr kumimoji="0" lang="zh-TW" altLang="zh-TW" sz="1600" b="0" i="0" u="none" strike="noStrike" cap="none" normalizeH="0" baseline="0" dirty="0">
                  <a:ln>
                    <a:noFill/>
                  </a:ln>
                  <a:solidFill>
                    <a:schemeClr val="tx1"/>
                  </a:solidFill>
                  <a:effectLst/>
                  <a:latin typeface="Consolas" panose="020B0609020204030204" pitchFamily="49" charset="0"/>
                </a:rPr>
                <a:t> Name</a:t>
              </a: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 </a:t>
              </a:r>
              <a:r>
                <a:rPr kumimoji="0" lang="zh-TW" altLang="zh-TW" sz="1600" b="0" i="0" u="none" strike="noStrike" cap="none" normalizeH="0" baseline="0" dirty="0">
                  <a:ln>
                    <a:noFill/>
                  </a:ln>
                  <a:solidFill>
                    <a:srgbClr val="569CD6"/>
                  </a:solidFill>
                  <a:effectLst/>
                  <a:latin typeface="Consolas" panose="020B0609020204030204" pitchFamily="49" charset="0"/>
                </a:rPr>
                <a:t>get</a:t>
              </a: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set</a:t>
              </a:r>
              <a:r>
                <a:rPr kumimoji="0" lang="zh-TW" altLang="zh-TW" sz="1600" b="0" i="0" u="none" strike="noStrike" cap="none" normalizeH="0" baseline="0" dirty="0">
                  <a:ln>
                    <a:noFill/>
                  </a:ln>
                  <a:solidFill>
                    <a:schemeClr val="tx1"/>
                  </a:solidFill>
                  <a:effectLst/>
                  <a:latin typeface="Consolas" panose="020B0609020204030204" pitchFamily="49" charset="0"/>
                </a:rPr>
                <a:t>; }</a:t>
              </a:r>
              <a:br>
                <a:rPr kumimoji="0" lang="zh-TW" altLang="zh-TW" sz="1600" b="0" i="0" u="none" strike="noStrike" cap="none" normalizeH="0" baseline="0" dirty="0">
                  <a:ln>
                    <a:noFill/>
                  </a:ln>
                  <a:solidFill>
                    <a:schemeClr val="tx1"/>
                  </a:solidFill>
                  <a:effectLst/>
                  <a:latin typeface="Consolas" panose="020B0609020204030204" pitchFamily="49" charset="0"/>
                </a:rPr>
              </a:b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public</a:t>
              </a: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int</a:t>
              </a:r>
              <a:r>
                <a:rPr kumimoji="0" lang="zh-TW" altLang="zh-TW" sz="1600" b="0" i="0" u="none" strike="noStrike" cap="none" normalizeH="0" baseline="0" dirty="0">
                  <a:ln>
                    <a:noFill/>
                  </a:ln>
                  <a:solidFill>
                    <a:schemeClr val="tx1"/>
                  </a:solidFill>
                  <a:effectLst/>
                  <a:latin typeface="Consolas" panose="020B0609020204030204" pitchFamily="49" charset="0"/>
                </a:rPr>
                <a:t> Age</a:t>
              </a: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 </a:t>
              </a:r>
              <a:r>
                <a:rPr kumimoji="0" lang="zh-TW" altLang="zh-TW" sz="1600" b="0" i="0" u="none" strike="noStrike" cap="none" normalizeH="0" baseline="0" dirty="0">
                  <a:ln>
                    <a:noFill/>
                  </a:ln>
                  <a:solidFill>
                    <a:srgbClr val="569CD6"/>
                  </a:solidFill>
                  <a:effectLst/>
                  <a:latin typeface="Consolas" panose="020B0609020204030204" pitchFamily="49" charset="0"/>
                </a:rPr>
                <a:t>get</a:t>
              </a: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set</a:t>
              </a:r>
              <a:r>
                <a:rPr kumimoji="0" lang="zh-TW" altLang="zh-TW" sz="1600" b="0" i="0" u="none" strike="noStrike" cap="none" normalizeH="0" baseline="0" dirty="0">
                  <a:ln>
                    <a:noFill/>
                  </a:ln>
                  <a:solidFill>
                    <a:schemeClr val="tx1"/>
                  </a:solidFill>
                  <a:effectLst/>
                  <a:latin typeface="Consolas" panose="020B0609020204030204" pitchFamily="49" charset="0"/>
                </a:rPr>
                <a:t>; }</a:t>
              </a: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a:t>
              </a:r>
            </a:p>
          </p:txBody>
        </p:sp>
      </p:grpSp>
    </p:spTree>
    <p:extLst>
      <p:ext uri="{BB962C8B-B14F-4D97-AF65-F5344CB8AC3E}">
        <p14:creationId xmlns:p14="http://schemas.microsoft.com/office/powerpoint/2010/main" val="14625910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520906"/>
            <a:ext cx="9144000" cy="4743585"/>
          </a:xfrm>
          <a:prstGeom prst="rect">
            <a:avLst/>
          </a:prstGeom>
          <a:solidFill>
            <a:srgbClr val="0F0F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857605" y="689907"/>
            <a:ext cx="7729804" cy="830997"/>
          </a:xfrm>
          <a:prstGeom prst="rect">
            <a:avLst/>
          </a:prstGeom>
          <a:noFill/>
        </p:spPr>
        <p:txBody>
          <a:bodyPr wrap="square" rtlCol="0">
            <a:spAutoFit/>
          </a:bodyPr>
          <a:lstStyle/>
          <a:p>
            <a:r>
              <a:rPr lang="zh-TW" altLang="en-US" sz="2400" dirty="0">
                <a:solidFill>
                  <a:srgbClr val="FFFFFF"/>
                </a:solidFill>
                <a:latin typeface="微軟正黑體" panose="020B0604030504040204" pitchFamily="34" charset="-120"/>
                <a:ea typeface="微軟正黑體" panose="020B0604030504040204" pitchFamily="34" charset="-120"/>
              </a:rPr>
              <a:t>在 </a:t>
            </a:r>
            <a:r>
              <a:rPr lang="en-US" altLang="zh-TW" sz="2400" dirty="0">
                <a:solidFill>
                  <a:srgbClr val="FFFFFF"/>
                </a:solidFill>
                <a:latin typeface="微軟正黑體" panose="020B0604030504040204" pitchFamily="34" charset="-120"/>
                <a:ea typeface="微軟正黑體" panose="020B0604030504040204" pitchFamily="34" charset="-120"/>
              </a:rPr>
              <a:t>Program </a:t>
            </a:r>
            <a:r>
              <a:rPr lang="en-US" altLang="zh-TW" sz="2400" dirty="0" err="1">
                <a:solidFill>
                  <a:srgbClr val="FFFFFF"/>
                </a:solidFill>
                <a:latin typeface="微軟正黑體" panose="020B0604030504040204" pitchFamily="34" charset="-120"/>
                <a:ea typeface="微軟正黑體" panose="020B0604030504040204" pitchFamily="34" charset="-120"/>
              </a:rPr>
              <a:t>Calss</a:t>
            </a:r>
            <a:r>
              <a:rPr lang="en-US" altLang="zh-TW" sz="2400" dirty="0">
                <a:solidFill>
                  <a:srgbClr val="FFFFFF"/>
                </a:solidFill>
                <a:latin typeface="微軟正黑體" panose="020B0604030504040204" pitchFamily="34" charset="-120"/>
                <a:ea typeface="微軟正黑體" panose="020B0604030504040204" pitchFamily="34" charset="-120"/>
              </a:rPr>
              <a:t> </a:t>
            </a:r>
            <a:r>
              <a:rPr lang="zh-TW" altLang="en-US" sz="2400" dirty="0">
                <a:solidFill>
                  <a:srgbClr val="FFFFFF"/>
                </a:solidFill>
                <a:latin typeface="微軟正黑體" panose="020B0604030504040204" pitchFamily="34" charset="-120"/>
                <a:ea typeface="微軟正黑體" panose="020B0604030504040204" pitchFamily="34" charset="-120"/>
              </a:rPr>
              <a:t>加入產生 </a:t>
            </a:r>
            <a:r>
              <a:rPr lang="en-US" altLang="zh-TW" sz="2400" dirty="0">
                <a:solidFill>
                  <a:srgbClr val="FFFFFF"/>
                </a:solidFill>
                <a:latin typeface="微軟正黑體" panose="020B0604030504040204" pitchFamily="34" charset="-120"/>
                <a:ea typeface="微軟正黑體" panose="020B0604030504040204" pitchFamily="34" charset="-120"/>
              </a:rPr>
              <a:t>List&lt;</a:t>
            </a:r>
            <a:r>
              <a:rPr lang="en-US" altLang="zh-TW" sz="2400" dirty="0" err="1">
                <a:solidFill>
                  <a:srgbClr val="FFFFFF"/>
                </a:solidFill>
                <a:latin typeface="微軟正黑體" panose="020B0604030504040204" pitchFamily="34" charset="-120"/>
                <a:ea typeface="微軟正黑體" panose="020B0604030504040204" pitchFamily="34" charset="-120"/>
              </a:rPr>
              <a:t>MyData</a:t>
            </a:r>
            <a:r>
              <a:rPr lang="en-US" altLang="zh-TW" sz="2400" dirty="0">
                <a:solidFill>
                  <a:srgbClr val="FFFFFF"/>
                </a:solidFill>
                <a:latin typeface="微軟正黑體" panose="020B0604030504040204" pitchFamily="34" charset="-120"/>
                <a:ea typeface="微軟正黑體" panose="020B0604030504040204" pitchFamily="34" charset="-120"/>
              </a:rPr>
              <a:t>&gt; </a:t>
            </a:r>
            <a:r>
              <a:rPr lang="zh-TW" altLang="en-US" sz="2400" dirty="0">
                <a:solidFill>
                  <a:srgbClr val="FFFFFF"/>
                </a:solidFill>
                <a:latin typeface="微軟正黑體" panose="020B0604030504040204" pitchFamily="34" charset="-120"/>
                <a:ea typeface="微軟正黑體" panose="020B0604030504040204" pitchFamily="34" charset="-120"/>
              </a:rPr>
              <a:t>的方法</a:t>
            </a:r>
            <a:br>
              <a:rPr lang="en-US" altLang="zh-TW" sz="2400" dirty="0">
                <a:solidFill>
                  <a:srgbClr val="FFFFFF"/>
                </a:solidFill>
                <a:latin typeface="微軟正黑體" panose="020B0604030504040204" pitchFamily="34" charset="-120"/>
                <a:ea typeface="微軟正黑體" panose="020B0604030504040204" pitchFamily="34" charset="-120"/>
              </a:rPr>
            </a:br>
            <a:r>
              <a:rPr lang="zh-TW" altLang="en-US" sz="2400" dirty="0">
                <a:solidFill>
                  <a:srgbClr val="FFFFFF"/>
                </a:solidFill>
                <a:latin typeface="微軟正黑體" panose="020B0604030504040204" pitchFamily="34" charset="-120"/>
                <a:ea typeface="微軟正黑體" panose="020B0604030504040204" pitchFamily="34" charset="-120"/>
              </a:rPr>
              <a:t>並且在 </a:t>
            </a:r>
            <a:r>
              <a:rPr lang="en-US" altLang="zh-TW" sz="2400" dirty="0">
                <a:solidFill>
                  <a:srgbClr val="FFFFFF"/>
                </a:solidFill>
                <a:latin typeface="微軟正黑體" panose="020B0604030504040204" pitchFamily="34" charset="-120"/>
                <a:ea typeface="微軟正黑體" panose="020B0604030504040204" pitchFamily="34" charset="-120"/>
              </a:rPr>
              <a:t>Main Method</a:t>
            </a:r>
            <a:r>
              <a:rPr lang="zh-TW" altLang="en-US" sz="2400" dirty="0">
                <a:solidFill>
                  <a:srgbClr val="FFFFFF"/>
                </a:solidFill>
                <a:latin typeface="微軟正黑體" panose="020B0604030504040204" pitchFamily="34" charset="-120"/>
                <a:ea typeface="微軟正黑體" panose="020B0604030504040204" pitchFamily="34" charset="-120"/>
              </a:rPr>
              <a:t> 中呼叫它以產生一個集合</a:t>
            </a:r>
            <a:endParaRPr lang="en-US" altLang="zh-TW" sz="2400" dirty="0">
              <a:solidFill>
                <a:srgbClr val="FFFFFF"/>
              </a:solidFill>
              <a:latin typeface="微軟正黑體" panose="020B0604030504040204" pitchFamily="34" charset="-120"/>
              <a:ea typeface="微軟正黑體" panose="020B0604030504040204" pitchFamily="34" charset="-120"/>
            </a:endParaRPr>
          </a:p>
        </p:txBody>
      </p:sp>
      <p:sp>
        <p:nvSpPr>
          <p:cNvPr id="5" name="Rectangle 1">
            <a:extLst>
              <a:ext uri="{FF2B5EF4-FFF2-40B4-BE49-F238E27FC236}">
                <a16:creationId xmlns:a16="http://schemas.microsoft.com/office/drawing/2014/main" id="{AA4057CF-0B93-48B5-B5D9-1B7BD695FC9E}"/>
              </a:ext>
            </a:extLst>
          </p:cNvPr>
          <p:cNvSpPr>
            <a:spLocks noChangeArrowheads="1"/>
          </p:cNvSpPr>
          <p:nvPr/>
        </p:nvSpPr>
        <p:spPr bwMode="auto">
          <a:xfrm>
            <a:off x="731898" y="1812007"/>
            <a:ext cx="7808023" cy="378565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static</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void</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CDCAA"/>
                </a:solidFill>
                <a:effectLst/>
                <a:latin typeface="Consolas" panose="020B0609020204030204" pitchFamily="49" charset="0"/>
              </a:rPr>
              <a:t>Main</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569CD6"/>
                </a:solidFill>
                <a:effectLst/>
                <a:latin typeface="Consolas" panose="020B0609020204030204" pitchFamily="49" charset="0"/>
              </a:rPr>
              <a:t>string</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args</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lang="en-US" altLang="zh-TW" sz="1600" dirty="0">
                <a:solidFill>
                  <a:srgbClr val="4EC9B0"/>
                </a:solidFill>
                <a:latin typeface="Consolas" panose="020B0609020204030204" pitchFamily="49" charset="0"/>
              </a:rPr>
              <a:t>var</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list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CDCAA"/>
                </a:solidFill>
                <a:effectLst/>
                <a:latin typeface="Consolas" panose="020B0609020204030204" pitchFamily="49" charset="0"/>
              </a:rPr>
              <a:t>CreateList</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en-US" sz="1600" b="0" i="0" u="none" strike="noStrike" cap="none" normalizeH="0" baseline="0" dirty="0">
                <a:ln>
                  <a:noFill/>
                </a:ln>
                <a:solidFill>
                  <a:srgbClr val="DCDCDC"/>
                </a:solidFill>
                <a:effectLst/>
                <a:latin typeface="Consolas" panose="020B0609020204030204" pitchFamily="49" charset="0"/>
              </a:rPr>
              <a:t> </a:t>
            </a:r>
            <a:endParaRPr kumimoji="0" lang="en-US" altLang="zh-TW" sz="1600" b="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static</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List</a:t>
            </a:r>
            <a:r>
              <a:rPr kumimoji="0" lang="zh-TW" altLang="zh-TW" sz="1600" b="0" i="0" u="none" strike="noStrike" cap="none" normalizeH="0" baseline="0" dirty="0">
                <a:ln>
                  <a:noFill/>
                </a:ln>
                <a:solidFill>
                  <a:srgbClr val="DCDCDC"/>
                </a:solidFill>
                <a:effectLst/>
                <a:latin typeface="Consolas" panose="020B0609020204030204" pitchFamily="49" charset="0"/>
              </a:rPr>
              <a:t>&lt;</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&gt; </a:t>
            </a:r>
            <a:r>
              <a:rPr kumimoji="0" lang="zh-TW" altLang="zh-TW" sz="1600" b="0" i="0" u="none" strike="noStrike" cap="none" normalizeH="0" baseline="0" dirty="0">
                <a:ln>
                  <a:noFill/>
                </a:ln>
                <a:solidFill>
                  <a:srgbClr val="DCDCAA"/>
                </a:solidFill>
                <a:effectLst/>
                <a:latin typeface="Consolas" panose="020B0609020204030204" pitchFamily="49" charset="0"/>
              </a:rPr>
              <a:t>CreateList</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8A0DF"/>
                </a:solidFill>
                <a:effectLst/>
                <a:latin typeface="Consolas" panose="020B0609020204030204" pitchFamily="49" charset="0"/>
              </a:rPr>
              <a:t>return</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List</a:t>
            </a:r>
            <a:r>
              <a:rPr kumimoji="0" lang="zh-TW" altLang="zh-TW" sz="1600" b="0" i="0" u="none" strike="noStrike" cap="none" normalizeH="0" baseline="0" dirty="0">
                <a:ln>
                  <a:noFill/>
                </a:ln>
                <a:solidFill>
                  <a:srgbClr val="DCDCDC"/>
                </a:solidFill>
                <a:effectLst/>
                <a:latin typeface="Consolas" panose="020B0609020204030204" pitchFamily="49" charset="0"/>
              </a:rPr>
              <a:t>&lt;</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&gt;()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 { Name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69D85"/>
                </a:solidFill>
                <a:effectLst/>
                <a:latin typeface="Consolas" panose="020B0609020204030204" pitchFamily="49" charset="0"/>
              </a:rPr>
              <a:t>"Bill"</a:t>
            </a:r>
            <a:r>
              <a:rPr kumimoji="0" lang="zh-TW" altLang="zh-TW" sz="1600" b="0" i="0" u="none" strike="noStrike" cap="none" normalizeH="0" baseline="0" dirty="0">
                <a:ln>
                  <a:noFill/>
                </a:ln>
                <a:solidFill>
                  <a:srgbClr val="DCDCDC"/>
                </a:solidFill>
                <a:effectLst/>
                <a:latin typeface="Consolas" panose="020B0609020204030204" pitchFamily="49" charset="0"/>
              </a:rPr>
              <a:t>, Age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5CEA8"/>
                </a:solidFill>
                <a:effectLst/>
                <a:latin typeface="Consolas" panose="020B0609020204030204" pitchFamily="49" charset="0"/>
              </a:rPr>
              <a:t>47</a:t>
            </a: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 { Name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69D85"/>
                </a:solidFill>
                <a:effectLst/>
                <a:latin typeface="Consolas" panose="020B0609020204030204" pitchFamily="49" charset="0"/>
              </a:rPr>
              <a:t>"John"</a:t>
            </a:r>
            <a:r>
              <a:rPr kumimoji="0" lang="zh-TW" altLang="zh-TW" sz="1600" b="0" i="0" u="none" strike="noStrike" cap="none" normalizeH="0" baseline="0" dirty="0">
                <a:ln>
                  <a:noFill/>
                </a:ln>
                <a:solidFill>
                  <a:srgbClr val="DCDCDC"/>
                </a:solidFill>
                <a:effectLst/>
                <a:latin typeface="Consolas" panose="020B0609020204030204" pitchFamily="49" charset="0"/>
              </a:rPr>
              <a:t>, Age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5CEA8"/>
                </a:solidFill>
                <a:effectLst/>
                <a:latin typeface="Consolas" panose="020B0609020204030204" pitchFamily="49" charset="0"/>
              </a:rPr>
              <a:t>37</a:t>
            </a: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 { Name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69D85"/>
                </a:solidFill>
                <a:effectLst/>
                <a:latin typeface="Consolas" panose="020B0609020204030204" pitchFamily="49" charset="0"/>
              </a:rPr>
              <a:t>"Tom"</a:t>
            </a:r>
            <a:r>
              <a:rPr kumimoji="0" lang="zh-TW" altLang="zh-TW" sz="1600" b="0" i="0" u="none" strike="noStrike" cap="none" normalizeH="0" baseline="0" dirty="0">
                <a:ln>
                  <a:noFill/>
                </a:ln>
                <a:solidFill>
                  <a:srgbClr val="DCDCDC"/>
                </a:solidFill>
                <a:effectLst/>
                <a:latin typeface="Consolas" panose="020B0609020204030204" pitchFamily="49" charset="0"/>
              </a:rPr>
              <a:t>, Age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5CEA8"/>
                </a:solidFill>
                <a:effectLst/>
                <a:latin typeface="Consolas" panose="020B0609020204030204" pitchFamily="49" charset="0"/>
              </a:rPr>
              <a:t>48</a:t>
            </a: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 { Name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69D85"/>
                </a:solidFill>
                <a:effectLst/>
                <a:latin typeface="Consolas" panose="020B0609020204030204" pitchFamily="49" charset="0"/>
              </a:rPr>
              <a:t>"David"</a:t>
            </a:r>
            <a:r>
              <a:rPr kumimoji="0" lang="zh-TW" altLang="zh-TW" sz="1600" b="0" i="0" u="none" strike="noStrike" cap="none" normalizeH="0" baseline="0" dirty="0">
                <a:ln>
                  <a:noFill/>
                </a:ln>
                <a:solidFill>
                  <a:srgbClr val="DCDCDC"/>
                </a:solidFill>
                <a:effectLst/>
                <a:latin typeface="Consolas" panose="020B0609020204030204" pitchFamily="49" charset="0"/>
              </a:rPr>
              <a:t>, Age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5CEA8"/>
                </a:solidFill>
                <a:effectLst/>
                <a:latin typeface="Consolas" panose="020B0609020204030204" pitchFamily="49" charset="0"/>
              </a:rPr>
              <a:t>36</a:t>
            </a: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 { Name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69D85"/>
                </a:solidFill>
                <a:effectLst/>
                <a:latin typeface="Consolas" panose="020B0609020204030204" pitchFamily="49" charset="0"/>
              </a:rPr>
              <a:t>"Bill"</a:t>
            </a:r>
            <a:r>
              <a:rPr kumimoji="0" lang="zh-TW" altLang="zh-TW" sz="1600" b="0" i="0" u="none" strike="noStrike" cap="none" normalizeH="0" baseline="0" dirty="0">
                <a:ln>
                  <a:noFill/>
                </a:ln>
                <a:solidFill>
                  <a:srgbClr val="DCDCDC"/>
                </a:solidFill>
                <a:effectLst/>
                <a:latin typeface="Consolas" panose="020B0609020204030204" pitchFamily="49" charset="0"/>
              </a:rPr>
              <a:t>, Age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5CEA8"/>
                </a:solidFill>
                <a:effectLst/>
                <a:latin typeface="Consolas" panose="020B0609020204030204" pitchFamily="49" charset="0"/>
              </a:rPr>
              <a:t>35</a:t>
            </a: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en-US"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CDCDC"/>
                </a:solidFill>
                <a:effectLst/>
                <a:latin typeface="Consolas" panose="020B0609020204030204" pitchFamily="49" charset="0"/>
              </a:rPr>
              <a:t>}</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50625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749694" y="637972"/>
            <a:ext cx="6292889" cy="461665"/>
          </a:xfrm>
          <a:prstGeom prst="rect">
            <a:avLst/>
          </a:prstGeom>
          <a:noFill/>
        </p:spPr>
        <p:txBody>
          <a:bodyPr wrap="square" rtlCol="0">
            <a:spAutoFit/>
          </a:bodyPr>
          <a:lstStyle/>
          <a:p>
            <a:r>
              <a:rPr lang="zh-TW" altLang="en-US" sz="2400" dirty="0">
                <a:solidFill>
                  <a:srgbClr val="FFFFFF"/>
                </a:solidFill>
                <a:latin typeface="微軟正黑體" panose="020B0604030504040204" pitchFamily="34" charset="-120"/>
                <a:ea typeface="微軟正黑體" panose="020B0604030504040204" pitchFamily="34" charset="-120"/>
              </a:rPr>
              <a:t>在 </a:t>
            </a:r>
            <a:r>
              <a:rPr lang="en-US" altLang="zh-TW" sz="2400" dirty="0">
                <a:solidFill>
                  <a:srgbClr val="FFFFFF"/>
                </a:solidFill>
                <a:latin typeface="微軟正黑體" panose="020B0604030504040204" pitchFamily="34" charset="-120"/>
                <a:ea typeface="微軟正黑體" panose="020B0604030504040204" pitchFamily="34" charset="-120"/>
              </a:rPr>
              <a:t>Main Method</a:t>
            </a:r>
            <a:r>
              <a:rPr lang="zh-TW" altLang="en-US" sz="2400" dirty="0">
                <a:solidFill>
                  <a:srgbClr val="FFFFFF"/>
                </a:solidFill>
                <a:latin typeface="微軟正黑體" panose="020B0604030504040204" pitchFamily="34" charset="-120"/>
                <a:ea typeface="微軟正黑體" panose="020B0604030504040204" pitchFamily="34" charset="-120"/>
              </a:rPr>
              <a:t> 加入 程式碼</a:t>
            </a:r>
            <a:endParaRPr lang="en-US" altLang="zh-TW" sz="2400" dirty="0">
              <a:solidFill>
                <a:srgbClr val="FFFFFF"/>
              </a:solidFill>
              <a:latin typeface="微軟正黑體" panose="020B0604030504040204" pitchFamily="34" charset="-120"/>
              <a:ea typeface="微軟正黑體" panose="020B0604030504040204" pitchFamily="34" charset="-120"/>
            </a:endParaRPr>
          </a:p>
        </p:txBody>
      </p:sp>
      <p:sp>
        <p:nvSpPr>
          <p:cNvPr id="2" name="矩形 1"/>
          <p:cNvSpPr/>
          <p:nvPr/>
        </p:nvSpPr>
        <p:spPr>
          <a:xfrm>
            <a:off x="0" y="1155183"/>
            <a:ext cx="9144000" cy="4743585"/>
          </a:xfrm>
          <a:prstGeom prst="rect">
            <a:avLst/>
          </a:prstGeom>
          <a:solidFill>
            <a:srgbClr val="0F0F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5" name="文字方塊 4">
            <a:extLst>
              <a:ext uri="{FF2B5EF4-FFF2-40B4-BE49-F238E27FC236}">
                <a16:creationId xmlns:a16="http://schemas.microsoft.com/office/drawing/2014/main" id="{DE0A9CDB-6F50-4B91-8A5A-55ACDA0CFE0F}"/>
              </a:ext>
            </a:extLst>
          </p:cNvPr>
          <p:cNvSpPr txBox="1"/>
          <p:nvPr/>
        </p:nvSpPr>
        <p:spPr>
          <a:xfrm>
            <a:off x="373625" y="5256432"/>
            <a:ext cx="8496209" cy="461665"/>
          </a:xfrm>
          <a:prstGeom prst="rect">
            <a:avLst/>
          </a:prstGeom>
          <a:noFill/>
        </p:spPr>
        <p:txBody>
          <a:bodyPr wrap="square" rtlCol="0">
            <a:spAutoFit/>
          </a:bodyPr>
          <a:lstStyle/>
          <a:p>
            <a:r>
              <a:rPr lang="zh-TW" altLang="en-US" sz="2400" dirty="0">
                <a:solidFill>
                  <a:srgbClr val="FFC000"/>
                </a:solidFill>
                <a:latin typeface="微軟正黑體" panose="020B0604030504040204" pitchFamily="34" charset="-120"/>
                <a:ea typeface="微軟正黑體" panose="020B0604030504040204" pitchFamily="34" charset="-120"/>
              </a:rPr>
              <a:t>註：</a:t>
            </a:r>
            <a:r>
              <a:rPr lang="en-US" altLang="zh-TW" sz="2400" dirty="0" err="1">
                <a:solidFill>
                  <a:srgbClr val="FFC000"/>
                </a:solidFill>
                <a:latin typeface="微軟正黑體" panose="020B0604030504040204" pitchFamily="34" charset="-120"/>
                <a:ea typeface="微軟正黑體" panose="020B0604030504040204" pitchFamily="34" charset="-120"/>
              </a:rPr>
              <a:t>SingleOrDefault</a:t>
            </a:r>
            <a:r>
              <a:rPr lang="en-US" altLang="zh-TW" sz="2400" dirty="0">
                <a:solidFill>
                  <a:srgbClr val="FFC000"/>
                </a:solidFill>
                <a:latin typeface="微軟正黑體" panose="020B0604030504040204" pitchFamily="34" charset="-120"/>
                <a:ea typeface="微軟正黑體" panose="020B0604030504040204" pitchFamily="34" charset="-120"/>
              </a:rPr>
              <a:t> </a:t>
            </a:r>
            <a:r>
              <a:rPr lang="zh-TW" altLang="en-US" sz="2400" dirty="0">
                <a:solidFill>
                  <a:srgbClr val="FFC000"/>
                </a:solidFill>
                <a:latin typeface="微軟正黑體" panose="020B0604030504040204" pitchFamily="34" charset="-120"/>
                <a:ea typeface="微軟正黑體" panose="020B0604030504040204" pitchFamily="34" charset="-120"/>
              </a:rPr>
              <a:t>若是遇到有兩個符合條件也會跳出例外</a:t>
            </a:r>
            <a:endParaRPr lang="zh-TW" altLang="en-US" dirty="0"/>
          </a:p>
        </p:txBody>
      </p:sp>
      <p:sp>
        <p:nvSpPr>
          <p:cNvPr id="6" name="Rectangle 1">
            <a:extLst>
              <a:ext uri="{FF2B5EF4-FFF2-40B4-BE49-F238E27FC236}">
                <a16:creationId xmlns:a16="http://schemas.microsoft.com/office/drawing/2014/main" id="{2074E37F-BAC9-40E0-B80F-74A5299B06B9}"/>
              </a:ext>
            </a:extLst>
          </p:cNvPr>
          <p:cNvSpPr>
            <a:spLocks noChangeArrowheads="1"/>
          </p:cNvSpPr>
          <p:nvPr/>
        </p:nvSpPr>
        <p:spPr bwMode="auto">
          <a:xfrm>
            <a:off x="309338" y="1559203"/>
            <a:ext cx="8167621" cy="3293209"/>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static</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void</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CDCAA"/>
                </a:solidFill>
                <a:effectLst/>
                <a:latin typeface="Consolas" panose="020B0609020204030204" pitchFamily="49" charset="0"/>
              </a:rPr>
              <a:t>Main</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569CD6"/>
                </a:solidFill>
                <a:effectLst/>
                <a:latin typeface="Consolas" panose="020B0609020204030204" pitchFamily="49" charset="0"/>
              </a:rPr>
              <a:t>string</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args</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var</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list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CDCAA"/>
                </a:solidFill>
                <a:effectLst/>
                <a:latin typeface="Consolas" panose="020B0609020204030204" pitchFamily="49" charset="0"/>
              </a:rPr>
              <a:t>CreateList</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7A64A"/>
                </a:solidFill>
                <a:effectLst/>
                <a:latin typeface="Consolas" panose="020B0609020204030204" pitchFamily="49" charset="0"/>
              </a:rPr>
              <a:t>// 這裡的 person1 是單個物件, 也就是 MyData person1</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var</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person1</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list</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AA"/>
                </a:solidFill>
                <a:effectLst/>
                <a:latin typeface="Consolas" panose="020B0609020204030204" pitchFamily="49" charset="0"/>
              </a:rPr>
              <a:t>SingleOrDefault</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9CDCFE"/>
                </a:solidFill>
                <a:effectLst/>
                <a:latin typeface="Consolas" panose="020B0609020204030204" pitchFamily="49" charset="0"/>
              </a:rPr>
              <a:t>x</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4B4B4"/>
                </a:solidFill>
                <a:effectLst/>
                <a:latin typeface="Consolas" panose="020B0609020204030204" pitchFamily="49" charset="0"/>
              </a:rPr>
              <a:t>=&gt;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x</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Name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69D85"/>
                </a:solidFill>
                <a:effectLst/>
                <a:latin typeface="Consolas" panose="020B0609020204030204" pitchFamily="49" charset="0"/>
              </a:rPr>
              <a:t>"Tom"</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Console</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AA"/>
                </a:solidFill>
                <a:effectLst/>
                <a:latin typeface="Consolas" panose="020B0609020204030204" pitchFamily="49" charset="0"/>
              </a:rPr>
              <a:t>WriteLine</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D69D85"/>
                </a:solidFill>
                <a:effectLst/>
                <a:latin typeface="Consolas" panose="020B0609020204030204" pitchFamily="49" charset="0"/>
              </a:rPr>
              <a:t>$"找到唯一的 : </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9CDCFE"/>
                </a:solidFill>
                <a:effectLst/>
                <a:latin typeface="Consolas" panose="020B0609020204030204" pitchFamily="49" charset="0"/>
              </a:rPr>
              <a:t>person1</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Name}</a:t>
            </a:r>
            <a:r>
              <a:rPr kumimoji="0" lang="zh-TW" altLang="zh-TW" sz="1600" b="0" i="0" u="none" strike="noStrike" cap="none" normalizeH="0" baseline="0" dirty="0">
                <a:ln>
                  <a:noFill/>
                </a:ln>
                <a:solidFill>
                  <a:srgbClr val="D69D85"/>
                </a:solidFill>
                <a:effectLst/>
                <a:latin typeface="Consolas" panose="020B0609020204030204" pitchFamily="49" charset="0"/>
              </a:rPr>
              <a:t> - </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9CDCFE"/>
                </a:solidFill>
                <a:effectLst/>
                <a:latin typeface="Consolas" panose="020B0609020204030204" pitchFamily="49" charset="0"/>
              </a:rPr>
              <a:t>person1</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Age}</a:t>
            </a:r>
            <a:r>
              <a:rPr kumimoji="0" lang="zh-TW" altLang="zh-TW" sz="1600" b="0" i="0" u="none" strike="noStrike" cap="none" normalizeH="0" baseline="0" dirty="0">
                <a:ln>
                  <a:noFill/>
                </a:ln>
                <a:solidFill>
                  <a:srgbClr val="D69D85"/>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7A64A"/>
                </a:solidFill>
                <a:effectLst/>
                <a:latin typeface="Consolas" panose="020B0609020204030204" pitchFamily="49" charset="0"/>
              </a:rPr>
              <a:t>// 因為找不到唯一 (裡面有兩個 Bill)  就會跳出例外</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var</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person2</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list</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AA"/>
                </a:solidFill>
                <a:effectLst/>
                <a:latin typeface="Consolas" panose="020B0609020204030204" pitchFamily="49" charset="0"/>
              </a:rPr>
              <a:t>Single</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9CDCFE"/>
                </a:solidFill>
                <a:effectLst/>
                <a:latin typeface="Consolas" panose="020B0609020204030204" pitchFamily="49" charset="0"/>
              </a:rPr>
              <a:t>x</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4B4B4"/>
                </a:solidFill>
                <a:effectLst/>
                <a:latin typeface="Consolas" panose="020B0609020204030204" pitchFamily="49" charset="0"/>
              </a:rPr>
              <a:t>=&gt;</a:t>
            </a:r>
            <a:r>
              <a:rPr kumimoji="0" lang="zh-TW" altLang="zh-TW" sz="1600" b="0" i="0" u="none" strike="noStrike" cap="none" normalizeH="0" baseline="0" dirty="0">
                <a:ln>
                  <a:noFill/>
                </a:ln>
                <a:solidFill>
                  <a:srgbClr val="9CDCFE"/>
                </a:solidFill>
                <a:effectLst/>
                <a:latin typeface="Consolas" panose="020B0609020204030204" pitchFamily="49" charset="0"/>
              </a:rPr>
              <a:t>x</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Name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69D85"/>
                </a:solidFill>
                <a:effectLst/>
                <a:latin typeface="Consolas" panose="020B0609020204030204" pitchFamily="49" charset="0"/>
              </a:rPr>
              <a:t>"Bill"</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Console</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AA"/>
                </a:solidFill>
                <a:effectLst/>
                <a:latin typeface="Consolas" panose="020B0609020204030204" pitchFamily="49" charset="0"/>
              </a:rPr>
              <a:t>WriteLine</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D69D85"/>
                </a:solidFill>
                <a:effectLst/>
                <a:latin typeface="Consolas" panose="020B0609020204030204" pitchFamily="49" charset="0"/>
              </a:rPr>
              <a:t>$"找到唯一的 : </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9CDCFE"/>
                </a:solidFill>
                <a:effectLst/>
                <a:latin typeface="Consolas" panose="020B0609020204030204" pitchFamily="49" charset="0"/>
              </a:rPr>
              <a:t>person2</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Name}</a:t>
            </a:r>
            <a:r>
              <a:rPr kumimoji="0" lang="zh-TW" altLang="zh-TW" sz="1600" b="0" i="0" u="none" strike="noStrike" cap="none" normalizeH="0" baseline="0" dirty="0">
                <a:ln>
                  <a:noFill/>
                </a:ln>
                <a:solidFill>
                  <a:srgbClr val="D69D85"/>
                </a:solidFill>
                <a:effectLst/>
                <a:latin typeface="Consolas" panose="020B0609020204030204" pitchFamily="49" charset="0"/>
              </a:rPr>
              <a:t> - </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9CDCFE"/>
                </a:solidFill>
                <a:effectLst/>
                <a:latin typeface="Consolas" panose="020B0609020204030204" pitchFamily="49" charset="0"/>
              </a:rPr>
              <a:t>person2</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Age}</a:t>
            </a:r>
            <a:r>
              <a:rPr kumimoji="0" lang="zh-TW" altLang="zh-TW" sz="1600" b="0" i="0" u="none" strike="noStrike" cap="none" normalizeH="0" baseline="0" dirty="0">
                <a:ln>
                  <a:noFill/>
                </a:ln>
                <a:solidFill>
                  <a:srgbClr val="D69D85"/>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Console</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AA"/>
                </a:solidFill>
                <a:effectLst/>
                <a:latin typeface="Consolas" panose="020B0609020204030204" pitchFamily="49" charset="0"/>
              </a:rPr>
              <a:t>ReadLine</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47473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06626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p:cNvSpPr>
            <a:spLocks noGrp="1"/>
          </p:cNvSpPr>
          <p:nvPr>
            <p:ph type="body" sz="quarter" idx="10"/>
          </p:nvPr>
        </p:nvSpPr>
        <p:spPr/>
        <p:txBody>
          <a:bodyPr/>
          <a:lstStyle/>
          <a:p>
            <a:r>
              <a:rPr lang="zh-TW" altLang="en-US" dirty="0"/>
              <a:t>討論 </a:t>
            </a:r>
            <a:r>
              <a:rPr lang="en-US" altLang="zh-TW" dirty="0"/>
              <a:t>First</a:t>
            </a:r>
            <a:r>
              <a:rPr lang="zh-TW" altLang="en-US" dirty="0"/>
              <a:t>、</a:t>
            </a:r>
            <a:r>
              <a:rPr lang="en-US" altLang="zh-TW" dirty="0"/>
              <a:t>Last </a:t>
            </a:r>
            <a:r>
              <a:rPr lang="zh-TW" altLang="en-US" dirty="0"/>
              <a:t>和 </a:t>
            </a:r>
            <a:r>
              <a:rPr lang="en-US" altLang="zh-TW" dirty="0"/>
              <a:t>Single </a:t>
            </a:r>
            <a:r>
              <a:rPr lang="zh-TW" altLang="en-US" dirty="0"/>
              <a:t>的差異</a:t>
            </a:r>
            <a:endParaRPr lang="en-US" altLang="zh-TW" dirty="0"/>
          </a:p>
          <a:p>
            <a:r>
              <a:rPr lang="zh-TW" altLang="en-US" dirty="0"/>
              <a:t>討論 </a:t>
            </a:r>
            <a:r>
              <a:rPr lang="en-US" altLang="zh-TW" dirty="0" err="1"/>
              <a:t>xxxOrDefault</a:t>
            </a:r>
            <a:r>
              <a:rPr lang="en-US" altLang="zh-TW" dirty="0"/>
              <a:t> </a:t>
            </a:r>
            <a:r>
              <a:rPr lang="zh-TW" altLang="en-US" dirty="0"/>
              <a:t>的作用</a:t>
            </a:r>
            <a:endParaRPr lang="en-US" altLang="zh-TW" dirty="0"/>
          </a:p>
          <a:p>
            <a:pPr marL="0" indent="0">
              <a:buNone/>
            </a:pPr>
            <a:endParaRPr lang="zh-TW" altLang="en-US" dirty="0"/>
          </a:p>
        </p:txBody>
      </p:sp>
    </p:spTree>
    <p:extLst>
      <p:ext uri="{BB962C8B-B14F-4D97-AF65-F5344CB8AC3E}">
        <p14:creationId xmlns:p14="http://schemas.microsoft.com/office/powerpoint/2010/main" val="30357633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正確使用 </a:t>
            </a:r>
            <a:r>
              <a:rPr lang="en-US" altLang="zh-TW" dirty="0" err="1"/>
              <a:t>xxxOrDefault</a:t>
            </a:r>
            <a:endParaRPr lang="zh-TW" altLang="en-US" dirty="0"/>
          </a:p>
        </p:txBody>
      </p:sp>
      <p:sp>
        <p:nvSpPr>
          <p:cNvPr id="4" name="文字版面配置區 3"/>
          <p:cNvSpPr>
            <a:spLocks noGrp="1"/>
          </p:cNvSpPr>
          <p:nvPr>
            <p:ph type="body" sz="quarter" idx="10"/>
          </p:nvPr>
        </p:nvSpPr>
        <p:spPr/>
        <p:txBody>
          <a:bodyPr/>
          <a:lstStyle/>
          <a:p>
            <a:r>
              <a:rPr lang="zh-TW" altLang="en-US" dirty="0"/>
              <a:t>不論是 </a:t>
            </a:r>
            <a:r>
              <a:rPr lang="en-US" altLang="zh-TW" dirty="0" err="1"/>
              <a:t>FirstOrDefault</a:t>
            </a:r>
            <a:r>
              <a:rPr lang="zh-TW" altLang="en-US" dirty="0"/>
              <a:t>、</a:t>
            </a:r>
            <a:r>
              <a:rPr lang="en-US" altLang="zh-TW" dirty="0" err="1"/>
              <a:t>LastOrDefault</a:t>
            </a:r>
            <a:r>
              <a:rPr lang="zh-TW" altLang="en-US" dirty="0"/>
              <a:t> 或任何及其他 </a:t>
            </a:r>
            <a:r>
              <a:rPr lang="en-US" altLang="zh-TW" dirty="0" err="1"/>
              <a:t>xxxOrDefault</a:t>
            </a:r>
            <a:r>
              <a:rPr lang="en-US" altLang="zh-TW" dirty="0"/>
              <a:t> </a:t>
            </a:r>
            <a:r>
              <a:rPr lang="zh-TW" altLang="en-US" dirty="0"/>
              <a:t>都有可能會回傳 </a:t>
            </a:r>
            <a:r>
              <a:rPr lang="en-US" altLang="zh-TW" dirty="0"/>
              <a:t>null</a:t>
            </a:r>
            <a:r>
              <a:rPr lang="zh-TW" altLang="en-US" dirty="0"/>
              <a:t>。</a:t>
            </a:r>
            <a:endParaRPr lang="en-US" altLang="zh-TW" dirty="0"/>
          </a:p>
          <a:p>
            <a:r>
              <a:rPr lang="zh-TW" altLang="en-US" dirty="0"/>
              <a:t>該怎麼處理這樣的情形？</a:t>
            </a:r>
          </a:p>
        </p:txBody>
      </p:sp>
    </p:spTree>
    <p:extLst>
      <p:ext uri="{BB962C8B-B14F-4D97-AF65-F5344CB8AC3E}">
        <p14:creationId xmlns:p14="http://schemas.microsoft.com/office/powerpoint/2010/main" val="38259330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a:t>正確處理預設值</a:t>
            </a:r>
          </a:p>
        </p:txBody>
      </p:sp>
    </p:spTree>
    <p:extLst>
      <p:ext uri="{BB962C8B-B14F-4D97-AF65-F5344CB8AC3E}">
        <p14:creationId xmlns:p14="http://schemas.microsoft.com/office/powerpoint/2010/main" val="2751821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78092" y="1391480"/>
            <a:ext cx="857605" cy="772412"/>
          </a:xfrm>
          <a:prstGeom prst="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dirty="0">
                <a:solidFill>
                  <a:srgbClr val="FFFFFF"/>
                </a:solidFill>
                <a:latin typeface="Consolas" panose="020B0609020204030204" pitchFamily="49" charset="0"/>
              </a:rPr>
              <a:t>0</a:t>
            </a:r>
            <a:endParaRPr lang="zh-TW" altLang="en-US" sz="2400" dirty="0">
              <a:solidFill>
                <a:srgbClr val="FFFFFF"/>
              </a:solidFill>
              <a:latin typeface="Consolas" panose="020B0609020204030204" pitchFamily="49" charset="0"/>
            </a:endParaRPr>
          </a:p>
        </p:txBody>
      </p:sp>
      <p:sp>
        <p:nvSpPr>
          <p:cNvPr id="7" name="矩形 6"/>
          <p:cNvSpPr/>
          <p:nvPr/>
        </p:nvSpPr>
        <p:spPr>
          <a:xfrm>
            <a:off x="778091" y="976874"/>
            <a:ext cx="857605" cy="414605"/>
          </a:xfrm>
          <a:prstGeom prst="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b="1" dirty="0" err="1">
                <a:solidFill>
                  <a:srgbClr val="FFFFFF"/>
                </a:solidFill>
                <a:latin typeface="Consolas" panose="020B0609020204030204" pitchFamily="49" charset="0"/>
              </a:rPr>
              <a:t>i</a:t>
            </a:r>
            <a:endParaRPr lang="zh-TW" altLang="en-US" sz="2400" b="1" dirty="0">
              <a:solidFill>
                <a:srgbClr val="FFFFFF"/>
              </a:solidFill>
              <a:latin typeface="Consolas" panose="020B0609020204030204" pitchFamily="49" charset="0"/>
            </a:endParaRPr>
          </a:p>
        </p:txBody>
      </p:sp>
      <p:sp>
        <p:nvSpPr>
          <p:cNvPr id="8" name="文字方塊 7"/>
          <p:cNvSpPr txBox="1"/>
          <p:nvPr/>
        </p:nvSpPr>
        <p:spPr>
          <a:xfrm>
            <a:off x="627836" y="298740"/>
            <a:ext cx="2872902" cy="646331"/>
          </a:xfrm>
          <a:prstGeom prst="rect">
            <a:avLst/>
          </a:prstGeom>
          <a:noFill/>
        </p:spPr>
        <p:txBody>
          <a:bodyPr wrap="none" rtlCol="0">
            <a:spAutoFit/>
          </a:bodyPr>
          <a:lstStyle/>
          <a:p>
            <a:pPr marL="342900" indent="-342900">
              <a:buAutoNum type="arabicParenBoth"/>
            </a:pPr>
            <a:r>
              <a:rPr lang="zh-TW" altLang="en-US" dirty="0">
                <a:latin typeface="Consolas" panose="020B0609020204030204" pitchFamily="49" charset="0"/>
                <a:ea typeface="微軟正黑體" panose="020B0604030504040204" pitchFamily="34" charset="-120"/>
              </a:rPr>
              <a:t>記憶體裡面有個變數，</a:t>
            </a:r>
            <a:endParaRPr lang="en-US" altLang="zh-TW" dirty="0">
              <a:latin typeface="Consolas" panose="020B0609020204030204" pitchFamily="49" charset="0"/>
              <a:ea typeface="微軟正黑體" panose="020B0604030504040204" pitchFamily="34" charset="-120"/>
            </a:endParaRPr>
          </a:p>
          <a:p>
            <a:r>
              <a:rPr lang="zh-TW" altLang="en-US" dirty="0">
                <a:latin typeface="Consolas" panose="020B0609020204030204" pitchFamily="49" charset="0"/>
                <a:ea typeface="微軟正黑體" panose="020B0604030504040204" pitchFamily="34" charset="-120"/>
              </a:rPr>
              <a:t>名稱是 </a:t>
            </a:r>
            <a:r>
              <a:rPr lang="en-US" altLang="zh-TW" dirty="0" err="1">
                <a:latin typeface="Consolas" panose="020B0609020204030204" pitchFamily="49" charset="0"/>
                <a:ea typeface="微軟正黑體" panose="020B0604030504040204" pitchFamily="34" charset="-120"/>
              </a:rPr>
              <a:t>i</a:t>
            </a:r>
            <a:r>
              <a:rPr lang="zh-TW" altLang="en-US" dirty="0">
                <a:latin typeface="Consolas" panose="020B0609020204030204" pitchFamily="49" charset="0"/>
                <a:ea typeface="微軟正黑體" panose="020B0604030504040204" pitchFamily="34" charset="-120"/>
              </a:rPr>
              <a:t>，值為 </a:t>
            </a:r>
            <a:r>
              <a:rPr lang="en-US" altLang="zh-TW" dirty="0">
                <a:latin typeface="Consolas" panose="020B0609020204030204" pitchFamily="49" charset="0"/>
                <a:ea typeface="微軟正黑體" panose="020B0604030504040204" pitchFamily="34" charset="-120"/>
              </a:rPr>
              <a:t>0</a:t>
            </a:r>
          </a:p>
        </p:txBody>
      </p:sp>
      <p:sp>
        <p:nvSpPr>
          <p:cNvPr id="9" name="矩形 8"/>
          <p:cNvSpPr/>
          <p:nvPr/>
        </p:nvSpPr>
        <p:spPr>
          <a:xfrm>
            <a:off x="477078" y="266937"/>
            <a:ext cx="3407702" cy="2334275"/>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cxnSp>
        <p:nvCxnSpPr>
          <p:cNvPr id="11" name="直線單箭頭接點 10"/>
          <p:cNvCxnSpPr>
            <a:cxnSpLocks/>
          </p:cNvCxnSpPr>
          <p:nvPr/>
        </p:nvCxnSpPr>
        <p:spPr>
          <a:xfrm>
            <a:off x="3884780" y="1777686"/>
            <a:ext cx="717757" cy="0"/>
          </a:xfrm>
          <a:prstGeom prst="straightConnector1">
            <a:avLst/>
          </a:prstGeom>
          <a:ln w="38100">
            <a:solidFill>
              <a:srgbClr val="FFC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12" name="矩形 11"/>
          <p:cNvSpPr/>
          <p:nvPr/>
        </p:nvSpPr>
        <p:spPr>
          <a:xfrm>
            <a:off x="4593771" y="267501"/>
            <a:ext cx="3407702" cy="2334275"/>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13" name="矩形 12"/>
          <p:cNvSpPr/>
          <p:nvPr/>
        </p:nvSpPr>
        <p:spPr>
          <a:xfrm>
            <a:off x="6355363" y="1367635"/>
            <a:ext cx="857605" cy="772412"/>
          </a:xfrm>
          <a:prstGeom prst="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dirty="0">
                <a:solidFill>
                  <a:srgbClr val="FFFFFF"/>
                </a:solidFill>
                <a:latin typeface="Consolas" panose="020B0609020204030204" pitchFamily="49" charset="0"/>
              </a:rPr>
              <a:t>0</a:t>
            </a:r>
            <a:endParaRPr lang="zh-TW" altLang="en-US" sz="2400" dirty="0">
              <a:solidFill>
                <a:srgbClr val="FFFFFF"/>
              </a:solidFill>
              <a:latin typeface="Consolas" panose="020B0609020204030204" pitchFamily="49" charset="0"/>
            </a:endParaRPr>
          </a:p>
        </p:txBody>
      </p:sp>
      <p:sp>
        <p:nvSpPr>
          <p:cNvPr id="14" name="文字方塊 13"/>
          <p:cNvSpPr txBox="1"/>
          <p:nvPr/>
        </p:nvSpPr>
        <p:spPr>
          <a:xfrm>
            <a:off x="4593771" y="312941"/>
            <a:ext cx="3461204" cy="646331"/>
          </a:xfrm>
          <a:prstGeom prst="rect">
            <a:avLst/>
          </a:prstGeom>
          <a:noFill/>
        </p:spPr>
        <p:txBody>
          <a:bodyPr wrap="none" rtlCol="0">
            <a:spAutoFit/>
          </a:bodyPr>
          <a:lstStyle/>
          <a:p>
            <a:r>
              <a:rPr lang="en-US" altLang="zh-TW" dirty="0">
                <a:latin typeface="Consolas" panose="020B0609020204030204" pitchFamily="49" charset="0"/>
                <a:ea typeface="微軟正黑體" panose="020B0604030504040204" pitchFamily="34" charset="-120"/>
              </a:rPr>
              <a:t>(2)</a:t>
            </a:r>
            <a:r>
              <a:rPr lang="zh-TW" altLang="en-US" dirty="0">
                <a:latin typeface="Consolas" panose="020B0609020204030204" pitchFamily="49" charset="0"/>
                <a:ea typeface="微軟正黑體" panose="020B0604030504040204" pitchFamily="34" charset="-120"/>
              </a:rPr>
              <a:t>電腦將</a:t>
            </a:r>
            <a:r>
              <a:rPr lang="en-US" altLang="zh-TW" dirty="0" err="1">
                <a:latin typeface="Consolas" panose="020B0609020204030204" pitchFamily="49" charset="0"/>
                <a:ea typeface="微軟正黑體" panose="020B0604030504040204" pitchFamily="34" charset="-120"/>
              </a:rPr>
              <a:t>i</a:t>
            </a:r>
            <a:r>
              <a:rPr lang="zh-TW" altLang="en-US" dirty="0">
                <a:latin typeface="Consolas" panose="020B0609020204030204" pitchFamily="49" charset="0"/>
                <a:ea typeface="微軟正黑體" panose="020B0604030504040204" pitchFamily="34" charset="-120"/>
              </a:rPr>
              <a:t>變數的值複製一份，</a:t>
            </a:r>
            <a:endParaRPr lang="en-US" altLang="zh-TW" dirty="0">
              <a:latin typeface="Consolas" panose="020B0609020204030204" pitchFamily="49" charset="0"/>
              <a:ea typeface="微軟正黑體" panose="020B0604030504040204" pitchFamily="34" charset="-120"/>
            </a:endParaRPr>
          </a:p>
          <a:p>
            <a:r>
              <a:rPr lang="zh-TW" altLang="en-US" dirty="0">
                <a:latin typeface="Consolas" panose="020B0609020204030204" pitchFamily="49" charset="0"/>
                <a:ea typeface="微軟正黑體" panose="020B0604030504040204" pitchFamily="34" charset="-120"/>
              </a:rPr>
              <a:t>放在記憶體的另一個區塊</a:t>
            </a:r>
            <a:endParaRPr lang="en-US" altLang="zh-TW" dirty="0">
              <a:latin typeface="Consolas" panose="020B0609020204030204" pitchFamily="49" charset="0"/>
              <a:ea typeface="微軟正黑體" panose="020B0604030504040204" pitchFamily="34" charset="-120"/>
            </a:endParaRPr>
          </a:p>
        </p:txBody>
      </p:sp>
      <p:sp>
        <p:nvSpPr>
          <p:cNvPr id="15" name="矩形 14"/>
          <p:cNvSpPr/>
          <p:nvPr/>
        </p:nvSpPr>
        <p:spPr>
          <a:xfrm>
            <a:off x="477078" y="3402025"/>
            <a:ext cx="3407702" cy="2334275"/>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18" name="矩形 17"/>
          <p:cNvSpPr/>
          <p:nvPr/>
        </p:nvSpPr>
        <p:spPr>
          <a:xfrm>
            <a:off x="4602537" y="3402024"/>
            <a:ext cx="3407702" cy="2334275"/>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22" name="矩形 21"/>
          <p:cNvSpPr/>
          <p:nvPr/>
        </p:nvSpPr>
        <p:spPr>
          <a:xfrm>
            <a:off x="4877746" y="4111961"/>
            <a:ext cx="857605" cy="772412"/>
          </a:xfrm>
          <a:prstGeom prst="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dirty="0">
                <a:solidFill>
                  <a:srgbClr val="FFFFFF"/>
                </a:solidFill>
                <a:latin typeface="Consolas" panose="020B0609020204030204" pitchFamily="49" charset="0"/>
              </a:rPr>
              <a:t>0</a:t>
            </a:r>
            <a:endParaRPr lang="zh-TW" altLang="en-US" sz="2400" dirty="0">
              <a:solidFill>
                <a:srgbClr val="FFFFFF"/>
              </a:solidFill>
              <a:latin typeface="Consolas" panose="020B0609020204030204" pitchFamily="49" charset="0"/>
            </a:endParaRPr>
          </a:p>
        </p:txBody>
      </p:sp>
      <p:sp>
        <p:nvSpPr>
          <p:cNvPr id="23" name="矩形 22"/>
          <p:cNvSpPr/>
          <p:nvPr/>
        </p:nvSpPr>
        <p:spPr>
          <a:xfrm>
            <a:off x="4877746" y="4888633"/>
            <a:ext cx="857605" cy="772412"/>
          </a:xfrm>
          <a:prstGeom prst="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dirty="0">
                <a:solidFill>
                  <a:srgbClr val="FFFFFF"/>
                </a:solidFill>
                <a:latin typeface="Consolas" panose="020B0609020204030204" pitchFamily="49" charset="0"/>
              </a:rPr>
              <a:t>0</a:t>
            </a:r>
            <a:endParaRPr lang="zh-TW" altLang="en-US" sz="2400" dirty="0">
              <a:solidFill>
                <a:srgbClr val="FFFFFF"/>
              </a:solidFill>
              <a:latin typeface="Consolas" panose="020B0609020204030204" pitchFamily="49" charset="0"/>
            </a:endParaRPr>
          </a:p>
        </p:txBody>
      </p:sp>
      <p:sp>
        <p:nvSpPr>
          <p:cNvPr id="24" name="文字方塊 23"/>
          <p:cNvSpPr txBox="1"/>
          <p:nvPr/>
        </p:nvSpPr>
        <p:spPr>
          <a:xfrm>
            <a:off x="4660978" y="3433827"/>
            <a:ext cx="3230372" cy="646331"/>
          </a:xfrm>
          <a:prstGeom prst="rect">
            <a:avLst/>
          </a:prstGeom>
          <a:noFill/>
        </p:spPr>
        <p:txBody>
          <a:bodyPr wrap="none" rtlCol="0">
            <a:spAutoFit/>
          </a:bodyPr>
          <a:lstStyle/>
          <a:p>
            <a:r>
              <a:rPr lang="en-US" altLang="zh-TW" dirty="0">
                <a:latin typeface="Consolas" panose="020B0609020204030204" pitchFamily="49" charset="0"/>
                <a:ea typeface="微軟正黑體" panose="020B0604030504040204" pitchFamily="34" charset="-120"/>
              </a:rPr>
              <a:t>(3)</a:t>
            </a:r>
            <a:r>
              <a:rPr lang="zh-TW" altLang="en-US" dirty="0">
                <a:latin typeface="Consolas" panose="020B0609020204030204" pitchFamily="49" charset="0"/>
                <a:ea typeface="微軟正黑體" panose="020B0604030504040204" pitchFamily="34" charset="-120"/>
              </a:rPr>
              <a:t>電腦將剛剛的</a:t>
            </a:r>
            <a:r>
              <a:rPr lang="en-US" altLang="zh-TW" dirty="0">
                <a:latin typeface="Consolas" panose="020B0609020204030204" pitchFamily="49" charset="0"/>
                <a:ea typeface="微軟正黑體" panose="020B0604030504040204" pitchFamily="34" charset="-120"/>
              </a:rPr>
              <a:t>0</a:t>
            </a:r>
            <a:r>
              <a:rPr lang="zh-TW" altLang="en-US" dirty="0">
                <a:latin typeface="Consolas" panose="020B0609020204030204" pitchFamily="49" charset="0"/>
                <a:ea typeface="微軟正黑體" panose="020B0604030504040204" pitchFamily="34" charset="-120"/>
              </a:rPr>
              <a:t>再度複製，</a:t>
            </a:r>
            <a:endParaRPr lang="en-US" altLang="zh-TW" dirty="0">
              <a:latin typeface="Consolas" panose="020B0609020204030204" pitchFamily="49" charset="0"/>
              <a:ea typeface="微軟正黑體" panose="020B0604030504040204" pitchFamily="34" charset="-120"/>
            </a:endParaRPr>
          </a:p>
          <a:p>
            <a:r>
              <a:rPr lang="zh-TW" altLang="en-US" dirty="0">
                <a:latin typeface="Consolas" panose="020B0609020204030204" pitchFamily="49" charset="0"/>
                <a:ea typeface="微軟正黑體" panose="020B0604030504040204" pitchFamily="34" charset="-120"/>
              </a:rPr>
              <a:t>再放在另一個區塊</a:t>
            </a:r>
            <a:r>
              <a:rPr lang="en-US" altLang="zh-TW" dirty="0">
                <a:latin typeface="Consolas" panose="020B0609020204030204" pitchFamily="49" charset="0"/>
                <a:ea typeface="微軟正黑體" panose="020B0604030504040204" pitchFamily="34" charset="-120"/>
              </a:rPr>
              <a:t> </a:t>
            </a:r>
          </a:p>
        </p:txBody>
      </p:sp>
      <p:cxnSp>
        <p:nvCxnSpPr>
          <p:cNvPr id="26" name="直線接點 25"/>
          <p:cNvCxnSpPr>
            <a:cxnSpLocks/>
          </p:cNvCxnSpPr>
          <p:nvPr/>
        </p:nvCxnSpPr>
        <p:spPr>
          <a:xfrm>
            <a:off x="8054975" y="1777686"/>
            <a:ext cx="458600" cy="1"/>
          </a:xfrm>
          <a:prstGeom prst="line">
            <a:avLst/>
          </a:prstGeom>
          <a:ln w="38100">
            <a:solidFill>
              <a:srgbClr val="FFC000"/>
            </a:solidFill>
            <a:prstDash val="sysDash"/>
          </a:ln>
        </p:spPr>
        <p:style>
          <a:lnRef idx="2">
            <a:schemeClr val="accent1"/>
          </a:lnRef>
          <a:fillRef idx="0">
            <a:schemeClr val="accent1"/>
          </a:fillRef>
          <a:effectRef idx="1">
            <a:schemeClr val="accent1"/>
          </a:effectRef>
          <a:fontRef idx="minor">
            <a:schemeClr val="tx1"/>
          </a:fontRef>
        </p:style>
      </p:cxnSp>
      <p:cxnSp>
        <p:nvCxnSpPr>
          <p:cNvPr id="27" name="直線接點 26"/>
          <p:cNvCxnSpPr>
            <a:cxnSpLocks/>
          </p:cNvCxnSpPr>
          <p:nvPr/>
        </p:nvCxnSpPr>
        <p:spPr>
          <a:xfrm flipH="1">
            <a:off x="8513575" y="1777686"/>
            <a:ext cx="3" cy="3097041"/>
          </a:xfrm>
          <a:prstGeom prst="line">
            <a:avLst/>
          </a:prstGeom>
          <a:ln w="38100">
            <a:solidFill>
              <a:srgbClr val="FFC000"/>
            </a:solidFill>
            <a:prstDash val="sysDash"/>
          </a:ln>
        </p:spPr>
        <p:style>
          <a:lnRef idx="2">
            <a:schemeClr val="accent1"/>
          </a:lnRef>
          <a:fillRef idx="0">
            <a:schemeClr val="accent1"/>
          </a:fillRef>
          <a:effectRef idx="1">
            <a:schemeClr val="accent1"/>
          </a:effectRef>
          <a:fontRef idx="minor">
            <a:schemeClr val="tx1"/>
          </a:fontRef>
        </p:style>
      </p:cxnSp>
      <p:cxnSp>
        <p:nvCxnSpPr>
          <p:cNvPr id="31" name="直線單箭頭接點 30"/>
          <p:cNvCxnSpPr>
            <a:cxnSpLocks/>
          </p:cNvCxnSpPr>
          <p:nvPr/>
        </p:nvCxnSpPr>
        <p:spPr>
          <a:xfrm flipH="1">
            <a:off x="8064214" y="4884373"/>
            <a:ext cx="461442" cy="13633"/>
          </a:xfrm>
          <a:prstGeom prst="straightConnector1">
            <a:avLst/>
          </a:prstGeom>
          <a:ln w="38100">
            <a:solidFill>
              <a:srgbClr val="FFC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34" name="右大括弧 33"/>
          <p:cNvSpPr/>
          <p:nvPr/>
        </p:nvSpPr>
        <p:spPr>
          <a:xfrm>
            <a:off x="5832850" y="4111961"/>
            <a:ext cx="187423" cy="1549084"/>
          </a:xfrm>
          <a:prstGeom prst="rightBrace">
            <a:avLst/>
          </a:prstGeom>
          <a:ln w="38100">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TW" altLang="en-US"/>
          </a:p>
        </p:txBody>
      </p:sp>
      <p:sp>
        <p:nvSpPr>
          <p:cNvPr id="37" name="文字方塊 36"/>
          <p:cNvSpPr txBox="1"/>
          <p:nvPr/>
        </p:nvSpPr>
        <p:spPr>
          <a:xfrm>
            <a:off x="560510" y="3482590"/>
            <a:ext cx="2940228" cy="369332"/>
          </a:xfrm>
          <a:prstGeom prst="rect">
            <a:avLst/>
          </a:prstGeom>
          <a:noFill/>
        </p:spPr>
        <p:txBody>
          <a:bodyPr wrap="none" rtlCol="0">
            <a:spAutoFit/>
          </a:bodyPr>
          <a:lstStyle/>
          <a:p>
            <a:r>
              <a:rPr lang="en-US" altLang="zh-TW" dirty="0">
                <a:latin typeface="Consolas" panose="020B0609020204030204" pitchFamily="49" charset="0"/>
                <a:ea typeface="微軟正黑體" panose="020B0604030504040204" pitchFamily="34" charset="-120"/>
              </a:rPr>
              <a:t>(4)</a:t>
            </a:r>
            <a:r>
              <a:rPr lang="zh-TW" altLang="en-US" dirty="0">
                <a:latin typeface="Consolas" panose="020B0609020204030204" pitchFamily="49" charset="0"/>
                <a:ea typeface="微軟正黑體" panose="020B0604030504040204" pitchFamily="34" charset="-120"/>
              </a:rPr>
              <a:t>電腦將上面那個 </a:t>
            </a:r>
            <a:r>
              <a:rPr lang="en-US" altLang="zh-TW" dirty="0">
                <a:latin typeface="Consolas" panose="020B0609020204030204" pitchFamily="49" charset="0"/>
                <a:ea typeface="微軟正黑體" panose="020B0604030504040204" pitchFamily="34" charset="-120"/>
              </a:rPr>
              <a:t>0 + 1</a:t>
            </a:r>
          </a:p>
        </p:txBody>
      </p:sp>
      <p:sp>
        <p:nvSpPr>
          <p:cNvPr id="38" name="箭號: 向下 37"/>
          <p:cNvSpPr/>
          <p:nvPr/>
        </p:nvSpPr>
        <p:spPr>
          <a:xfrm rot="10800000">
            <a:off x="5215924" y="4763976"/>
            <a:ext cx="227180" cy="221501"/>
          </a:xfrm>
          <a:prstGeom prst="downArrow">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39" name="矩形 38"/>
          <p:cNvSpPr/>
          <p:nvPr/>
        </p:nvSpPr>
        <p:spPr>
          <a:xfrm>
            <a:off x="778091" y="4080158"/>
            <a:ext cx="857605" cy="772412"/>
          </a:xfrm>
          <a:prstGeom prst="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dirty="0">
                <a:solidFill>
                  <a:srgbClr val="FFFFFF"/>
                </a:solidFill>
                <a:latin typeface="Consolas" panose="020B0609020204030204" pitchFamily="49" charset="0"/>
              </a:rPr>
              <a:t>1</a:t>
            </a:r>
            <a:endParaRPr lang="zh-TW" altLang="en-US" sz="2400" dirty="0">
              <a:solidFill>
                <a:srgbClr val="FFFFFF"/>
              </a:solidFill>
              <a:latin typeface="Consolas" panose="020B0609020204030204" pitchFamily="49" charset="0"/>
            </a:endParaRPr>
          </a:p>
        </p:txBody>
      </p:sp>
      <p:sp>
        <p:nvSpPr>
          <p:cNvPr id="40" name="矩形 39"/>
          <p:cNvSpPr/>
          <p:nvPr/>
        </p:nvSpPr>
        <p:spPr>
          <a:xfrm>
            <a:off x="778091" y="4856830"/>
            <a:ext cx="857605" cy="772412"/>
          </a:xfrm>
          <a:prstGeom prst="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dirty="0">
                <a:solidFill>
                  <a:srgbClr val="FFFFFF"/>
                </a:solidFill>
                <a:latin typeface="Consolas" panose="020B0609020204030204" pitchFamily="49" charset="0"/>
              </a:rPr>
              <a:t>0</a:t>
            </a:r>
            <a:endParaRPr lang="zh-TW" altLang="en-US" sz="2400" dirty="0">
              <a:solidFill>
                <a:srgbClr val="FFFFFF"/>
              </a:solidFill>
              <a:latin typeface="Consolas" panose="020B0609020204030204" pitchFamily="49" charset="0"/>
            </a:endParaRPr>
          </a:p>
        </p:txBody>
      </p:sp>
      <p:cxnSp>
        <p:nvCxnSpPr>
          <p:cNvPr id="41" name="直線單箭頭接點 40"/>
          <p:cNvCxnSpPr>
            <a:cxnSpLocks/>
          </p:cNvCxnSpPr>
          <p:nvPr/>
        </p:nvCxnSpPr>
        <p:spPr>
          <a:xfrm flipH="1" flipV="1">
            <a:off x="3884781" y="4884373"/>
            <a:ext cx="699236" cy="13347"/>
          </a:xfrm>
          <a:prstGeom prst="straightConnector1">
            <a:avLst/>
          </a:prstGeom>
          <a:ln w="38100">
            <a:solidFill>
              <a:srgbClr val="FFC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51" name="矩形 50"/>
          <p:cNvSpPr/>
          <p:nvPr/>
        </p:nvSpPr>
        <p:spPr>
          <a:xfrm>
            <a:off x="4829943" y="1425552"/>
            <a:ext cx="857605" cy="772412"/>
          </a:xfrm>
          <a:prstGeom prst="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dirty="0">
                <a:solidFill>
                  <a:srgbClr val="FFFFFF"/>
                </a:solidFill>
                <a:latin typeface="Consolas" panose="020B0609020204030204" pitchFamily="49" charset="0"/>
              </a:rPr>
              <a:t>0</a:t>
            </a:r>
            <a:endParaRPr lang="zh-TW" altLang="en-US" sz="2400" dirty="0">
              <a:solidFill>
                <a:srgbClr val="FFFFFF"/>
              </a:solidFill>
              <a:latin typeface="Consolas" panose="020B0609020204030204" pitchFamily="49" charset="0"/>
            </a:endParaRPr>
          </a:p>
        </p:txBody>
      </p:sp>
      <p:sp>
        <p:nvSpPr>
          <p:cNvPr id="52" name="矩形 51"/>
          <p:cNvSpPr/>
          <p:nvPr/>
        </p:nvSpPr>
        <p:spPr>
          <a:xfrm>
            <a:off x="4829942" y="1010946"/>
            <a:ext cx="857605" cy="414605"/>
          </a:xfrm>
          <a:prstGeom prst="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b="1" dirty="0" err="1">
                <a:solidFill>
                  <a:srgbClr val="FFFFFF"/>
                </a:solidFill>
                <a:latin typeface="Consolas" panose="020B0609020204030204" pitchFamily="49" charset="0"/>
              </a:rPr>
              <a:t>i</a:t>
            </a:r>
            <a:endParaRPr lang="zh-TW" altLang="en-US" sz="2400" b="1" dirty="0">
              <a:solidFill>
                <a:srgbClr val="FFFFFF"/>
              </a:solidFill>
              <a:latin typeface="Consolas" panose="020B0609020204030204" pitchFamily="49" charset="0"/>
            </a:endParaRPr>
          </a:p>
        </p:txBody>
      </p:sp>
      <p:sp>
        <p:nvSpPr>
          <p:cNvPr id="53" name="箭號: 向下 52"/>
          <p:cNvSpPr/>
          <p:nvPr/>
        </p:nvSpPr>
        <p:spPr>
          <a:xfrm rot="16200000">
            <a:off x="5955885" y="1618090"/>
            <a:ext cx="227180" cy="221501"/>
          </a:xfrm>
          <a:prstGeom prst="downArrow">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cxnSp>
        <p:nvCxnSpPr>
          <p:cNvPr id="60" name="直線單箭頭接點 59"/>
          <p:cNvCxnSpPr>
            <a:cxnSpLocks/>
            <a:stCxn id="15" idx="2"/>
          </p:cNvCxnSpPr>
          <p:nvPr/>
        </p:nvCxnSpPr>
        <p:spPr>
          <a:xfrm>
            <a:off x="2180929" y="5736300"/>
            <a:ext cx="0" cy="408922"/>
          </a:xfrm>
          <a:prstGeom prst="straightConnector1">
            <a:avLst/>
          </a:prstGeom>
          <a:ln w="38100">
            <a:solidFill>
              <a:srgbClr val="FFC000"/>
            </a:solidFill>
            <a:prstDash val="sysDash"/>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57608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在 </a:t>
            </a:r>
            <a:r>
              <a:rPr lang="en-US" altLang="zh-TW" sz="3200" dirty="0"/>
              <a:t>LinqSamples</a:t>
            </a:r>
            <a:r>
              <a:rPr lang="en-US" altLang="zh-TW" dirty="0"/>
              <a:t> </a:t>
            </a:r>
            <a:r>
              <a:rPr lang="zh-TW" altLang="en-US" dirty="0"/>
              <a:t>加入新專案</a:t>
            </a:r>
          </a:p>
        </p:txBody>
      </p:sp>
      <p:sp>
        <p:nvSpPr>
          <p:cNvPr id="4" name="文字版面配置區 3"/>
          <p:cNvSpPr>
            <a:spLocks noGrp="1"/>
          </p:cNvSpPr>
          <p:nvPr>
            <p:ph type="body" sz="quarter" idx="10"/>
          </p:nvPr>
        </p:nvSpPr>
        <p:spPr/>
        <p:txBody>
          <a:bodyPr/>
          <a:lstStyle/>
          <a:p>
            <a:r>
              <a:rPr lang="zh-TW" altLang="en-US" sz="2800" dirty="0"/>
              <a:t>方案名稱：</a:t>
            </a:r>
            <a:r>
              <a:rPr lang="en-US" altLang="zh-TW" sz="2800" dirty="0"/>
              <a:t>LinqSamples</a:t>
            </a:r>
          </a:p>
          <a:p>
            <a:r>
              <a:rPr lang="zh-TW" altLang="en-US" sz="2800" dirty="0"/>
              <a:t>專案名稱：</a:t>
            </a:r>
            <a:r>
              <a:rPr lang="en-US" altLang="zh-TW" sz="2800" dirty="0"/>
              <a:t>LinqSample006</a:t>
            </a:r>
          </a:p>
          <a:p>
            <a:r>
              <a:rPr lang="zh-TW" altLang="en-US" sz="2800" dirty="0"/>
              <a:t>範本：</a:t>
            </a:r>
            <a:r>
              <a:rPr lang="en-US" altLang="zh-TW" sz="2800" dirty="0"/>
              <a:t>Console Application</a:t>
            </a:r>
          </a:p>
          <a:p>
            <a:endParaRPr lang="zh-TW" altLang="en-US" sz="2800" dirty="0"/>
          </a:p>
        </p:txBody>
      </p:sp>
    </p:spTree>
    <p:extLst>
      <p:ext uri="{BB962C8B-B14F-4D97-AF65-F5344CB8AC3E}">
        <p14:creationId xmlns:p14="http://schemas.microsoft.com/office/powerpoint/2010/main" val="5596440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834887" y="1461041"/>
            <a:ext cx="7729804" cy="461665"/>
          </a:xfrm>
          <a:prstGeom prst="rect">
            <a:avLst/>
          </a:prstGeom>
          <a:noFill/>
        </p:spPr>
        <p:txBody>
          <a:bodyPr wrap="square" rtlCol="0">
            <a:spAutoFit/>
          </a:bodyPr>
          <a:lstStyle/>
          <a:p>
            <a:r>
              <a:rPr lang="zh-TW" altLang="en-US" sz="2400" dirty="0">
                <a:solidFill>
                  <a:srgbClr val="FFFFFF"/>
                </a:solidFill>
                <a:latin typeface="微軟正黑體" panose="020B0604030504040204" pitchFamily="34" charset="-120"/>
                <a:ea typeface="微軟正黑體" panose="020B0604030504040204" pitchFamily="34" charset="-120"/>
              </a:rPr>
              <a:t>加入 </a:t>
            </a:r>
            <a:r>
              <a:rPr lang="en-US" altLang="zh-TW" sz="2400" dirty="0" err="1">
                <a:solidFill>
                  <a:srgbClr val="FFFFFF"/>
                </a:solidFill>
                <a:latin typeface="微軟正黑體" panose="020B0604030504040204" pitchFamily="34" charset="-120"/>
                <a:ea typeface="微軟正黑體" panose="020B0604030504040204" pitchFamily="34" charset="-120"/>
              </a:rPr>
              <a:t>MyData</a:t>
            </a:r>
            <a:r>
              <a:rPr lang="en-US" altLang="zh-TW" sz="2400" dirty="0">
                <a:solidFill>
                  <a:srgbClr val="FFFFFF"/>
                </a:solidFill>
                <a:latin typeface="微軟正黑體" panose="020B0604030504040204" pitchFamily="34" charset="-120"/>
                <a:ea typeface="微軟正黑體" panose="020B0604030504040204" pitchFamily="34" charset="-120"/>
              </a:rPr>
              <a:t> Class</a:t>
            </a:r>
            <a:r>
              <a:rPr lang="zh-TW" altLang="en-US" sz="2400" dirty="0">
                <a:solidFill>
                  <a:srgbClr val="FFFFFF"/>
                </a:solidFill>
                <a:latin typeface="微軟正黑體" panose="020B0604030504040204" pitchFamily="34" charset="-120"/>
                <a:ea typeface="微軟正黑體" panose="020B0604030504040204" pitchFamily="34" charset="-120"/>
              </a:rPr>
              <a:t>，並建立其內容</a:t>
            </a:r>
            <a:endParaRPr lang="en-US" altLang="zh-TW" sz="2400" dirty="0">
              <a:solidFill>
                <a:srgbClr val="FFFFFF"/>
              </a:solidFill>
              <a:latin typeface="微軟正黑體" panose="020B0604030504040204" pitchFamily="34" charset="-120"/>
              <a:ea typeface="微軟正黑體" panose="020B0604030504040204" pitchFamily="34" charset="-120"/>
            </a:endParaRPr>
          </a:p>
        </p:txBody>
      </p:sp>
      <p:grpSp>
        <p:nvGrpSpPr>
          <p:cNvPr id="9" name="群組 8"/>
          <p:cNvGrpSpPr/>
          <p:nvPr/>
        </p:nvGrpSpPr>
        <p:grpSpPr>
          <a:xfrm>
            <a:off x="0" y="2020704"/>
            <a:ext cx="9144000" cy="2987419"/>
            <a:chOff x="0" y="2020704"/>
            <a:chExt cx="9144000" cy="2987419"/>
          </a:xfrm>
        </p:grpSpPr>
        <p:sp>
          <p:nvSpPr>
            <p:cNvPr id="5" name="矩形 4"/>
            <p:cNvSpPr/>
            <p:nvPr/>
          </p:nvSpPr>
          <p:spPr>
            <a:xfrm>
              <a:off x="0" y="2020704"/>
              <a:ext cx="9144000" cy="2987419"/>
            </a:xfrm>
            <a:prstGeom prst="rect">
              <a:avLst/>
            </a:prstGeom>
            <a:solidFill>
              <a:srgbClr val="0F0F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8" name="Rectangle 1"/>
            <p:cNvSpPr>
              <a:spLocks noChangeArrowheads="1"/>
            </p:cNvSpPr>
            <p:nvPr/>
          </p:nvSpPr>
          <p:spPr bwMode="auto">
            <a:xfrm>
              <a:off x="834887" y="2483361"/>
              <a:ext cx="2765501"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569CD6"/>
                  </a:solidFill>
                  <a:effectLst/>
                  <a:latin typeface="Consolas" panose="020B0609020204030204" pitchFamily="49" charset="0"/>
                </a:rPr>
                <a:t>class</a:t>
              </a: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a:t>
              </a: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public</a:t>
              </a: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string</a:t>
              </a:r>
              <a:r>
                <a:rPr kumimoji="0" lang="zh-TW" altLang="zh-TW" sz="1600" b="0" i="0" u="none" strike="noStrike" cap="none" normalizeH="0" baseline="0" dirty="0">
                  <a:ln>
                    <a:noFill/>
                  </a:ln>
                  <a:solidFill>
                    <a:schemeClr val="tx1"/>
                  </a:solidFill>
                  <a:effectLst/>
                  <a:latin typeface="Consolas" panose="020B0609020204030204" pitchFamily="49" charset="0"/>
                </a:rPr>
                <a:t> Name</a:t>
              </a: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 </a:t>
              </a:r>
              <a:r>
                <a:rPr kumimoji="0" lang="zh-TW" altLang="zh-TW" sz="1600" b="0" i="0" u="none" strike="noStrike" cap="none" normalizeH="0" baseline="0" dirty="0">
                  <a:ln>
                    <a:noFill/>
                  </a:ln>
                  <a:solidFill>
                    <a:srgbClr val="569CD6"/>
                  </a:solidFill>
                  <a:effectLst/>
                  <a:latin typeface="Consolas" panose="020B0609020204030204" pitchFamily="49" charset="0"/>
                </a:rPr>
                <a:t>get</a:t>
              </a: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set</a:t>
              </a:r>
              <a:r>
                <a:rPr kumimoji="0" lang="zh-TW" altLang="zh-TW" sz="1600" b="0" i="0" u="none" strike="noStrike" cap="none" normalizeH="0" baseline="0" dirty="0">
                  <a:ln>
                    <a:noFill/>
                  </a:ln>
                  <a:solidFill>
                    <a:schemeClr val="tx1"/>
                  </a:solidFill>
                  <a:effectLst/>
                  <a:latin typeface="Consolas" panose="020B0609020204030204" pitchFamily="49" charset="0"/>
                </a:rPr>
                <a:t>; }</a:t>
              </a:r>
              <a:br>
                <a:rPr kumimoji="0" lang="zh-TW" altLang="zh-TW" sz="1600" b="0" i="0" u="none" strike="noStrike" cap="none" normalizeH="0" baseline="0" dirty="0">
                  <a:ln>
                    <a:noFill/>
                  </a:ln>
                  <a:solidFill>
                    <a:schemeClr val="tx1"/>
                  </a:solidFill>
                  <a:effectLst/>
                  <a:latin typeface="Consolas" panose="020B0609020204030204" pitchFamily="49" charset="0"/>
                </a:rPr>
              </a:b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public</a:t>
              </a: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int</a:t>
              </a:r>
              <a:r>
                <a:rPr kumimoji="0" lang="zh-TW" altLang="zh-TW" sz="1600" b="0" i="0" u="none" strike="noStrike" cap="none" normalizeH="0" baseline="0" dirty="0">
                  <a:ln>
                    <a:noFill/>
                  </a:ln>
                  <a:solidFill>
                    <a:schemeClr val="tx1"/>
                  </a:solidFill>
                  <a:effectLst/>
                  <a:latin typeface="Consolas" panose="020B0609020204030204" pitchFamily="49" charset="0"/>
                </a:rPr>
                <a:t> Age</a:t>
              </a: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 </a:t>
              </a:r>
              <a:r>
                <a:rPr kumimoji="0" lang="zh-TW" altLang="zh-TW" sz="1600" b="0" i="0" u="none" strike="noStrike" cap="none" normalizeH="0" baseline="0" dirty="0">
                  <a:ln>
                    <a:noFill/>
                  </a:ln>
                  <a:solidFill>
                    <a:srgbClr val="569CD6"/>
                  </a:solidFill>
                  <a:effectLst/>
                  <a:latin typeface="Consolas" panose="020B0609020204030204" pitchFamily="49" charset="0"/>
                </a:rPr>
                <a:t>get</a:t>
              </a: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set</a:t>
              </a:r>
              <a:r>
                <a:rPr kumimoji="0" lang="zh-TW" altLang="zh-TW" sz="1600" b="0" i="0" u="none" strike="noStrike" cap="none" normalizeH="0" baseline="0" dirty="0">
                  <a:ln>
                    <a:noFill/>
                  </a:ln>
                  <a:solidFill>
                    <a:schemeClr val="tx1"/>
                  </a:solidFill>
                  <a:effectLst/>
                  <a:latin typeface="Consolas" panose="020B0609020204030204" pitchFamily="49" charset="0"/>
                </a:rPr>
                <a:t>; }</a:t>
              </a: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a:t>
              </a:r>
            </a:p>
          </p:txBody>
        </p:sp>
      </p:grpSp>
    </p:spTree>
    <p:extLst>
      <p:ext uri="{BB962C8B-B14F-4D97-AF65-F5344CB8AC3E}">
        <p14:creationId xmlns:p14="http://schemas.microsoft.com/office/powerpoint/2010/main" val="35599156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520906"/>
            <a:ext cx="9144000" cy="4743585"/>
          </a:xfrm>
          <a:prstGeom prst="rect">
            <a:avLst/>
          </a:prstGeom>
          <a:solidFill>
            <a:srgbClr val="0F0F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857605" y="689907"/>
            <a:ext cx="7729804" cy="830997"/>
          </a:xfrm>
          <a:prstGeom prst="rect">
            <a:avLst/>
          </a:prstGeom>
          <a:noFill/>
        </p:spPr>
        <p:txBody>
          <a:bodyPr wrap="square" rtlCol="0">
            <a:spAutoFit/>
          </a:bodyPr>
          <a:lstStyle/>
          <a:p>
            <a:r>
              <a:rPr lang="zh-TW" altLang="en-US" sz="2400" dirty="0">
                <a:solidFill>
                  <a:srgbClr val="FFFFFF"/>
                </a:solidFill>
                <a:latin typeface="微軟正黑體" panose="020B0604030504040204" pitchFamily="34" charset="-120"/>
                <a:ea typeface="微軟正黑體" panose="020B0604030504040204" pitchFamily="34" charset="-120"/>
              </a:rPr>
              <a:t>在 </a:t>
            </a:r>
            <a:r>
              <a:rPr lang="en-US" altLang="zh-TW" sz="2400" dirty="0">
                <a:solidFill>
                  <a:srgbClr val="FFFFFF"/>
                </a:solidFill>
                <a:latin typeface="微軟正黑體" panose="020B0604030504040204" pitchFamily="34" charset="-120"/>
                <a:ea typeface="微軟正黑體" panose="020B0604030504040204" pitchFamily="34" charset="-120"/>
              </a:rPr>
              <a:t>Program </a:t>
            </a:r>
            <a:r>
              <a:rPr lang="en-US" altLang="zh-TW" sz="2400" dirty="0" err="1">
                <a:solidFill>
                  <a:srgbClr val="FFFFFF"/>
                </a:solidFill>
                <a:latin typeface="微軟正黑體" panose="020B0604030504040204" pitchFamily="34" charset="-120"/>
                <a:ea typeface="微軟正黑體" panose="020B0604030504040204" pitchFamily="34" charset="-120"/>
              </a:rPr>
              <a:t>Calss</a:t>
            </a:r>
            <a:r>
              <a:rPr lang="en-US" altLang="zh-TW" sz="2400" dirty="0">
                <a:solidFill>
                  <a:srgbClr val="FFFFFF"/>
                </a:solidFill>
                <a:latin typeface="微軟正黑體" panose="020B0604030504040204" pitchFamily="34" charset="-120"/>
                <a:ea typeface="微軟正黑體" panose="020B0604030504040204" pitchFamily="34" charset="-120"/>
              </a:rPr>
              <a:t> </a:t>
            </a:r>
            <a:r>
              <a:rPr lang="zh-TW" altLang="en-US" sz="2400" dirty="0">
                <a:solidFill>
                  <a:srgbClr val="FFFFFF"/>
                </a:solidFill>
                <a:latin typeface="微軟正黑體" panose="020B0604030504040204" pitchFamily="34" charset="-120"/>
                <a:ea typeface="微軟正黑體" panose="020B0604030504040204" pitchFamily="34" charset="-120"/>
              </a:rPr>
              <a:t>加入產生 </a:t>
            </a:r>
            <a:r>
              <a:rPr lang="en-US" altLang="zh-TW" sz="2400" dirty="0">
                <a:solidFill>
                  <a:srgbClr val="FFFFFF"/>
                </a:solidFill>
                <a:latin typeface="微軟正黑體" panose="020B0604030504040204" pitchFamily="34" charset="-120"/>
                <a:ea typeface="微軟正黑體" panose="020B0604030504040204" pitchFamily="34" charset="-120"/>
              </a:rPr>
              <a:t>List&lt;</a:t>
            </a:r>
            <a:r>
              <a:rPr lang="en-US" altLang="zh-TW" sz="2400" dirty="0" err="1">
                <a:solidFill>
                  <a:srgbClr val="FFFFFF"/>
                </a:solidFill>
                <a:latin typeface="微軟正黑體" panose="020B0604030504040204" pitchFamily="34" charset="-120"/>
                <a:ea typeface="微軟正黑體" panose="020B0604030504040204" pitchFamily="34" charset="-120"/>
              </a:rPr>
              <a:t>MyData</a:t>
            </a:r>
            <a:r>
              <a:rPr lang="en-US" altLang="zh-TW" sz="2400" dirty="0">
                <a:solidFill>
                  <a:srgbClr val="FFFFFF"/>
                </a:solidFill>
                <a:latin typeface="微軟正黑體" panose="020B0604030504040204" pitchFamily="34" charset="-120"/>
                <a:ea typeface="微軟正黑體" panose="020B0604030504040204" pitchFamily="34" charset="-120"/>
              </a:rPr>
              <a:t>&gt; </a:t>
            </a:r>
            <a:r>
              <a:rPr lang="zh-TW" altLang="en-US" sz="2400" dirty="0">
                <a:solidFill>
                  <a:srgbClr val="FFFFFF"/>
                </a:solidFill>
                <a:latin typeface="微軟正黑體" panose="020B0604030504040204" pitchFamily="34" charset="-120"/>
                <a:ea typeface="微軟正黑體" panose="020B0604030504040204" pitchFamily="34" charset="-120"/>
              </a:rPr>
              <a:t>的方法</a:t>
            </a:r>
            <a:br>
              <a:rPr lang="en-US" altLang="zh-TW" sz="2400" dirty="0">
                <a:solidFill>
                  <a:srgbClr val="FFFFFF"/>
                </a:solidFill>
                <a:latin typeface="微軟正黑體" panose="020B0604030504040204" pitchFamily="34" charset="-120"/>
                <a:ea typeface="微軟正黑體" panose="020B0604030504040204" pitchFamily="34" charset="-120"/>
              </a:rPr>
            </a:br>
            <a:r>
              <a:rPr lang="zh-TW" altLang="en-US" sz="2400" dirty="0">
                <a:solidFill>
                  <a:srgbClr val="FFFFFF"/>
                </a:solidFill>
                <a:latin typeface="微軟正黑體" panose="020B0604030504040204" pitchFamily="34" charset="-120"/>
                <a:ea typeface="微軟正黑體" panose="020B0604030504040204" pitchFamily="34" charset="-120"/>
              </a:rPr>
              <a:t>並且在 </a:t>
            </a:r>
            <a:r>
              <a:rPr lang="en-US" altLang="zh-TW" sz="2400" dirty="0">
                <a:solidFill>
                  <a:srgbClr val="FFFFFF"/>
                </a:solidFill>
                <a:latin typeface="微軟正黑體" panose="020B0604030504040204" pitchFamily="34" charset="-120"/>
                <a:ea typeface="微軟正黑體" panose="020B0604030504040204" pitchFamily="34" charset="-120"/>
              </a:rPr>
              <a:t>Main Method</a:t>
            </a:r>
            <a:r>
              <a:rPr lang="zh-TW" altLang="en-US" sz="2400" dirty="0">
                <a:solidFill>
                  <a:srgbClr val="FFFFFF"/>
                </a:solidFill>
                <a:latin typeface="微軟正黑體" panose="020B0604030504040204" pitchFamily="34" charset="-120"/>
                <a:ea typeface="微軟正黑體" panose="020B0604030504040204" pitchFamily="34" charset="-120"/>
              </a:rPr>
              <a:t> 中呼叫它以產生一個集合</a:t>
            </a:r>
            <a:endParaRPr lang="en-US" altLang="zh-TW" sz="2400" dirty="0">
              <a:solidFill>
                <a:srgbClr val="FFFFFF"/>
              </a:solidFill>
              <a:latin typeface="微軟正黑體" panose="020B0604030504040204" pitchFamily="34" charset="-120"/>
              <a:ea typeface="微軟正黑體" panose="020B0604030504040204" pitchFamily="34" charset="-120"/>
            </a:endParaRPr>
          </a:p>
        </p:txBody>
      </p:sp>
      <p:sp>
        <p:nvSpPr>
          <p:cNvPr id="5" name="Rectangle 1">
            <a:extLst>
              <a:ext uri="{FF2B5EF4-FFF2-40B4-BE49-F238E27FC236}">
                <a16:creationId xmlns:a16="http://schemas.microsoft.com/office/drawing/2014/main" id="{AA4057CF-0B93-48B5-B5D9-1B7BD695FC9E}"/>
              </a:ext>
            </a:extLst>
          </p:cNvPr>
          <p:cNvSpPr>
            <a:spLocks noChangeArrowheads="1"/>
          </p:cNvSpPr>
          <p:nvPr/>
        </p:nvSpPr>
        <p:spPr bwMode="auto">
          <a:xfrm>
            <a:off x="731898" y="1812007"/>
            <a:ext cx="7808023" cy="378565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static</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void</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CDCAA"/>
                </a:solidFill>
                <a:effectLst/>
                <a:latin typeface="Consolas" panose="020B0609020204030204" pitchFamily="49" charset="0"/>
              </a:rPr>
              <a:t>Main</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569CD6"/>
                </a:solidFill>
                <a:effectLst/>
                <a:latin typeface="Consolas" panose="020B0609020204030204" pitchFamily="49" charset="0"/>
              </a:rPr>
              <a:t>string</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args</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lang="en-US" altLang="zh-TW" sz="1600" dirty="0">
                <a:solidFill>
                  <a:srgbClr val="4EC9B0"/>
                </a:solidFill>
                <a:latin typeface="Consolas" panose="020B0609020204030204" pitchFamily="49" charset="0"/>
              </a:rPr>
              <a:t>var</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list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CDCAA"/>
                </a:solidFill>
                <a:effectLst/>
                <a:latin typeface="Consolas" panose="020B0609020204030204" pitchFamily="49" charset="0"/>
              </a:rPr>
              <a:t>CreateList</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en-US" sz="1600" b="0" i="0" u="none" strike="noStrike" cap="none" normalizeH="0" baseline="0" dirty="0">
                <a:ln>
                  <a:noFill/>
                </a:ln>
                <a:solidFill>
                  <a:srgbClr val="DCDCDC"/>
                </a:solidFill>
                <a:effectLst/>
                <a:latin typeface="Consolas" panose="020B0609020204030204" pitchFamily="49" charset="0"/>
              </a:rPr>
              <a:t> </a:t>
            </a:r>
            <a:endParaRPr kumimoji="0" lang="en-US" altLang="zh-TW" sz="1600" b="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static</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List</a:t>
            </a:r>
            <a:r>
              <a:rPr kumimoji="0" lang="zh-TW" altLang="zh-TW" sz="1600" b="0" i="0" u="none" strike="noStrike" cap="none" normalizeH="0" baseline="0" dirty="0">
                <a:ln>
                  <a:noFill/>
                </a:ln>
                <a:solidFill>
                  <a:srgbClr val="DCDCDC"/>
                </a:solidFill>
                <a:effectLst/>
                <a:latin typeface="Consolas" panose="020B0609020204030204" pitchFamily="49" charset="0"/>
              </a:rPr>
              <a:t>&lt;</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&gt; </a:t>
            </a:r>
            <a:r>
              <a:rPr kumimoji="0" lang="zh-TW" altLang="zh-TW" sz="1600" b="0" i="0" u="none" strike="noStrike" cap="none" normalizeH="0" baseline="0" dirty="0">
                <a:ln>
                  <a:noFill/>
                </a:ln>
                <a:solidFill>
                  <a:srgbClr val="DCDCAA"/>
                </a:solidFill>
                <a:effectLst/>
                <a:latin typeface="Consolas" panose="020B0609020204030204" pitchFamily="49" charset="0"/>
              </a:rPr>
              <a:t>CreateList</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8A0DF"/>
                </a:solidFill>
                <a:effectLst/>
                <a:latin typeface="Consolas" panose="020B0609020204030204" pitchFamily="49" charset="0"/>
              </a:rPr>
              <a:t>return</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List</a:t>
            </a:r>
            <a:r>
              <a:rPr kumimoji="0" lang="zh-TW" altLang="zh-TW" sz="1600" b="0" i="0" u="none" strike="noStrike" cap="none" normalizeH="0" baseline="0" dirty="0">
                <a:ln>
                  <a:noFill/>
                </a:ln>
                <a:solidFill>
                  <a:srgbClr val="DCDCDC"/>
                </a:solidFill>
                <a:effectLst/>
                <a:latin typeface="Consolas" panose="020B0609020204030204" pitchFamily="49" charset="0"/>
              </a:rPr>
              <a:t>&lt;</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&gt;()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 { Name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69D85"/>
                </a:solidFill>
                <a:effectLst/>
                <a:latin typeface="Consolas" panose="020B0609020204030204" pitchFamily="49" charset="0"/>
              </a:rPr>
              <a:t>"Bill"</a:t>
            </a:r>
            <a:r>
              <a:rPr kumimoji="0" lang="zh-TW" altLang="zh-TW" sz="1600" b="0" i="0" u="none" strike="noStrike" cap="none" normalizeH="0" baseline="0" dirty="0">
                <a:ln>
                  <a:noFill/>
                </a:ln>
                <a:solidFill>
                  <a:srgbClr val="DCDCDC"/>
                </a:solidFill>
                <a:effectLst/>
                <a:latin typeface="Consolas" panose="020B0609020204030204" pitchFamily="49" charset="0"/>
              </a:rPr>
              <a:t>, Age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5CEA8"/>
                </a:solidFill>
                <a:effectLst/>
                <a:latin typeface="Consolas" panose="020B0609020204030204" pitchFamily="49" charset="0"/>
              </a:rPr>
              <a:t>47</a:t>
            </a: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 { Name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69D85"/>
                </a:solidFill>
                <a:effectLst/>
                <a:latin typeface="Consolas" panose="020B0609020204030204" pitchFamily="49" charset="0"/>
              </a:rPr>
              <a:t>"John"</a:t>
            </a:r>
            <a:r>
              <a:rPr kumimoji="0" lang="zh-TW" altLang="zh-TW" sz="1600" b="0" i="0" u="none" strike="noStrike" cap="none" normalizeH="0" baseline="0" dirty="0">
                <a:ln>
                  <a:noFill/>
                </a:ln>
                <a:solidFill>
                  <a:srgbClr val="DCDCDC"/>
                </a:solidFill>
                <a:effectLst/>
                <a:latin typeface="Consolas" panose="020B0609020204030204" pitchFamily="49" charset="0"/>
              </a:rPr>
              <a:t>, Age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5CEA8"/>
                </a:solidFill>
                <a:effectLst/>
                <a:latin typeface="Consolas" panose="020B0609020204030204" pitchFamily="49" charset="0"/>
              </a:rPr>
              <a:t>37</a:t>
            </a: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 { Name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69D85"/>
                </a:solidFill>
                <a:effectLst/>
                <a:latin typeface="Consolas" panose="020B0609020204030204" pitchFamily="49" charset="0"/>
              </a:rPr>
              <a:t>"Tom"</a:t>
            </a:r>
            <a:r>
              <a:rPr kumimoji="0" lang="zh-TW" altLang="zh-TW" sz="1600" b="0" i="0" u="none" strike="noStrike" cap="none" normalizeH="0" baseline="0" dirty="0">
                <a:ln>
                  <a:noFill/>
                </a:ln>
                <a:solidFill>
                  <a:srgbClr val="DCDCDC"/>
                </a:solidFill>
                <a:effectLst/>
                <a:latin typeface="Consolas" panose="020B0609020204030204" pitchFamily="49" charset="0"/>
              </a:rPr>
              <a:t>, Age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5CEA8"/>
                </a:solidFill>
                <a:effectLst/>
                <a:latin typeface="Consolas" panose="020B0609020204030204" pitchFamily="49" charset="0"/>
              </a:rPr>
              <a:t>48</a:t>
            </a: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 { Name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69D85"/>
                </a:solidFill>
                <a:effectLst/>
                <a:latin typeface="Consolas" panose="020B0609020204030204" pitchFamily="49" charset="0"/>
              </a:rPr>
              <a:t>"David"</a:t>
            </a:r>
            <a:r>
              <a:rPr kumimoji="0" lang="zh-TW" altLang="zh-TW" sz="1600" b="0" i="0" u="none" strike="noStrike" cap="none" normalizeH="0" baseline="0" dirty="0">
                <a:ln>
                  <a:noFill/>
                </a:ln>
                <a:solidFill>
                  <a:srgbClr val="DCDCDC"/>
                </a:solidFill>
                <a:effectLst/>
                <a:latin typeface="Consolas" panose="020B0609020204030204" pitchFamily="49" charset="0"/>
              </a:rPr>
              <a:t>, Age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5CEA8"/>
                </a:solidFill>
                <a:effectLst/>
                <a:latin typeface="Consolas" panose="020B0609020204030204" pitchFamily="49" charset="0"/>
              </a:rPr>
              <a:t>36</a:t>
            </a: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 { Name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69D85"/>
                </a:solidFill>
                <a:effectLst/>
                <a:latin typeface="Consolas" panose="020B0609020204030204" pitchFamily="49" charset="0"/>
              </a:rPr>
              <a:t>"Bill"</a:t>
            </a:r>
            <a:r>
              <a:rPr kumimoji="0" lang="zh-TW" altLang="zh-TW" sz="1600" b="0" i="0" u="none" strike="noStrike" cap="none" normalizeH="0" baseline="0" dirty="0">
                <a:ln>
                  <a:noFill/>
                </a:ln>
                <a:solidFill>
                  <a:srgbClr val="DCDCDC"/>
                </a:solidFill>
                <a:effectLst/>
                <a:latin typeface="Consolas" panose="020B0609020204030204" pitchFamily="49" charset="0"/>
              </a:rPr>
              <a:t>, Age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5CEA8"/>
                </a:solidFill>
                <a:effectLst/>
                <a:latin typeface="Consolas" panose="020B0609020204030204" pitchFamily="49" charset="0"/>
              </a:rPr>
              <a:t>35</a:t>
            </a: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en-US"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CDCDC"/>
                </a:solidFill>
                <a:effectLst/>
                <a:latin typeface="Consolas" panose="020B0609020204030204" pitchFamily="49" charset="0"/>
              </a:rPr>
              <a:t>}</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74555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749694" y="378552"/>
            <a:ext cx="6292889" cy="830997"/>
          </a:xfrm>
          <a:prstGeom prst="rect">
            <a:avLst/>
          </a:prstGeom>
          <a:noFill/>
        </p:spPr>
        <p:txBody>
          <a:bodyPr wrap="square" rtlCol="0">
            <a:spAutoFit/>
          </a:bodyPr>
          <a:lstStyle/>
          <a:p>
            <a:r>
              <a:rPr lang="zh-TW" altLang="en-US" sz="2400" dirty="0">
                <a:solidFill>
                  <a:srgbClr val="FFFFFF"/>
                </a:solidFill>
                <a:latin typeface="微軟正黑體" panose="020B0604030504040204" pitchFamily="34" charset="-120"/>
                <a:ea typeface="微軟正黑體" panose="020B0604030504040204" pitchFamily="34" charset="-120"/>
              </a:rPr>
              <a:t>在 </a:t>
            </a:r>
            <a:r>
              <a:rPr lang="en-US" altLang="zh-TW" sz="2400" dirty="0">
                <a:solidFill>
                  <a:srgbClr val="FFFFFF"/>
                </a:solidFill>
                <a:latin typeface="微軟正黑體" panose="020B0604030504040204" pitchFamily="34" charset="-120"/>
                <a:ea typeface="微軟正黑體" panose="020B0604030504040204" pitchFamily="34" charset="-120"/>
              </a:rPr>
              <a:t>Main Method</a:t>
            </a:r>
            <a:r>
              <a:rPr lang="zh-TW" altLang="en-US" sz="2400" dirty="0">
                <a:solidFill>
                  <a:srgbClr val="FFFFFF"/>
                </a:solidFill>
                <a:latin typeface="微軟正黑體" panose="020B0604030504040204" pitchFamily="34" charset="-120"/>
                <a:ea typeface="微軟正黑體" panose="020B0604030504040204" pitchFamily="34" charset="-120"/>
              </a:rPr>
              <a:t> 加入 程式碼</a:t>
            </a:r>
            <a:br>
              <a:rPr lang="en-US" altLang="zh-TW" sz="2400" dirty="0">
                <a:solidFill>
                  <a:srgbClr val="FFFFFF"/>
                </a:solidFill>
                <a:latin typeface="微軟正黑體" panose="020B0604030504040204" pitchFamily="34" charset="-120"/>
                <a:ea typeface="微軟正黑體" panose="020B0604030504040204" pitchFamily="34" charset="-120"/>
              </a:rPr>
            </a:br>
            <a:r>
              <a:rPr lang="en-US" altLang="zh-TW" sz="2400" dirty="0">
                <a:solidFill>
                  <a:srgbClr val="FFFFFF"/>
                </a:solidFill>
                <a:latin typeface="微軟正黑體" panose="020B0604030504040204" pitchFamily="34" charset="-120"/>
                <a:ea typeface="微軟正黑體" panose="020B0604030504040204" pitchFamily="34" charset="-120"/>
              </a:rPr>
              <a:t> </a:t>
            </a:r>
            <a:r>
              <a:rPr lang="zh-TW" altLang="en-US" sz="2400" dirty="0">
                <a:solidFill>
                  <a:srgbClr val="FFC000"/>
                </a:solidFill>
                <a:latin typeface="微軟正黑體" panose="020B0604030504040204" pitchFamily="34" charset="-120"/>
                <a:ea typeface="微軟正黑體" panose="020B0604030504040204" pitchFamily="34" charset="-120"/>
              </a:rPr>
              <a:t>一定找不到李小龍</a:t>
            </a:r>
            <a:endParaRPr lang="en-US" altLang="zh-TW" sz="2400" dirty="0">
              <a:solidFill>
                <a:srgbClr val="FFC000"/>
              </a:solidFill>
              <a:latin typeface="微軟正黑體" panose="020B0604030504040204" pitchFamily="34" charset="-120"/>
              <a:ea typeface="微軟正黑體" panose="020B0604030504040204" pitchFamily="34" charset="-120"/>
            </a:endParaRPr>
          </a:p>
        </p:txBody>
      </p:sp>
      <p:sp>
        <p:nvSpPr>
          <p:cNvPr id="2" name="矩形 1"/>
          <p:cNvSpPr/>
          <p:nvPr/>
        </p:nvSpPr>
        <p:spPr>
          <a:xfrm>
            <a:off x="0" y="1145351"/>
            <a:ext cx="9144000" cy="4743585"/>
          </a:xfrm>
          <a:prstGeom prst="rect">
            <a:avLst/>
          </a:prstGeom>
          <a:solidFill>
            <a:srgbClr val="0F0F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3" name="Rectangle 1">
            <a:extLst>
              <a:ext uri="{FF2B5EF4-FFF2-40B4-BE49-F238E27FC236}">
                <a16:creationId xmlns:a16="http://schemas.microsoft.com/office/drawing/2014/main" id="{A2141522-4295-4CF6-A5E9-FC1368C99F31}"/>
              </a:ext>
            </a:extLst>
          </p:cNvPr>
          <p:cNvSpPr>
            <a:spLocks noChangeArrowheads="1"/>
          </p:cNvSpPr>
          <p:nvPr/>
        </p:nvSpPr>
        <p:spPr bwMode="auto">
          <a:xfrm>
            <a:off x="570271" y="1326477"/>
            <a:ext cx="8113118" cy="4278094"/>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static</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void</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CDCAA"/>
                </a:solidFill>
                <a:effectLst/>
                <a:latin typeface="Consolas" panose="020B0609020204030204" pitchFamily="49" charset="0"/>
              </a:rPr>
              <a:t>Main</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569CD6"/>
                </a:solidFill>
                <a:effectLst/>
                <a:latin typeface="Consolas" panose="020B0609020204030204" pitchFamily="49" charset="0"/>
              </a:rPr>
              <a:t>string</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args</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var</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list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CDCAA"/>
                </a:solidFill>
                <a:effectLst/>
                <a:latin typeface="Consolas" panose="020B0609020204030204" pitchFamily="49" charset="0"/>
              </a:rPr>
              <a:t>CreateList</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var</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person</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list</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AA"/>
                </a:solidFill>
                <a:effectLst/>
                <a:latin typeface="Consolas" panose="020B0609020204030204" pitchFamily="49" charset="0"/>
              </a:rPr>
              <a:t>FirstOrDefault</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9CDCFE"/>
                </a:solidFill>
                <a:effectLst/>
                <a:latin typeface="Consolas" panose="020B0609020204030204" pitchFamily="49" charset="0"/>
              </a:rPr>
              <a:t>x</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4B4B4"/>
                </a:solidFill>
                <a:effectLst/>
                <a:latin typeface="Consolas" panose="020B0609020204030204" pitchFamily="49" charset="0"/>
              </a:rPr>
              <a:t>=&gt;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x</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Name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69D85"/>
                </a:solidFill>
                <a:effectLst/>
                <a:latin typeface="Consolas" panose="020B0609020204030204" pitchFamily="49" charset="0"/>
              </a:rPr>
              <a:t>"李小龍"</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7A64A"/>
                </a:solidFill>
                <a:effectLst/>
                <a:latin typeface="Consolas" panose="020B0609020204030204" pitchFamily="49" charset="0"/>
              </a:rPr>
              <a:t>// 判斷回傳結果是否為 null</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8A0DF"/>
                </a:solidFill>
                <a:effectLst/>
                <a:latin typeface="Consolas" panose="020B0609020204030204" pitchFamily="49" charset="0"/>
              </a:rPr>
              <a:t>if</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person</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null</a:t>
            </a: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7A64A"/>
                </a:solidFill>
                <a:effectLst/>
                <a:latin typeface="Consolas" panose="020B0609020204030204" pitchFamily="49" charset="0"/>
              </a:rPr>
              <a:t>//如果是 null 則另行處理</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Console</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AA"/>
                </a:solidFill>
                <a:effectLst/>
                <a:latin typeface="Consolas" panose="020B0609020204030204" pitchFamily="49" charset="0"/>
              </a:rPr>
              <a:t>WriteLine</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D69D85"/>
                </a:solidFill>
                <a:effectLst/>
                <a:latin typeface="Consolas" panose="020B0609020204030204" pitchFamily="49" charset="0"/>
              </a:rPr>
              <a:t>"查無此人"</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8A0DF"/>
                </a:solidFill>
                <a:effectLst/>
                <a:latin typeface="Consolas" panose="020B0609020204030204" pitchFamily="49" charset="0"/>
              </a:rPr>
              <a:t>else</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Console</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AA"/>
                </a:solidFill>
                <a:effectLst/>
                <a:latin typeface="Consolas" panose="020B0609020204030204" pitchFamily="49" charset="0"/>
              </a:rPr>
              <a:t>WriteLine</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D69D85"/>
                </a:solidFill>
                <a:effectLst/>
                <a:latin typeface="Consolas" panose="020B0609020204030204" pitchFamily="49" charset="0"/>
              </a:rPr>
              <a:t>$"找到 : </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9CDCFE"/>
                </a:solidFill>
                <a:effectLst/>
                <a:latin typeface="Consolas" panose="020B0609020204030204" pitchFamily="49" charset="0"/>
              </a:rPr>
              <a:t>person</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Name}</a:t>
            </a:r>
            <a:r>
              <a:rPr kumimoji="0" lang="zh-TW" altLang="zh-TW" sz="1600" b="0" i="0" u="none" strike="noStrike" cap="none" normalizeH="0" baseline="0" dirty="0">
                <a:ln>
                  <a:noFill/>
                </a:ln>
                <a:solidFill>
                  <a:srgbClr val="D69D85"/>
                </a:solidFill>
                <a:effectLst/>
                <a:latin typeface="Consolas" panose="020B0609020204030204" pitchFamily="49" charset="0"/>
              </a:rPr>
              <a:t> - </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9CDCFE"/>
                </a:solidFill>
                <a:effectLst/>
                <a:latin typeface="Consolas" panose="020B0609020204030204" pitchFamily="49" charset="0"/>
              </a:rPr>
              <a:t>person</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Age}</a:t>
            </a:r>
            <a:r>
              <a:rPr kumimoji="0" lang="zh-TW" altLang="zh-TW" sz="1600" b="0" i="0" u="none" strike="noStrike" cap="none" normalizeH="0" baseline="0" dirty="0">
                <a:ln>
                  <a:noFill/>
                </a:ln>
                <a:solidFill>
                  <a:srgbClr val="D69D85"/>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Console</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AA"/>
                </a:solidFill>
                <a:effectLst/>
                <a:latin typeface="Consolas" panose="020B0609020204030204" pitchFamily="49" charset="0"/>
              </a:rPr>
              <a:t>ReadLine</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66394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43842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圓角化對角線角落矩形 3"/>
          <p:cNvSpPr/>
          <p:nvPr/>
        </p:nvSpPr>
        <p:spPr>
          <a:xfrm>
            <a:off x="513000" y="2298780"/>
            <a:ext cx="8118000" cy="2260441"/>
          </a:xfrm>
          <a:prstGeom prst="round2Diag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800" b="1" dirty="0">
                <a:solidFill>
                  <a:srgbClr val="00206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如果有可能出現 </a:t>
            </a:r>
            <a:r>
              <a:rPr lang="en-US" altLang="zh-TW" sz="4800" b="1" dirty="0">
                <a:solidFill>
                  <a:srgbClr val="00206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null</a:t>
            </a:r>
          </a:p>
          <a:p>
            <a:pPr algn="ctr"/>
            <a:r>
              <a:rPr lang="zh-TW" altLang="en-US" sz="4800" b="1" dirty="0">
                <a:solidFill>
                  <a:srgbClr val="00206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一定要處理</a:t>
            </a:r>
          </a:p>
        </p:txBody>
      </p:sp>
    </p:spTree>
    <p:extLst>
      <p:ext uri="{BB962C8B-B14F-4D97-AF65-F5344CB8AC3E}">
        <p14:creationId xmlns:p14="http://schemas.microsoft.com/office/powerpoint/2010/main" val="16855464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取出某個位置的資料</a:t>
            </a:r>
          </a:p>
        </p:txBody>
      </p:sp>
      <p:sp>
        <p:nvSpPr>
          <p:cNvPr id="3" name="文字版面配置區 2"/>
          <p:cNvSpPr>
            <a:spLocks noGrp="1"/>
          </p:cNvSpPr>
          <p:nvPr>
            <p:ph type="body" sz="quarter" idx="10"/>
          </p:nvPr>
        </p:nvSpPr>
        <p:spPr/>
        <p:txBody>
          <a:bodyPr/>
          <a:lstStyle/>
          <a:p>
            <a:r>
              <a:rPr lang="en-US" altLang="zh-TW" dirty="0" err="1"/>
              <a:t>ElementAt</a:t>
            </a:r>
            <a:endParaRPr lang="en-US" altLang="zh-TW" dirty="0"/>
          </a:p>
          <a:p>
            <a:pPr lvl="1"/>
            <a:r>
              <a:rPr lang="zh-TW" altLang="en-US" dirty="0"/>
              <a:t>找到特定位置的資料，沒找到就會發生例外</a:t>
            </a:r>
            <a:endParaRPr lang="en-US" altLang="zh-TW" dirty="0"/>
          </a:p>
          <a:p>
            <a:r>
              <a:rPr lang="en-US" altLang="zh-TW" dirty="0" err="1"/>
              <a:t>ElementAtOrDefault</a:t>
            </a:r>
            <a:endParaRPr lang="en-US" altLang="zh-TW" dirty="0"/>
          </a:p>
          <a:p>
            <a:pPr lvl="1"/>
            <a:r>
              <a:rPr lang="zh-TW" altLang="en-US" dirty="0"/>
              <a:t>找到特定位置的資料，沒找到就回傳預設值</a:t>
            </a:r>
          </a:p>
          <a:p>
            <a:pPr lvl="1"/>
            <a:endParaRPr lang="zh-TW" altLang="en-US" dirty="0"/>
          </a:p>
        </p:txBody>
      </p:sp>
    </p:spTree>
    <p:extLst>
      <p:ext uri="{BB962C8B-B14F-4D97-AF65-F5344CB8AC3E}">
        <p14:creationId xmlns:p14="http://schemas.microsoft.com/office/powerpoint/2010/main" val="18155632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在 </a:t>
            </a:r>
            <a:r>
              <a:rPr lang="en-US" altLang="zh-TW" sz="3200" dirty="0"/>
              <a:t>LinqSamples</a:t>
            </a:r>
            <a:r>
              <a:rPr lang="en-US" altLang="zh-TW" dirty="0"/>
              <a:t> </a:t>
            </a:r>
            <a:r>
              <a:rPr lang="zh-TW" altLang="en-US" dirty="0"/>
              <a:t>加入新專案</a:t>
            </a:r>
          </a:p>
        </p:txBody>
      </p:sp>
      <p:sp>
        <p:nvSpPr>
          <p:cNvPr id="4" name="文字版面配置區 3"/>
          <p:cNvSpPr>
            <a:spLocks noGrp="1"/>
          </p:cNvSpPr>
          <p:nvPr>
            <p:ph type="body" sz="quarter" idx="10"/>
          </p:nvPr>
        </p:nvSpPr>
        <p:spPr/>
        <p:txBody>
          <a:bodyPr/>
          <a:lstStyle/>
          <a:p>
            <a:r>
              <a:rPr lang="zh-TW" altLang="en-US" sz="2800" dirty="0"/>
              <a:t>方案名稱：</a:t>
            </a:r>
            <a:r>
              <a:rPr lang="en-US" altLang="zh-TW" sz="2800" dirty="0"/>
              <a:t>LinqSamples</a:t>
            </a:r>
          </a:p>
          <a:p>
            <a:r>
              <a:rPr lang="zh-TW" altLang="en-US" sz="2800" dirty="0"/>
              <a:t>專案名稱：</a:t>
            </a:r>
            <a:r>
              <a:rPr lang="en-US" altLang="zh-TW" sz="2800" dirty="0"/>
              <a:t>LinqSample007</a:t>
            </a:r>
          </a:p>
          <a:p>
            <a:r>
              <a:rPr lang="zh-TW" altLang="en-US" sz="2800" dirty="0"/>
              <a:t>範本：</a:t>
            </a:r>
            <a:r>
              <a:rPr lang="en-US" altLang="zh-TW" sz="2800" dirty="0"/>
              <a:t>Console Application</a:t>
            </a:r>
          </a:p>
          <a:p>
            <a:endParaRPr lang="zh-TW" altLang="en-US" sz="2800" dirty="0"/>
          </a:p>
        </p:txBody>
      </p:sp>
    </p:spTree>
    <p:extLst>
      <p:ext uri="{BB962C8B-B14F-4D97-AF65-F5344CB8AC3E}">
        <p14:creationId xmlns:p14="http://schemas.microsoft.com/office/powerpoint/2010/main" val="38354023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834887" y="1461041"/>
            <a:ext cx="7729804" cy="461665"/>
          </a:xfrm>
          <a:prstGeom prst="rect">
            <a:avLst/>
          </a:prstGeom>
          <a:noFill/>
        </p:spPr>
        <p:txBody>
          <a:bodyPr wrap="square" rtlCol="0">
            <a:spAutoFit/>
          </a:bodyPr>
          <a:lstStyle/>
          <a:p>
            <a:r>
              <a:rPr lang="zh-TW" altLang="en-US" sz="2400" dirty="0">
                <a:solidFill>
                  <a:srgbClr val="FFFFFF"/>
                </a:solidFill>
                <a:latin typeface="微軟正黑體" panose="020B0604030504040204" pitchFamily="34" charset="-120"/>
                <a:ea typeface="微軟正黑體" panose="020B0604030504040204" pitchFamily="34" charset="-120"/>
              </a:rPr>
              <a:t>加入 </a:t>
            </a:r>
            <a:r>
              <a:rPr lang="en-US" altLang="zh-TW" sz="2400" dirty="0" err="1">
                <a:solidFill>
                  <a:srgbClr val="FFFFFF"/>
                </a:solidFill>
                <a:latin typeface="微軟正黑體" panose="020B0604030504040204" pitchFamily="34" charset="-120"/>
                <a:ea typeface="微軟正黑體" panose="020B0604030504040204" pitchFamily="34" charset="-120"/>
              </a:rPr>
              <a:t>MyData</a:t>
            </a:r>
            <a:r>
              <a:rPr lang="en-US" altLang="zh-TW" sz="2400" dirty="0">
                <a:solidFill>
                  <a:srgbClr val="FFFFFF"/>
                </a:solidFill>
                <a:latin typeface="微軟正黑體" panose="020B0604030504040204" pitchFamily="34" charset="-120"/>
                <a:ea typeface="微軟正黑體" panose="020B0604030504040204" pitchFamily="34" charset="-120"/>
              </a:rPr>
              <a:t> Class</a:t>
            </a:r>
            <a:r>
              <a:rPr lang="zh-TW" altLang="en-US" sz="2400" dirty="0">
                <a:solidFill>
                  <a:srgbClr val="FFFFFF"/>
                </a:solidFill>
                <a:latin typeface="微軟正黑體" panose="020B0604030504040204" pitchFamily="34" charset="-120"/>
                <a:ea typeface="微軟正黑體" panose="020B0604030504040204" pitchFamily="34" charset="-120"/>
              </a:rPr>
              <a:t>，並建立其內容</a:t>
            </a:r>
            <a:endParaRPr lang="en-US" altLang="zh-TW" sz="2400" dirty="0">
              <a:solidFill>
                <a:srgbClr val="FFFFFF"/>
              </a:solidFill>
              <a:latin typeface="微軟正黑體" panose="020B0604030504040204" pitchFamily="34" charset="-120"/>
              <a:ea typeface="微軟正黑體" panose="020B0604030504040204" pitchFamily="34" charset="-120"/>
            </a:endParaRPr>
          </a:p>
        </p:txBody>
      </p:sp>
      <p:grpSp>
        <p:nvGrpSpPr>
          <p:cNvPr id="9" name="群組 8"/>
          <p:cNvGrpSpPr/>
          <p:nvPr/>
        </p:nvGrpSpPr>
        <p:grpSpPr>
          <a:xfrm>
            <a:off x="0" y="2020704"/>
            <a:ext cx="9144000" cy="2987419"/>
            <a:chOff x="0" y="2020704"/>
            <a:chExt cx="9144000" cy="2987419"/>
          </a:xfrm>
        </p:grpSpPr>
        <p:sp>
          <p:nvSpPr>
            <p:cNvPr id="5" name="矩形 4"/>
            <p:cNvSpPr/>
            <p:nvPr/>
          </p:nvSpPr>
          <p:spPr>
            <a:xfrm>
              <a:off x="0" y="2020704"/>
              <a:ext cx="9144000" cy="2987419"/>
            </a:xfrm>
            <a:prstGeom prst="rect">
              <a:avLst/>
            </a:prstGeom>
            <a:solidFill>
              <a:srgbClr val="0F0F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8" name="Rectangle 1"/>
            <p:cNvSpPr>
              <a:spLocks noChangeArrowheads="1"/>
            </p:cNvSpPr>
            <p:nvPr/>
          </p:nvSpPr>
          <p:spPr bwMode="auto">
            <a:xfrm>
              <a:off x="834887" y="2483361"/>
              <a:ext cx="2765501"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569CD6"/>
                  </a:solidFill>
                  <a:effectLst/>
                  <a:latin typeface="Consolas" panose="020B0609020204030204" pitchFamily="49" charset="0"/>
                </a:rPr>
                <a:t>class</a:t>
              </a: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a:t>
              </a: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public</a:t>
              </a: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string</a:t>
              </a:r>
              <a:r>
                <a:rPr kumimoji="0" lang="zh-TW" altLang="zh-TW" sz="1600" b="0" i="0" u="none" strike="noStrike" cap="none" normalizeH="0" baseline="0" dirty="0">
                  <a:ln>
                    <a:noFill/>
                  </a:ln>
                  <a:solidFill>
                    <a:schemeClr val="tx1"/>
                  </a:solidFill>
                  <a:effectLst/>
                  <a:latin typeface="Consolas" panose="020B0609020204030204" pitchFamily="49" charset="0"/>
                </a:rPr>
                <a:t> Name</a:t>
              </a: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 </a:t>
              </a:r>
              <a:r>
                <a:rPr kumimoji="0" lang="zh-TW" altLang="zh-TW" sz="1600" b="0" i="0" u="none" strike="noStrike" cap="none" normalizeH="0" baseline="0" dirty="0">
                  <a:ln>
                    <a:noFill/>
                  </a:ln>
                  <a:solidFill>
                    <a:srgbClr val="569CD6"/>
                  </a:solidFill>
                  <a:effectLst/>
                  <a:latin typeface="Consolas" panose="020B0609020204030204" pitchFamily="49" charset="0"/>
                </a:rPr>
                <a:t>get</a:t>
              </a: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set</a:t>
              </a:r>
              <a:r>
                <a:rPr kumimoji="0" lang="zh-TW" altLang="zh-TW" sz="1600" b="0" i="0" u="none" strike="noStrike" cap="none" normalizeH="0" baseline="0" dirty="0">
                  <a:ln>
                    <a:noFill/>
                  </a:ln>
                  <a:solidFill>
                    <a:schemeClr val="tx1"/>
                  </a:solidFill>
                  <a:effectLst/>
                  <a:latin typeface="Consolas" panose="020B0609020204030204" pitchFamily="49" charset="0"/>
                </a:rPr>
                <a:t>; }</a:t>
              </a:r>
              <a:br>
                <a:rPr kumimoji="0" lang="zh-TW" altLang="zh-TW" sz="1600" b="0" i="0" u="none" strike="noStrike" cap="none" normalizeH="0" baseline="0" dirty="0">
                  <a:ln>
                    <a:noFill/>
                  </a:ln>
                  <a:solidFill>
                    <a:schemeClr val="tx1"/>
                  </a:solidFill>
                  <a:effectLst/>
                  <a:latin typeface="Consolas" panose="020B0609020204030204" pitchFamily="49" charset="0"/>
                </a:rPr>
              </a:b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public</a:t>
              </a: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int</a:t>
              </a:r>
              <a:r>
                <a:rPr kumimoji="0" lang="zh-TW" altLang="zh-TW" sz="1600" b="0" i="0" u="none" strike="noStrike" cap="none" normalizeH="0" baseline="0" dirty="0">
                  <a:ln>
                    <a:noFill/>
                  </a:ln>
                  <a:solidFill>
                    <a:schemeClr val="tx1"/>
                  </a:solidFill>
                  <a:effectLst/>
                  <a:latin typeface="Consolas" panose="020B0609020204030204" pitchFamily="49" charset="0"/>
                </a:rPr>
                <a:t> Age</a:t>
              </a: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 </a:t>
              </a:r>
              <a:r>
                <a:rPr kumimoji="0" lang="zh-TW" altLang="zh-TW" sz="1600" b="0" i="0" u="none" strike="noStrike" cap="none" normalizeH="0" baseline="0" dirty="0">
                  <a:ln>
                    <a:noFill/>
                  </a:ln>
                  <a:solidFill>
                    <a:srgbClr val="569CD6"/>
                  </a:solidFill>
                  <a:effectLst/>
                  <a:latin typeface="Consolas" panose="020B0609020204030204" pitchFamily="49" charset="0"/>
                </a:rPr>
                <a:t>get</a:t>
              </a: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set</a:t>
              </a:r>
              <a:r>
                <a:rPr kumimoji="0" lang="zh-TW" altLang="zh-TW" sz="1600" b="0" i="0" u="none" strike="noStrike" cap="none" normalizeH="0" baseline="0" dirty="0">
                  <a:ln>
                    <a:noFill/>
                  </a:ln>
                  <a:solidFill>
                    <a:schemeClr val="tx1"/>
                  </a:solidFill>
                  <a:effectLst/>
                  <a:latin typeface="Consolas" panose="020B0609020204030204" pitchFamily="49" charset="0"/>
                </a:rPr>
                <a:t>; }</a:t>
              </a: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a:t>
              </a:r>
            </a:p>
          </p:txBody>
        </p:sp>
      </p:grpSp>
    </p:spTree>
    <p:extLst>
      <p:ext uri="{BB962C8B-B14F-4D97-AF65-F5344CB8AC3E}">
        <p14:creationId xmlns:p14="http://schemas.microsoft.com/office/powerpoint/2010/main" val="26501887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520906"/>
            <a:ext cx="9144000" cy="4743585"/>
          </a:xfrm>
          <a:prstGeom prst="rect">
            <a:avLst/>
          </a:prstGeom>
          <a:solidFill>
            <a:srgbClr val="0F0F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857605" y="689907"/>
            <a:ext cx="7729804" cy="830997"/>
          </a:xfrm>
          <a:prstGeom prst="rect">
            <a:avLst/>
          </a:prstGeom>
          <a:noFill/>
        </p:spPr>
        <p:txBody>
          <a:bodyPr wrap="square" rtlCol="0">
            <a:spAutoFit/>
          </a:bodyPr>
          <a:lstStyle/>
          <a:p>
            <a:r>
              <a:rPr lang="zh-TW" altLang="en-US" sz="2400" dirty="0">
                <a:solidFill>
                  <a:srgbClr val="FFFFFF"/>
                </a:solidFill>
                <a:latin typeface="微軟正黑體" panose="020B0604030504040204" pitchFamily="34" charset="-120"/>
                <a:ea typeface="微軟正黑體" panose="020B0604030504040204" pitchFamily="34" charset="-120"/>
              </a:rPr>
              <a:t>在 </a:t>
            </a:r>
            <a:r>
              <a:rPr lang="en-US" altLang="zh-TW" sz="2400" dirty="0">
                <a:solidFill>
                  <a:srgbClr val="FFFFFF"/>
                </a:solidFill>
                <a:latin typeface="微軟正黑體" panose="020B0604030504040204" pitchFamily="34" charset="-120"/>
                <a:ea typeface="微軟正黑體" panose="020B0604030504040204" pitchFamily="34" charset="-120"/>
              </a:rPr>
              <a:t>Program </a:t>
            </a:r>
            <a:r>
              <a:rPr lang="en-US" altLang="zh-TW" sz="2400" dirty="0" err="1">
                <a:solidFill>
                  <a:srgbClr val="FFFFFF"/>
                </a:solidFill>
                <a:latin typeface="微軟正黑體" panose="020B0604030504040204" pitchFamily="34" charset="-120"/>
                <a:ea typeface="微軟正黑體" panose="020B0604030504040204" pitchFamily="34" charset="-120"/>
              </a:rPr>
              <a:t>Calss</a:t>
            </a:r>
            <a:r>
              <a:rPr lang="en-US" altLang="zh-TW" sz="2400" dirty="0">
                <a:solidFill>
                  <a:srgbClr val="FFFFFF"/>
                </a:solidFill>
                <a:latin typeface="微軟正黑體" panose="020B0604030504040204" pitchFamily="34" charset="-120"/>
                <a:ea typeface="微軟正黑體" panose="020B0604030504040204" pitchFamily="34" charset="-120"/>
              </a:rPr>
              <a:t> </a:t>
            </a:r>
            <a:r>
              <a:rPr lang="zh-TW" altLang="en-US" sz="2400" dirty="0">
                <a:solidFill>
                  <a:srgbClr val="FFFFFF"/>
                </a:solidFill>
                <a:latin typeface="微軟正黑體" panose="020B0604030504040204" pitchFamily="34" charset="-120"/>
                <a:ea typeface="微軟正黑體" panose="020B0604030504040204" pitchFamily="34" charset="-120"/>
              </a:rPr>
              <a:t>加入產生 </a:t>
            </a:r>
            <a:r>
              <a:rPr lang="en-US" altLang="zh-TW" sz="2400" dirty="0">
                <a:solidFill>
                  <a:srgbClr val="FFFFFF"/>
                </a:solidFill>
                <a:latin typeface="微軟正黑體" panose="020B0604030504040204" pitchFamily="34" charset="-120"/>
                <a:ea typeface="微軟正黑體" panose="020B0604030504040204" pitchFamily="34" charset="-120"/>
              </a:rPr>
              <a:t>List&lt;</a:t>
            </a:r>
            <a:r>
              <a:rPr lang="en-US" altLang="zh-TW" sz="2400" dirty="0" err="1">
                <a:solidFill>
                  <a:srgbClr val="FFFFFF"/>
                </a:solidFill>
                <a:latin typeface="微軟正黑體" panose="020B0604030504040204" pitchFamily="34" charset="-120"/>
                <a:ea typeface="微軟正黑體" panose="020B0604030504040204" pitchFamily="34" charset="-120"/>
              </a:rPr>
              <a:t>MyData</a:t>
            </a:r>
            <a:r>
              <a:rPr lang="en-US" altLang="zh-TW" sz="2400" dirty="0">
                <a:solidFill>
                  <a:srgbClr val="FFFFFF"/>
                </a:solidFill>
                <a:latin typeface="微軟正黑體" panose="020B0604030504040204" pitchFamily="34" charset="-120"/>
                <a:ea typeface="微軟正黑體" panose="020B0604030504040204" pitchFamily="34" charset="-120"/>
              </a:rPr>
              <a:t>&gt; </a:t>
            </a:r>
            <a:r>
              <a:rPr lang="zh-TW" altLang="en-US" sz="2400" dirty="0">
                <a:solidFill>
                  <a:srgbClr val="FFFFFF"/>
                </a:solidFill>
                <a:latin typeface="微軟正黑體" panose="020B0604030504040204" pitchFamily="34" charset="-120"/>
                <a:ea typeface="微軟正黑體" panose="020B0604030504040204" pitchFamily="34" charset="-120"/>
              </a:rPr>
              <a:t>的方法</a:t>
            </a:r>
            <a:br>
              <a:rPr lang="en-US" altLang="zh-TW" sz="2400" dirty="0">
                <a:solidFill>
                  <a:srgbClr val="FFFFFF"/>
                </a:solidFill>
                <a:latin typeface="微軟正黑體" panose="020B0604030504040204" pitchFamily="34" charset="-120"/>
                <a:ea typeface="微軟正黑體" panose="020B0604030504040204" pitchFamily="34" charset="-120"/>
              </a:rPr>
            </a:br>
            <a:r>
              <a:rPr lang="zh-TW" altLang="en-US" sz="2400" dirty="0">
                <a:solidFill>
                  <a:srgbClr val="FFFFFF"/>
                </a:solidFill>
                <a:latin typeface="微軟正黑體" panose="020B0604030504040204" pitchFamily="34" charset="-120"/>
                <a:ea typeface="微軟正黑體" panose="020B0604030504040204" pitchFamily="34" charset="-120"/>
              </a:rPr>
              <a:t>並且在 </a:t>
            </a:r>
            <a:r>
              <a:rPr lang="en-US" altLang="zh-TW" sz="2400" dirty="0">
                <a:solidFill>
                  <a:srgbClr val="FFFFFF"/>
                </a:solidFill>
                <a:latin typeface="微軟正黑體" panose="020B0604030504040204" pitchFamily="34" charset="-120"/>
                <a:ea typeface="微軟正黑體" panose="020B0604030504040204" pitchFamily="34" charset="-120"/>
              </a:rPr>
              <a:t>Main Method</a:t>
            </a:r>
            <a:r>
              <a:rPr lang="zh-TW" altLang="en-US" sz="2400" dirty="0">
                <a:solidFill>
                  <a:srgbClr val="FFFFFF"/>
                </a:solidFill>
                <a:latin typeface="微軟正黑體" panose="020B0604030504040204" pitchFamily="34" charset="-120"/>
                <a:ea typeface="微軟正黑體" panose="020B0604030504040204" pitchFamily="34" charset="-120"/>
              </a:rPr>
              <a:t> 中呼叫它以產生一個集合</a:t>
            </a:r>
            <a:endParaRPr lang="en-US" altLang="zh-TW" sz="2400" dirty="0">
              <a:solidFill>
                <a:srgbClr val="FFFFFF"/>
              </a:solidFill>
              <a:latin typeface="微軟正黑體" panose="020B0604030504040204" pitchFamily="34" charset="-120"/>
              <a:ea typeface="微軟正黑體" panose="020B0604030504040204" pitchFamily="34" charset="-120"/>
            </a:endParaRPr>
          </a:p>
        </p:txBody>
      </p:sp>
      <p:sp>
        <p:nvSpPr>
          <p:cNvPr id="5" name="Rectangle 1">
            <a:extLst>
              <a:ext uri="{FF2B5EF4-FFF2-40B4-BE49-F238E27FC236}">
                <a16:creationId xmlns:a16="http://schemas.microsoft.com/office/drawing/2014/main" id="{AA4057CF-0B93-48B5-B5D9-1B7BD695FC9E}"/>
              </a:ext>
            </a:extLst>
          </p:cNvPr>
          <p:cNvSpPr>
            <a:spLocks noChangeArrowheads="1"/>
          </p:cNvSpPr>
          <p:nvPr/>
        </p:nvSpPr>
        <p:spPr bwMode="auto">
          <a:xfrm>
            <a:off x="731898" y="1812007"/>
            <a:ext cx="7808023" cy="378565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static</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void</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CDCAA"/>
                </a:solidFill>
                <a:effectLst/>
                <a:latin typeface="Consolas" panose="020B0609020204030204" pitchFamily="49" charset="0"/>
              </a:rPr>
              <a:t>Main</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569CD6"/>
                </a:solidFill>
                <a:effectLst/>
                <a:latin typeface="Consolas" panose="020B0609020204030204" pitchFamily="49" charset="0"/>
              </a:rPr>
              <a:t>string</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args</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lang="en-US" altLang="zh-TW" sz="1600" dirty="0">
                <a:solidFill>
                  <a:srgbClr val="4EC9B0"/>
                </a:solidFill>
                <a:latin typeface="Consolas" panose="020B0609020204030204" pitchFamily="49" charset="0"/>
              </a:rPr>
              <a:t>var</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list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CDCAA"/>
                </a:solidFill>
                <a:effectLst/>
                <a:latin typeface="Consolas" panose="020B0609020204030204" pitchFamily="49" charset="0"/>
              </a:rPr>
              <a:t>CreateList</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en-US" sz="1600" b="0" i="0" u="none" strike="noStrike" cap="none" normalizeH="0" baseline="0" dirty="0">
                <a:ln>
                  <a:noFill/>
                </a:ln>
                <a:solidFill>
                  <a:srgbClr val="DCDCDC"/>
                </a:solidFill>
                <a:effectLst/>
                <a:latin typeface="Consolas" panose="020B0609020204030204" pitchFamily="49" charset="0"/>
              </a:rPr>
              <a:t> </a:t>
            </a:r>
            <a:endParaRPr kumimoji="0" lang="en-US" altLang="zh-TW" sz="1600" b="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static</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List</a:t>
            </a:r>
            <a:r>
              <a:rPr kumimoji="0" lang="zh-TW" altLang="zh-TW" sz="1600" b="0" i="0" u="none" strike="noStrike" cap="none" normalizeH="0" baseline="0" dirty="0">
                <a:ln>
                  <a:noFill/>
                </a:ln>
                <a:solidFill>
                  <a:srgbClr val="DCDCDC"/>
                </a:solidFill>
                <a:effectLst/>
                <a:latin typeface="Consolas" panose="020B0609020204030204" pitchFamily="49" charset="0"/>
              </a:rPr>
              <a:t>&lt;</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&gt; </a:t>
            </a:r>
            <a:r>
              <a:rPr kumimoji="0" lang="zh-TW" altLang="zh-TW" sz="1600" b="0" i="0" u="none" strike="noStrike" cap="none" normalizeH="0" baseline="0" dirty="0">
                <a:ln>
                  <a:noFill/>
                </a:ln>
                <a:solidFill>
                  <a:srgbClr val="DCDCAA"/>
                </a:solidFill>
                <a:effectLst/>
                <a:latin typeface="Consolas" panose="020B0609020204030204" pitchFamily="49" charset="0"/>
              </a:rPr>
              <a:t>CreateList</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8A0DF"/>
                </a:solidFill>
                <a:effectLst/>
                <a:latin typeface="Consolas" panose="020B0609020204030204" pitchFamily="49" charset="0"/>
              </a:rPr>
              <a:t>return</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List</a:t>
            </a:r>
            <a:r>
              <a:rPr kumimoji="0" lang="zh-TW" altLang="zh-TW" sz="1600" b="0" i="0" u="none" strike="noStrike" cap="none" normalizeH="0" baseline="0" dirty="0">
                <a:ln>
                  <a:noFill/>
                </a:ln>
                <a:solidFill>
                  <a:srgbClr val="DCDCDC"/>
                </a:solidFill>
                <a:effectLst/>
                <a:latin typeface="Consolas" panose="020B0609020204030204" pitchFamily="49" charset="0"/>
              </a:rPr>
              <a:t>&lt;</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&gt;()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 { Name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69D85"/>
                </a:solidFill>
                <a:effectLst/>
                <a:latin typeface="Consolas" panose="020B0609020204030204" pitchFamily="49" charset="0"/>
              </a:rPr>
              <a:t>"Bill"</a:t>
            </a:r>
            <a:r>
              <a:rPr kumimoji="0" lang="zh-TW" altLang="zh-TW" sz="1600" b="0" i="0" u="none" strike="noStrike" cap="none" normalizeH="0" baseline="0" dirty="0">
                <a:ln>
                  <a:noFill/>
                </a:ln>
                <a:solidFill>
                  <a:srgbClr val="DCDCDC"/>
                </a:solidFill>
                <a:effectLst/>
                <a:latin typeface="Consolas" panose="020B0609020204030204" pitchFamily="49" charset="0"/>
              </a:rPr>
              <a:t>, Age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5CEA8"/>
                </a:solidFill>
                <a:effectLst/>
                <a:latin typeface="Consolas" panose="020B0609020204030204" pitchFamily="49" charset="0"/>
              </a:rPr>
              <a:t>47</a:t>
            </a: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 { Name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69D85"/>
                </a:solidFill>
                <a:effectLst/>
                <a:latin typeface="Consolas" panose="020B0609020204030204" pitchFamily="49" charset="0"/>
              </a:rPr>
              <a:t>"John"</a:t>
            </a:r>
            <a:r>
              <a:rPr kumimoji="0" lang="zh-TW" altLang="zh-TW" sz="1600" b="0" i="0" u="none" strike="noStrike" cap="none" normalizeH="0" baseline="0" dirty="0">
                <a:ln>
                  <a:noFill/>
                </a:ln>
                <a:solidFill>
                  <a:srgbClr val="DCDCDC"/>
                </a:solidFill>
                <a:effectLst/>
                <a:latin typeface="Consolas" panose="020B0609020204030204" pitchFamily="49" charset="0"/>
              </a:rPr>
              <a:t>, Age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5CEA8"/>
                </a:solidFill>
                <a:effectLst/>
                <a:latin typeface="Consolas" panose="020B0609020204030204" pitchFamily="49" charset="0"/>
              </a:rPr>
              <a:t>37</a:t>
            </a: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 { Name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69D85"/>
                </a:solidFill>
                <a:effectLst/>
                <a:latin typeface="Consolas" panose="020B0609020204030204" pitchFamily="49" charset="0"/>
              </a:rPr>
              <a:t>"Tom"</a:t>
            </a:r>
            <a:r>
              <a:rPr kumimoji="0" lang="zh-TW" altLang="zh-TW" sz="1600" b="0" i="0" u="none" strike="noStrike" cap="none" normalizeH="0" baseline="0" dirty="0">
                <a:ln>
                  <a:noFill/>
                </a:ln>
                <a:solidFill>
                  <a:srgbClr val="DCDCDC"/>
                </a:solidFill>
                <a:effectLst/>
                <a:latin typeface="Consolas" panose="020B0609020204030204" pitchFamily="49" charset="0"/>
              </a:rPr>
              <a:t>, Age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5CEA8"/>
                </a:solidFill>
                <a:effectLst/>
                <a:latin typeface="Consolas" panose="020B0609020204030204" pitchFamily="49" charset="0"/>
              </a:rPr>
              <a:t>48</a:t>
            </a: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 { Name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69D85"/>
                </a:solidFill>
                <a:effectLst/>
                <a:latin typeface="Consolas" panose="020B0609020204030204" pitchFamily="49" charset="0"/>
              </a:rPr>
              <a:t>"David"</a:t>
            </a:r>
            <a:r>
              <a:rPr kumimoji="0" lang="zh-TW" altLang="zh-TW" sz="1600" b="0" i="0" u="none" strike="noStrike" cap="none" normalizeH="0" baseline="0" dirty="0">
                <a:ln>
                  <a:noFill/>
                </a:ln>
                <a:solidFill>
                  <a:srgbClr val="DCDCDC"/>
                </a:solidFill>
                <a:effectLst/>
                <a:latin typeface="Consolas" panose="020B0609020204030204" pitchFamily="49" charset="0"/>
              </a:rPr>
              <a:t>, Age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5CEA8"/>
                </a:solidFill>
                <a:effectLst/>
                <a:latin typeface="Consolas" panose="020B0609020204030204" pitchFamily="49" charset="0"/>
              </a:rPr>
              <a:t>36</a:t>
            </a: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 { Name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69D85"/>
                </a:solidFill>
                <a:effectLst/>
                <a:latin typeface="Consolas" panose="020B0609020204030204" pitchFamily="49" charset="0"/>
              </a:rPr>
              <a:t>"Bill"</a:t>
            </a:r>
            <a:r>
              <a:rPr kumimoji="0" lang="zh-TW" altLang="zh-TW" sz="1600" b="0" i="0" u="none" strike="noStrike" cap="none" normalizeH="0" baseline="0" dirty="0">
                <a:ln>
                  <a:noFill/>
                </a:ln>
                <a:solidFill>
                  <a:srgbClr val="DCDCDC"/>
                </a:solidFill>
                <a:effectLst/>
                <a:latin typeface="Consolas" panose="020B0609020204030204" pitchFamily="49" charset="0"/>
              </a:rPr>
              <a:t>, Age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5CEA8"/>
                </a:solidFill>
                <a:effectLst/>
                <a:latin typeface="Consolas" panose="020B0609020204030204" pitchFamily="49" charset="0"/>
              </a:rPr>
              <a:t>35</a:t>
            </a: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en-US"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CDCDC"/>
                </a:solidFill>
                <a:effectLst/>
                <a:latin typeface="Consolas" panose="020B0609020204030204" pitchFamily="49" charset="0"/>
              </a:rPr>
              <a:t>}</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8524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78092" y="1391480"/>
            <a:ext cx="857605" cy="772412"/>
          </a:xfrm>
          <a:prstGeom prst="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dirty="0">
                <a:solidFill>
                  <a:srgbClr val="FFFFFF"/>
                </a:solidFill>
                <a:latin typeface="Consolas" panose="020B0609020204030204" pitchFamily="49" charset="0"/>
              </a:rPr>
              <a:t>0</a:t>
            </a:r>
            <a:endParaRPr lang="zh-TW" altLang="en-US" sz="2400" dirty="0">
              <a:solidFill>
                <a:srgbClr val="FFFFFF"/>
              </a:solidFill>
              <a:latin typeface="Consolas" panose="020B0609020204030204" pitchFamily="49" charset="0"/>
            </a:endParaRPr>
          </a:p>
        </p:txBody>
      </p:sp>
      <p:sp>
        <p:nvSpPr>
          <p:cNvPr id="7" name="矩形 6"/>
          <p:cNvSpPr/>
          <p:nvPr/>
        </p:nvSpPr>
        <p:spPr>
          <a:xfrm>
            <a:off x="778091" y="976874"/>
            <a:ext cx="857605" cy="414605"/>
          </a:xfrm>
          <a:prstGeom prst="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b="1" dirty="0" err="1">
                <a:solidFill>
                  <a:srgbClr val="FFFFFF"/>
                </a:solidFill>
                <a:latin typeface="Consolas" panose="020B0609020204030204" pitchFamily="49" charset="0"/>
              </a:rPr>
              <a:t>i</a:t>
            </a:r>
            <a:endParaRPr lang="zh-TW" altLang="en-US" sz="2400" b="1" dirty="0">
              <a:solidFill>
                <a:srgbClr val="FFFFFF"/>
              </a:solidFill>
              <a:latin typeface="Consolas" panose="020B0609020204030204" pitchFamily="49" charset="0"/>
            </a:endParaRPr>
          </a:p>
        </p:txBody>
      </p:sp>
      <p:sp>
        <p:nvSpPr>
          <p:cNvPr id="8" name="文字方塊 7"/>
          <p:cNvSpPr txBox="1"/>
          <p:nvPr/>
        </p:nvSpPr>
        <p:spPr>
          <a:xfrm>
            <a:off x="627836" y="287381"/>
            <a:ext cx="2642070" cy="646331"/>
          </a:xfrm>
          <a:prstGeom prst="rect">
            <a:avLst/>
          </a:prstGeom>
          <a:noFill/>
        </p:spPr>
        <p:txBody>
          <a:bodyPr wrap="none" rtlCol="0">
            <a:spAutoFit/>
          </a:bodyPr>
          <a:lstStyle/>
          <a:p>
            <a:r>
              <a:rPr lang="en-US" altLang="zh-TW" dirty="0">
                <a:latin typeface="Consolas" panose="020B0609020204030204" pitchFamily="49" charset="0"/>
                <a:ea typeface="微軟正黑體" panose="020B0604030504040204" pitchFamily="34" charset="-120"/>
              </a:rPr>
              <a:t>(5)</a:t>
            </a:r>
            <a:r>
              <a:rPr lang="zh-TW" altLang="en-US" dirty="0">
                <a:latin typeface="Consolas" panose="020B0609020204030204" pitchFamily="49" charset="0"/>
                <a:ea typeface="微軟正黑體" panose="020B0604030504040204" pitchFamily="34" charset="-120"/>
              </a:rPr>
              <a:t>此時記憶體是這樣的</a:t>
            </a:r>
            <a:endParaRPr lang="en-US" altLang="zh-TW" dirty="0">
              <a:latin typeface="Consolas" panose="020B0609020204030204" pitchFamily="49" charset="0"/>
              <a:ea typeface="微軟正黑體" panose="020B0604030504040204" pitchFamily="34" charset="-120"/>
            </a:endParaRPr>
          </a:p>
          <a:p>
            <a:endParaRPr lang="en-US" altLang="zh-TW" dirty="0">
              <a:latin typeface="Consolas" panose="020B0609020204030204" pitchFamily="49" charset="0"/>
              <a:ea typeface="微軟正黑體" panose="020B0604030504040204" pitchFamily="34" charset="-120"/>
            </a:endParaRPr>
          </a:p>
        </p:txBody>
      </p:sp>
      <p:sp>
        <p:nvSpPr>
          <p:cNvPr id="9" name="矩形 8"/>
          <p:cNvSpPr/>
          <p:nvPr/>
        </p:nvSpPr>
        <p:spPr>
          <a:xfrm>
            <a:off x="477078" y="266937"/>
            <a:ext cx="3407702" cy="2334275"/>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12" name="矩形 11"/>
          <p:cNvSpPr/>
          <p:nvPr/>
        </p:nvSpPr>
        <p:spPr>
          <a:xfrm>
            <a:off x="4593771" y="267501"/>
            <a:ext cx="3407702" cy="2334275"/>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4593771" y="312941"/>
            <a:ext cx="3357009" cy="646331"/>
          </a:xfrm>
          <a:prstGeom prst="rect">
            <a:avLst/>
          </a:prstGeom>
          <a:noFill/>
        </p:spPr>
        <p:txBody>
          <a:bodyPr wrap="none" rtlCol="0">
            <a:spAutoFit/>
          </a:bodyPr>
          <a:lstStyle/>
          <a:p>
            <a:r>
              <a:rPr lang="en-US" altLang="zh-TW" dirty="0">
                <a:latin typeface="Consolas" panose="020B0609020204030204" pitchFamily="49" charset="0"/>
                <a:ea typeface="微軟正黑體" panose="020B0604030504040204" pitchFamily="34" charset="-120"/>
              </a:rPr>
              <a:t>(6)</a:t>
            </a:r>
            <a:r>
              <a:rPr lang="zh-TW" altLang="en-US" dirty="0">
                <a:latin typeface="Consolas" panose="020B0609020204030204" pitchFamily="49" charset="0"/>
                <a:ea typeface="微軟正黑體" panose="020B0604030504040204" pitchFamily="34" charset="-120"/>
              </a:rPr>
              <a:t>電腦將上方的</a:t>
            </a:r>
            <a:r>
              <a:rPr lang="en-US" altLang="zh-TW" dirty="0">
                <a:latin typeface="Consolas" panose="020B0609020204030204" pitchFamily="49" charset="0"/>
                <a:ea typeface="微軟正黑體" panose="020B0604030504040204" pitchFamily="34" charset="-120"/>
              </a:rPr>
              <a:t>1</a:t>
            </a:r>
            <a:r>
              <a:rPr lang="zh-TW" altLang="en-US" dirty="0">
                <a:latin typeface="Consolas" panose="020B0609020204030204" pitchFamily="49" charset="0"/>
                <a:ea typeface="微軟正黑體" panose="020B0604030504040204" pitchFamily="34" charset="-120"/>
              </a:rPr>
              <a:t>複製給</a:t>
            </a:r>
            <a:r>
              <a:rPr lang="en-US" altLang="zh-TW" dirty="0" err="1">
                <a:latin typeface="Consolas" panose="020B0609020204030204" pitchFamily="49" charset="0"/>
                <a:ea typeface="微軟正黑體" panose="020B0604030504040204" pitchFamily="34" charset="-120"/>
              </a:rPr>
              <a:t>i</a:t>
            </a:r>
            <a:r>
              <a:rPr lang="zh-TW" altLang="en-US" dirty="0">
                <a:latin typeface="Consolas" panose="020B0609020204030204" pitchFamily="49" charset="0"/>
                <a:ea typeface="微軟正黑體" panose="020B0604030504040204" pitchFamily="34" charset="-120"/>
              </a:rPr>
              <a:t>變數</a:t>
            </a:r>
            <a:br>
              <a:rPr lang="en-US" altLang="zh-TW" dirty="0">
                <a:latin typeface="Consolas" panose="020B0609020204030204" pitchFamily="49" charset="0"/>
                <a:ea typeface="微軟正黑體" panose="020B0604030504040204" pitchFamily="34" charset="-120"/>
              </a:rPr>
            </a:br>
            <a:r>
              <a:rPr lang="zh-TW" altLang="en-US" dirty="0">
                <a:latin typeface="Consolas" panose="020B0609020204030204" pitchFamily="49" charset="0"/>
                <a:ea typeface="微軟正黑體" panose="020B0604030504040204" pitchFamily="34" charset="-120"/>
              </a:rPr>
              <a:t>並且將上方的</a:t>
            </a:r>
            <a:r>
              <a:rPr lang="en-US" altLang="zh-TW" dirty="0">
                <a:latin typeface="Consolas" panose="020B0609020204030204" pitchFamily="49" charset="0"/>
                <a:ea typeface="微軟正黑體" panose="020B0604030504040204" pitchFamily="34" charset="-120"/>
              </a:rPr>
              <a:t>1</a:t>
            </a:r>
            <a:r>
              <a:rPr lang="zh-TW" altLang="en-US" dirty="0">
                <a:latin typeface="Consolas" panose="020B0609020204030204" pitchFamily="49" charset="0"/>
                <a:ea typeface="微軟正黑體" panose="020B0604030504040204" pitchFamily="34" charset="-120"/>
              </a:rPr>
              <a:t>移除</a:t>
            </a:r>
            <a:endParaRPr lang="en-US" altLang="zh-TW" dirty="0">
              <a:latin typeface="Consolas" panose="020B0609020204030204" pitchFamily="49" charset="0"/>
              <a:ea typeface="微軟正黑體" panose="020B0604030504040204" pitchFamily="34" charset="-120"/>
            </a:endParaRPr>
          </a:p>
        </p:txBody>
      </p:sp>
      <p:sp>
        <p:nvSpPr>
          <p:cNvPr id="15" name="矩形 14"/>
          <p:cNvSpPr/>
          <p:nvPr/>
        </p:nvSpPr>
        <p:spPr>
          <a:xfrm>
            <a:off x="477078" y="3402025"/>
            <a:ext cx="3407702" cy="2334275"/>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18" name="矩形 17"/>
          <p:cNvSpPr/>
          <p:nvPr/>
        </p:nvSpPr>
        <p:spPr>
          <a:xfrm>
            <a:off x="4602537" y="3402024"/>
            <a:ext cx="3407702" cy="2334275"/>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24" name="文字方塊 23"/>
          <p:cNvSpPr txBox="1"/>
          <p:nvPr/>
        </p:nvSpPr>
        <p:spPr>
          <a:xfrm>
            <a:off x="4660978" y="3433827"/>
            <a:ext cx="3334567" cy="646331"/>
          </a:xfrm>
          <a:prstGeom prst="rect">
            <a:avLst/>
          </a:prstGeom>
          <a:noFill/>
        </p:spPr>
        <p:txBody>
          <a:bodyPr wrap="none" rtlCol="0">
            <a:spAutoFit/>
          </a:bodyPr>
          <a:lstStyle/>
          <a:p>
            <a:r>
              <a:rPr lang="en-US" altLang="zh-TW" dirty="0">
                <a:latin typeface="Consolas" panose="020B0609020204030204" pitchFamily="49" charset="0"/>
                <a:ea typeface="微軟正黑體" panose="020B0604030504040204" pitchFamily="34" charset="-120"/>
              </a:rPr>
              <a:t>(7)</a:t>
            </a:r>
            <a:r>
              <a:rPr lang="zh-TW" altLang="en-US" dirty="0">
                <a:latin typeface="Consolas" panose="020B0609020204030204" pitchFamily="49" charset="0"/>
                <a:ea typeface="微軟正黑體" panose="020B0604030504040204" pitchFamily="34" charset="-120"/>
              </a:rPr>
              <a:t>此時記憶體是這樣，</a:t>
            </a:r>
            <a:r>
              <a:rPr lang="zh-TW" altLang="en-US" dirty="0">
                <a:latin typeface="微軟正黑體" panose="020B0604030504040204" pitchFamily="34" charset="-120"/>
                <a:ea typeface="微軟正黑體" panose="020B0604030504040204" pitchFamily="34" charset="-120"/>
              </a:rPr>
              <a:t>完成了</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指派運算子右方的運算式</a:t>
            </a:r>
            <a:endParaRPr lang="en-US" altLang="zh-TW" dirty="0">
              <a:latin typeface="Consolas" panose="020B0609020204030204" pitchFamily="49" charset="0"/>
              <a:ea typeface="微軟正黑體" panose="020B0604030504040204" pitchFamily="34" charset="-120"/>
            </a:endParaRPr>
          </a:p>
        </p:txBody>
      </p:sp>
      <p:cxnSp>
        <p:nvCxnSpPr>
          <p:cNvPr id="26" name="直線接點 25"/>
          <p:cNvCxnSpPr>
            <a:cxnSpLocks/>
          </p:cNvCxnSpPr>
          <p:nvPr/>
        </p:nvCxnSpPr>
        <p:spPr>
          <a:xfrm>
            <a:off x="7979701" y="1777686"/>
            <a:ext cx="504776" cy="0"/>
          </a:xfrm>
          <a:prstGeom prst="line">
            <a:avLst/>
          </a:prstGeom>
          <a:ln w="38100">
            <a:solidFill>
              <a:srgbClr val="FFC000"/>
            </a:solidFill>
            <a:prstDash val="sysDash"/>
          </a:ln>
        </p:spPr>
        <p:style>
          <a:lnRef idx="2">
            <a:schemeClr val="accent1"/>
          </a:lnRef>
          <a:fillRef idx="0">
            <a:schemeClr val="accent1"/>
          </a:fillRef>
          <a:effectRef idx="1">
            <a:schemeClr val="accent1"/>
          </a:effectRef>
          <a:fontRef idx="minor">
            <a:schemeClr val="tx1"/>
          </a:fontRef>
        </p:style>
      </p:cxnSp>
      <p:cxnSp>
        <p:nvCxnSpPr>
          <p:cNvPr id="27" name="直線接點 26"/>
          <p:cNvCxnSpPr>
            <a:cxnSpLocks/>
          </p:cNvCxnSpPr>
          <p:nvPr/>
        </p:nvCxnSpPr>
        <p:spPr>
          <a:xfrm flipH="1">
            <a:off x="8513575" y="1777686"/>
            <a:ext cx="2" cy="3106687"/>
          </a:xfrm>
          <a:prstGeom prst="line">
            <a:avLst/>
          </a:prstGeom>
          <a:ln w="38100">
            <a:solidFill>
              <a:srgbClr val="FFC000"/>
            </a:solidFill>
            <a:prstDash val="sysDash"/>
          </a:ln>
        </p:spPr>
        <p:style>
          <a:lnRef idx="2">
            <a:schemeClr val="accent1"/>
          </a:lnRef>
          <a:fillRef idx="0">
            <a:schemeClr val="accent1"/>
          </a:fillRef>
          <a:effectRef idx="1">
            <a:schemeClr val="accent1"/>
          </a:effectRef>
          <a:fontRef idx="minor">
            <a:schemeClr val="tx1"/>
          </a:fontRef>
        </p:style>
      </p:cxnSp>
      <p:cxnSp>
        <p:nvCxnSpPr>
          <p:cNvPr id="31" name="直線單箭頭接點 30"/>
          <p:cNvCxnSpPr>
            <a:cxnSpLocks/>
          </p:cNvCxnSpPr>
          <p:nvPr/>
        </p:nvCxnSpPr>
        <p:spPr>
          <a:xfrm flipH="1">
            <a:off x="8039337" y="4874727"/>
            <a:ext cx="432344" cy="5679"/>
          </a:xfrm>
          <a:prstGeom prst="straightConnector1">
            <a:avLst/>
          </a:prstGeom>
          <a:ln w="38100">
            <a:solidFill>
              <a:srgbClr val="FFC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37" name="文字方塊 36"/>
          <p:cNvSpPr txBox="1"/>
          <p:nvPr/>
        </p:nvSpPr>
        <p:spPr>
          <a:xfrm>
            <a:off x="560510" y="3482590"/>
            <a:ext cx="3230372" cy="646331"/>
          </a:xfrm>
          <a:prstGeom prst="rect">
            <a:avLst/>
          </a:prstGeom>
          <a:noFill/>
        </p:spPr>
        <p:txBody>
          <a:bodyPr wrap="none" rtlCol="0">
            <a:spAutoFit/>
          </a:bodyPr>
          <a:lstStyle/>
          <a:p>
            <a:r>
              <a:rPr lang="en-US" altLang="zh-TW" dirty="0">
                <a:latin typeface="Consolas" panose="020B0609020204030204" pitchFamily="49" charset="0"/>
                <a:ea typeface="微軟正黑體" panose="020B0604030504040204" pitchFamily="34" charset="-120"/>
              </a:rPr>
              <a:t>(8)</a:t>
            </a:r>
            <a:r>
              <a:rPr lang="zh-TW" altLang="en-US" dirty="0">
                <a:latin typeface="Consolas" panose="020B0609020204030204" pitchFamily="49" charset="0"/>
                <a:ea typeface="微軟正黑體" panose="020B0604030504040204" pitchFamily="34" charset="-120"/>
              </a:rPr>
              <a:t>電腦將剩下的那個</a:t>
            </a:r>
            <a:r>
              <a:rPr lang="en-US" altLang="zh-TW" dirty="0">
                <a:latin typeface="Consolas" panose="020B0609020204030204" pitchFamily="49" charset="0"/>
                <a:ea typeface="微軟正黑體" panose="020B0604030504040204" pitchFamily="34" charset="-120"/>
              </a:rPr>
              <a:t>0</a:t>
            </a:r>
            <a:r>
              <a:rPr lang="zh-TW" altLang="en-US" dirty="0">
                <a:latin typeface="Consolas" panose="020B0609020204030204" pitchFamily="49" charset="0"/>
                <a:ea typeface="微軟正黑體" panose="020B0604030504040204" pitchFamily="34" charset="-120"/>
              </a:rPr>
              <a:t>複製給</a:t>
            </a:r>
            <a:endParaRPr lang="en-US" altLang="zh-TW" dirty="0">
              <a:latin typeface="Consolas" panose="020B0609020204030204" pitchFamily="49" charset="0"/>
              <a:ea typeface="微軟正黑體" panose="020B0604030504040204" pitchFamily="34" charset="-120"/>
            </a:endParaRPr>
          </a:p>
          <a:p>
            <a:r>
              <a:rPr lang="en-US" altLang="zh-TW" dirty="0" err="1">
                <a:latin typeface="Consolas" panose="020B0609020204030204" pitchFamily="49" charset="0"/>
                <a:ea typeface="微軟正黑體" panose="020B0604030504040204" pitchFamily="34" charset="-120"/>
              </a:rPr>
              <a:t>i</a:t>
            </a:r>
            <a:r>
              <a:rPr lang="zh-TW" altLang="en-US" dirty="0">
                <a:latin typeface="Consolas" panose="020B0609020204030204" pitchFamily="49" charset="0"/>
                <a:ea typeface="微軟正黑體" panose="020B0604030504040204" pitchFamily="34" charset="-120"/>
              </a:rPr>
              <a:t>變數，並將那個</a:t>
            </a:r>
            <a:r>
              <a:rPr lang="en-US" altLang="zh-TW" dirty="0">
                <a:latin typeface="Consolas" panose="020B0609020204030204" pitchFamily="49" charset="0"/>
                <a:ea typeface="微軟正黑體" panose="020B0604030504040204" pitchFamily="34" charset="-120"/>
              </a:rPr>
              <a:t>0</a:t>
            </a:r>
            <a:r>
              <a:rPr lang="zh-TW" altLang="en-US" dirty="0">
                <a:latin typeface="Consolas" panose="020B0609020204030204" pitchFamily="49" charset="0"/>
                <a:ea typeface="微軟正黑體" panose="020B0604030504040204" pitchFamily="34" charset="-120"/>
              </a:rPr>
              <a:t>移除</a:t>
            </a:r>
            <a:endParaRPr lang="en-US" altLang="zh-TW" dirty="0">
              <a:latin typeface="Consolas" panose="020B0609020204030204" pitchFamily="49" charset="0"/>
              <a:ea typeface="微軟正黑體" panose="020B0604030504040204" pitchFamily="34" charset="-120"/>
            </a:endParaRPr>
          </a:p>
        </p:txBody>
      </p:sp>
      <p:cxnSp>
        <p:nvCxnSpPr>
          <p:cNvPr id="41" name="直線單箭頭接點 40"/>
          <p:cNvCxnSpPr>
            <a:cxnSpLocks/>
          </p:cNvCxnSpPr>
          <p:nvPr/>
        </p:nvCxnSpPr>
        <p:spPr>
          <a:xfrm flipH="1">
            <a:off x="3884781" y="4874727"/>
            <a:ext cx="675862" cy="9646"/>
          </a:xfrm>
          <a:prstGeom prst="straightConnector1">
            <a:avLst/>
          </a:prstGeom>
          <a:ln w="38100">
            <a:solidFill>
              <a:srgbClr val="FFC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25" name="矩形 24"/>
          <p:cNvSpPr/>
          <p:nvPr/>
        </p:nvSpPr>
        <p:spPr>
          <a:xfrm>
            <a:off x="2493301" y="976874"/>
            <a:ext cx="857605" cy="772412"/>
          </a:xfrm>
          <a:prstGeom prst="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dirty="0">
                <a:solidFill>
                  <a:srgbClr val="FFFFFF"/>
                </a:solidFill>
                <a:latin typeface="Consolas" panose="020B0609020204030204" pitchFamily="49" charset="0"/>
              </a:rPr>
              <a:t>1</a:t>
            </a:r>
            <a:endParaRPr lang="zh-TW" altLang="en-US" sz="2400" dirty="0">
              <a:solidFill>
                <a:srgbClr val="FFFFFF"/>
              </a:solidFill>
              <a:latin typeface="Consolas" panose="020B0609020204030204" pitchFamily="49" charset="0"/>
            </a:endParaRPr>
          </a:p>
        </p:txBody>
      </p:sp>
      <p:sp>
        <p:nvSpPr>
          <p:cNvPr id="28" name="矩形 27"/>
          <p:cNvSpPr/>
          <p:nvPr/>
        </p:nvSpPr>
        <p:spPr>
          <a:xfrm>
            <a:off x="2493301" y="1753546"/>
            <a:ext cx="857605" cy="772412"/>
          </a:xfrm>
          <a:prstGeom prst="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dirty="0">
                <a:solidFill>
                  <a:srgbClr val="FFFFFF"/>
                </a:solidFill>
                <a:latin typeface="Consolas" panose="020B0609020204030204" pitchFamily="49" charset="0"/>
              </a:rPr>
              <a:t>0</a:t>
            </a:r>
            <a:endParaRPr lang="zh-TW" altLang="en-US" sz="2400" dirty="0">
              <a:solidFill>
                <a:srgbClr val="FFFFFF"/>
              </a:solidFill>
              <a:latin typeface="Consolas" panose="020B0609020204030204" pitchFamily="49" charset="0"/>
            </a:endParaRPr>
          </a:p>
        </p:txBody>
      </p:sp>
      <p:cxnSp>
        <p:nvCxnSpPr>
          <p:cNvPr id="29" name="直線單箭頭接點 28"/>
          <p:cNvCxnSpPr>
            <a:cxnSpLocks/>
          </p:cNvCxnSpPr>
          <p:nvPr/>
        </p:nvCxnSpPr>
        <p:spPr>
          <a:xfrm>
            <a:off x="3884780" y="1777686"/>
            <a:ext cx="708991" cy="0"/>
          </a:xfrm>
          <a:prstGeom prst="straightConnector1">
            <a:avLst/>
          </a:prstGeom>
          <a:ln w="38100">
            <a:solidFill>
              <a:srgbClr val="FFC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32" name="矩形 31"/>
          <p:cNvSpPr/>
          <p:nvPr/>
        </p:nvSpPr>
        <p:spPr>
          <a:xfrm>
            <a:off x="4931727" y="1395740"/>
            <a:ext cx="857605" cy="772412"/>
          </a:xfrm>
          <a:prstGeom prst="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dirty="0">
                <a:solidFill>
                  <a:srgbClr val="FFFFFF"/>
                </a:solidFill>
                <a:latin typeface="Consolas" panose="020B0609020204030204" pitchFamily="49" charset="0"/>
              </a:rPr>
              <a:t>1</a:t>
            </a:r>
            <a:endParaRPr lang="zh-TW" altLang="en-US" sz="2400" dirty="0">
              <a:solidFill>
                <a:srgbClr val="FFFFFF"/>
              </a:solidFill>
              <a:latin typeface="Consolas" panose="020B0609020204030204" pitchFamily="49" charset="0"/>
            </a:endParaRPr>
          </a:p>
        </p:txBody>
      </p:sp>
      <p:sp>
        <p:nvSpPr>
          <p:cNvPr id="33" name="矩形 32"/>
          <p:cNvSpPr/>
          <p:nvPr/>
        </p:nvSpPr>
        <p:spPr>
          <a:xfrm>
            <a:off x="4931726" y="981134"/>
            <a:ext cx="857605" cy="414605"/>
          </a:xfrm>
          <a:prstGeom prst="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b="1" dirty="0" err="1">
                <a:solidFill>
                  <a:srgbClr val="FFFFFF"/>
                </a:solidFill>
                <a:latin typeface="Consolas" panose="020B0609020204030204" pitchFamily="49" charset="0"/>
              </a:rPr>
              <a:t>i</a:t>
            </a:r>
            <a:endParaRPr lang="zh-TW" altLang="en-US" sz="2400" b="1" dirty="0">
              <a:solidFill>
                <a:srgbClr val="FFFFFF"/>
              </a:solidFill>
              <a:latin typeface="Consolas" panose="020B0609020204030204" pitchFamily="49" charset="0"/>
            </a:endParaRPr>
          </a:p>
        </p:txBody>
      </p:sp>
      <p:sp>
        <p:nvSpPr>
          <p:cNvPr id="35" name="矩形 34"/>
          <p:cNvSpPr/>
          <p:nvPr/>
        </p:nvSpPr>
        <p:spPr>
          <a:xfrm>
            <a:off x="6646936" y="981134"/>
            <a:ext cx="857605" cy="772412"/>
          </a:xfrm>
          <a:prstGeom prst="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dirty="0">
                <a:solidFill>
                  <a:srgbClr val="FFFFFF"/>
                </a:solidFill>
                <a:latin typeface="Consolas" panose="020B0609020204030204" pitchFamily="49" charset="0"/>
              </a:rPr>
              <a:t>1</a:t>
            </a:r>
            <a:endParaRPr lang="zh-TW" altLang="en-US" sz="2400" dirty="0">
              <a:solidFill>
                <a:srgbClr val="FFFFFF"/>
              </a:solidFill>
              <a:latin typeface="Consolas" panose="020B0609020204030204" pitchFamily="49" charset="0"/>
            </a:endParaRPr>
          </a:p>
        </p:txBody>
      </p:sp>
      <p:sp>
        <p:nvSpPr>
          <p:cNvPr id="36" name="矩形 35"/>
          <p:cNvSpPr/>
          <p:nvPr/>
        </p:nvSpPr>
        <p:spPr>
          <a:xfrm>
            <a:off x="6646936" y="1757806"/>
            <a:ext cx="857605" cy="772412"/>
          </a:xfrm>
          <a:prstGeom prst="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dirty="0">
                <a:solidFill>
                  <a:srgbClr val="FFFFFF"/>
                </a:solidFill>
                <a:latin typeface="Consolas" panose="020B0609020204030204" pitchFamily="49" charset="0"/>
              </a:rPr>
              <a:t>0</a:t>
            </a:r>
            <a:endParaRPr lang="zh-TW" altLang="en-US" sz="2400" dirty="0">
              <a:solidFill>
                <a:srgbClr val="FFFFFF"/>
              </a:solidFill>
              <a:latin typeface="Consolas" panose="020B0609020204030204" pitchFamily="49" charset="0"/>
            </a:endParaRPr>
          </a:p>
        </p:txBody>
      </p:sp>
      <p:sp>
        <p:nvSpPr>
          <p:cNvPr id="10" name="箭號: 向下 9"/>
          <p:cNvSpPr/>
          <p:nvPr/>
        </p:nvSpPr>
        <p:spPr>
          <a:xfrm rot="4301283">
            <a:off x="6036386" y="1271685"/>
            <a:ext cx="340234" cy="669907"/>
          </a:xfrm>
          <a:prstGeom prst="downArrow">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46" name="矩形 45"/>
          <p:cNvSpPr/>
          <p:nvPr/>
        </p:nvSpPr>
        <p:spPr>
          <a:xfrm>
            <a:off x="5098135" y="4640719"/>
            <a:ext cx="857605" cy="772412"/>
          </a:xfrm>
          <a:prstGeom prst="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dirty="0">
                <a:solidFill>
                  <a:srgbClr val="FFFFFF"/>
                </a:solidFill>
                <a:latin typeface="Consolas" panose="020B0609020204030204" pitchFamily="49" charset="0"/>
              </a:rPr>
              <a:t>1</a:t>
            </a:r>
            <a:endParaRPr lang="zh-TW" altLang="en-US" sz="2400" dirty="0">
              <a:solidFill>
                <a:srgbClr val="FFFFFF"/>
              </a:solidFill>
              <a:latin typeface="Consolas" panose="020B0609020204030204" pitchFamily="49" charset="0"/>
            </a:endParaRPr>
          </a:p>
        </p:txBody>
      </p:sp>
      <p:sp>
        <p:nvSpPr>
          <p:cNvPr id="47" name="矩形 46"/>
          <p:cNvSpPr/>
          <p:nvPr/>
        </p:nvSpPr>
        <p:spPr>
          <a:xfrm>
            <a:off x="5098134" y="4226113"/>
            <a:ext cx="857605" cy="414605"/>
          </a:xfrm>
          <a:prstGeom prst="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b="1" dirty="0" err="1">
                <a:solidFill>
                  <a:srgbClr val="FFFFFF"/>
                </a:solidFill>
                <a:latin typeface="Consolas" panose="020B0609020204030204" pitchFamily="49" charset="0"/>
              </a:rPr>
              <a:t>i</a:t>
            </a:r>
            <a:endParaRPr lang="zh-TW" altLang="en-US" sz="2400" b="1" dirty="0">
              <a:solidFill>
                <a:srgbClr val="FFFFFF"/>
              </a:solidFill>
              <a:latin typeface="Consolas" panose="020B0609020204030204" pitchFamily="49" charset="0"/>
            </a:endParaRPr>
          </a:p>
        </p:txBody>
      </p:sp>
      <p:sp>
        <p:nvSpPr>
          <p:cNvPr id="48" name="矩形 47"/>
          <p:cNvSpPr/>
          <p:nvPr/>
        </p:nvSpPr>
        <p:spPr>
          <a:xfrm>
            <a:off x="6429456" y="4640718"/>
            <a:ext cx="857605" cy="772412"/>
          </a:xfrm>
          <a:prstGeom prst="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dirty="0">
                <a:solidFill>
                  <a:srgbClr val="FFFFFF"/>
                </a:solidFill>
                <a:latin typeface="Consolas" panose="020B0609020204030204" pitchFamily="49" charset="0"/>
              </a:rPr>
              <a:t>0</a:t>
            </a:r>
            <a:endParaRPr lang="zh-TW" altLang="en-US" sz="2400" dirty="0">
              <a:solidFill>
                <a:srgbClr val="FFFFFF"/>
              </a:solidFill>
              <a:latin typeface="Consolas" panose="020B0609020204030204" pitchFamily="49" charset="0"/>
            </a:endParaRPr>
          </a:p>
        </p:txBody>
      </p:sp>
      <p:cxnSp>
        <p:nvCxnSpPr>
          <p:cNvPr id="21" name="直線接點 20"/>
          <p:cNvCxnSpPr>
            <a:cxnSpLocks/>
          </p:cNvCxnSpPr>
          <p:nvPr/>
        </p:nvCxnSpPr>
        <p:spPr>
          <a:xfrm flipH="1">
            <a:off x="6758609" y="1184176"/>
            <a:ext cx="636105" cy="399695"/>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53" name="矩形 52"/>
          <p:cNvSpPr/>
          <p:nvPr/>
        </p:nvSpPr>
        <p:spPr>
          <a:xfrm>
            <a:off x="853059" y="4640718"/>
            <a:ext cx="857605" cy="772412"/>
          </a:xfrm>
          <a:prstGeom prst="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dirty="0">
                <a:solidFill>
                  <a:srgbClr val="FFFFFF"/>
                </a:solidFill>
                <a:latin typeface="Consolas" panose="020B0609020204030204" pitchFamily="49" charset="0"/>
              </a:rPr>
              <a:t>0</a:t>
            </a:r>
            <a:endParaRPr lang="zh-TW" altLang="en-US" sz="2400" dirty="0">
              <a:solidFill>
                <a:srgbClr val="FFFFFF"/>
              </a:solidFill>
              <a:latin typeface="Consolas" panose="020B0609020204030204" pitchFamily="49" charset="0"/>
            </a:endParaRPr>
          </a:p>
        </p:txBody>
      </p:sp>
      <p:sp>
        <p:nvSpPr>
          <p:cNvPr id="54" name="矩形 53"/>
          <p:cNvSpPr/>
          <p:nvPr/>
        </p:nvSpPr>
        <p:spPr>
          <a:xfrm>
            <a:off x="853058" y="4226112"/>
            <a:ext cx="857605" cy="414605"/>
          </a:xfrm>
          <a:prstGeom prst="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b="1" dirty="0" err="1">
                <a:solidFill>
                  <a:srgbClr val="FFFFFF"/>
                </a:solidFill>
                <a:latin typeface="Consolas" panose="020B0609020204030204" pitchFamily="49" charset="0"/>
              </a:rPr>
              <a:t>i</a:t>
            </a:r>
            <a:endParaRPr lang="zh-TW" altLang="en-US" sz="2400" b="1" dirty="0">
              <a:solidFill>
                <a:srgbClr val="FFFFFF"/>
              </a:solidFill>
              <a:latin typeface="Consolas" panose="020B0609020204030204" pitchFamily="49" charset="0"/>
            </a:endParaRPr>
          </a:p>
        </p:txBody>
      </p:sp>
      <p:sp>
        <p:nvSpPr>
          <p:cNvPr id="55" name="矩形 54"/>
          <p:cNvSpPr/>
          <p:nvPr/>
        </p:nvSpPr>
        <p:spPr>
          <a:xfrm>
            <a:off x="2184380" y="4640717"/>
            <a:ext cx="857605" cy="772412"/>
          </a:xfrm>
          <a:prstGeom prst="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dirty="0">
                <a:solidFill>
                  <a:srgbClr val="FFFFFF"/>
                </a:solidFill>
                <a:latin typeface="Consolas" panose="020B0609020204030204" pitchFamily="49" charset="0"/>
              </a:rPr>
              <a:t>0</a:t>
            </a:r>
            <a:endParaRPr lang="zh-TW" altLang="en-US" sz="2400" dirty="0">
              <a:solidFill>
                <a:srgbClr val="FFFFFF"/>
              </a:solidFill>
              <a:latin typeface="Consolas" panose="020B0609020204030204" pitchFamily="49" charset="0"/>
            </a:endParaRPr>
          </a:p>
        </p:txBody>
      </p:sp>
      <p:sp>
        <p:nvSpPr>
          <p:cNvPr id="56" name="箭號: 向下 55"/>
          <p:cNvSpPr/>
          <p:nvPr/>
        </p:nvSpPr>
        <p:spPr>
          <a:xfrm rot="5400000">
            <a:off x="1796587" y="4859580"/>
            <a:ext cx="245431" cy="334685"/>
          </a:xfrm>
          <a:prstGeom prst="downArrow">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cxnSp>
        <p:nvCxnSpPr>
          <p:cNvPr id="57" name="直線接點 56"/>
          <p:cNvCxnSpPr>
            <a:cxnSpLocks/>
          </p:cNvCxnSpPr>
          <p:nvPr/>
        </p:nvCxnSpPr>
        <p:spPr>
          <a:xfrm flipH="1">
            <a:off x="2335216" y="4827074"/>
            <a:ext cx="636105" cy="399695"/>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26243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749694" y="683684"/>
            <a:ext cx="6292889" cy="461665"/>
          </a:xfrm>
          <a:prstGeom prst="rect">
            <a:avLst/>
          </a:prstGeom>
          <a:noFill/>
        </p:spPr>
        <p:txBody>
          <a:bodyPr wrap="square" rtlCol="0">
            <a:spAutoFit/>
          </a:bodyPr>
          <a:lstStyle/>
          <a:p>
            <a:r>
              <a:rPr lang="zh-TW" altLang="en-US" sz="2400" dirty="0">
                <a:solidFill>
                  <a:srgbClr val="FFFFFF"/>
                </a:solidFill>
                <a:latin typeface="微軟正黑體" panose="020B0604030504040204" pitchFamily="34" charset="-120"/>
                <a:ea typeface="微軟正黑體" panose="020B0604030504040204" pitchFamily="34" charset="-120"/>
              </a:rPr>
              <a:t>在 </a:t>
            </a:r>
            <a:r>
              <a:rPr lang="en-US" altLang="zh-TW" sz="2400" dirty="0">
                <a:solidFill>
                  <a:srgbClr val="FFFFFF"/>
                </a:solidFill>
                <a:latin typeface="微軟正黑體" panose="020B0604030504040204" pitchFamily="34" charset="-120"/>
                <a:ea typeface="微軟正黑體" panose="020B0604030504040204" pitchFamily="34" charset="-120"/>
              </a:rPr>
              <a:t>Main Method</a:t>
            </a:r>
            <a:r>
              <a:rPr lang="zh-TW" altLang="en-US" sz="2400" dirty="0">
                <a:solidFill>
                  <a:srgbClr val="FFFFFF"/>
                </a:solidFill>
                <a:latin typeface="微軟正黑體" panose="020B0604030504040204" pitchFamily="34" charset="-120"/>
                <a:ea typeface="微軟正黑體" panose="020B0604030504040204" pitchFamily="34" charset="-120"/>
              </a:rPr>
              <a:t> 加入 程式碼</a:t>
            </a:r>
            <a:endParaRPr lang="en-US" altLang="zh-TW" sz="2400" dirty="0">
              <a:solidFill>
                <a:srgbClr val="FFC000"/>
              </a:solidFill>
              <a:latin typeface="微軟正黑體" panose="020B0604030504040204" pitchFamily="34" charset="-120"/>
              <a:ea typeface="微軟正黑體" panose="020B0604030504040204" pitchFamily="34" charset="-120"/>
            </a:endParaRPr>
          </a:p>
        </p:txBody>
      </p:sp>
      <p:sp>
        <p:nvSpPr>
          <p:cNvPr id="2" name="矩形 1"/>
          <p:cNvSpPr/>
          <p:nvPr/>
        </p:nvSpPr>
        <p:spPr>
          <a:xfrm>
            <a:off x="0" y="1145351"/>
            <a:ext cx="9144000" cy="4743585"/>
          </a:xfrm>
          <a:prstGeom prst="rect">
            <a:avLst/>
          </a:prstGeom>
          <a:solidFill>
            <a:srgbClr val="0F0F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5" name="Rectangle 1">
            <a:extLst>
              <a:ext uri="{FF2B5EF4-FFF2-40B4-BE49-F238E27FC236}">
                <a16:creationId xmlns:a16="http://schemas.microsoft.com/office/drawing/2014/main" id="{8E24065A-6984-4A7E-8A0C-1B2CBE13E12D}"/>
              </a:ext>
            </a:extLst>
          </p:cNvPr>
          <p:cNvSpPr>
            <a:spLocks noChangeArrowheads="1"/>
          </p:cNvSpPr>
          <p:nvPr/>
        </p:nvSpPr>
        <p:spPr bwMode="auto">
          <a:xfrm>
            <a:off x="-34413" y="1419166"/>
            <a:ext cx="9161482" cy="4278094"/>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static</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void</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CDCAA"/>
                </a:solidFill>
                <a:effectLst/>
                <a:latin typeface="Consolas" panose="020B0609020204030204" pitchFamily="49" charset="0"/>
              </a:rPr>
              <a:t>Main</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569CD6"/>
                </a:solidFill>
                <a:effectLst/>
                <a:latin typeface="Consolas" panose="020B0609020204030204" pitchFamily="49" charset="0"/>
              </a:rPr>
              <a:t>string</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args</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int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index</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5CEA8"/>
                </a:solidFill>
                <a:effectLst/>
                <a:latin typeface="Consolas" panose="020B0609020204030204" pitchFamily="49" charset="0"/>
              </a:rPr>
              <a:t>1</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var</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list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CDCAA"/>
                </a:solidFill>
                <a:effectLst/>
                <a:latin typeface="Consolas" panose="020B0609020204030204" pitchFamily="49" charset="0"/>
              </a:rPr>
              <a:t>CreateList</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7A64A"/>
                </a:solidFill>
                <a:effectLst/>
                <a:latin typeface="Consolas" panose="020B0609020204030204" pitchFamily="49" charset="0"/>
              </a:rPr>
              <a:t>// 這裡的 person 是單個物件, 也就是 MyData person</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var</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person</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list</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AA"/>
                </a:solidFill>
                <a:effectLst/>
                <a:latin typeface="Consolas" panose="020B0609020204030204" pitchFamily="49" charset="0"/>
              </a:rPr>
              <a:t>ElementAtOrDefault</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9CDCFE"/>
                </a:solidFill>
                <a:effectLst/>
                <a:latin typeface="Consolas" panose="020B0609020204030204" pitchFamily="49" charset="0"/>
              </a:rPr>
              <a:t>index</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8A0DF"/>
                </a:solidFill>
                <a:effectLst/>
                <a:latin typeface="Consolas" panose="020B0609020204030204" pitchFamily="49" charset="0"/>
              </a:rPr>
              <a:t>if</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person</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null</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Console</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AA"/>
                </a:solidFill>
                <a:effectLst/>
                <a:latin typeface="Consolas" panose="020B0609020204030204" pitchFamily="49" charset="0"/>
              </a:rPr>
              <a:t>WriteLine</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D69D85"/>
                </a:solidFill>
                <a:effectLst/>
                <a:latin typeface="Consolas" panose="020B0609020204030204" pitchFamily="49" charset="0"/>
              </a:rPr>
              <a:t>"查無此人"</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8A0DF"/>
                </a:solidFill>
                <a:effectLst/>
                <a:latin typeface="Consolas" panose="020B0609020204030204" pitchFamily="49" charset="0"/>
              </a:rPr>
              <a:t>else</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Console</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AA"/>
                </a:solidFill>
                <a:effectLst/>
                <a:latin typeface="Consolas" panose="020B0609020204030204" pitchFamily="49" charset="0"/>
              </a:rPr>
              <a:t>WriteLine</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D69D85"/>
                </a:solidFill>
                <a:effectLst/>
                <a:latin typeface="Consolas" panose="020B0609020204030204" pitchFamily="49" charset="0"/>
              </a:rPr>
              <a:t>$"找到索引為 : </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9CDCFE"/>
                </a:solidFill>
                <a:effectLst/>
                <a:latin typeface="Consolas" panose="020B0609020204030204" pitchFamily="49" charset="0"/>
              </a:rPr>
              <a:t>index</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D69D85"/>
                </a:solidFill>
                <a:effectLst/>
                <a:latin typeface="Consolas" panose="020B0609020204030204" pitchFamily="49" charset="0"/>
              </a:rPr>
              <a:t> 的人是 </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9CDCFE"/>
                </a:solidFill>
                <a:effectLst/>
                <a:latin typeface="Consolas" panose="020B0609020204030204" pitchFamily="49" charset="0"/>
              </a:rPr>
              <a:t>person</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Name}</a:t>
            </a:r>
            <a:r>
              <a:rPr kumimoji="0" lang="zh-TW" altLang="zh-TW" sz="1600" b="0" i="0" u="none" strike="noStrike" cap="none" normalizeH="0" baseline="0" dirty="0">
                <a:ln>
                  <a:noFill/>
                </a:ln>
                <a:solidFill>
                  <a:srgbClr val="D69D85"/>
                </a:solidFill>
                <a:effectLst/>
                <a:latin typeface="Consolas" panose="020B0609020204030204" pitchFamily="49" charset="0"/>
              </a:rPr>
              <a:t> </a:t>
            </a:r>
            <a:endParaRPr kumimoji="0" lang="en-US" altLang="zh-TW" sz="1600" b="0" i="0" u="none" strike="noStrike" cap="none" normalizeH="0" baseline="0" dirty="0">
              <a:ln>
                <a:noFill/>
              </a:ln>
              <a:solidFill>
                <a:srgbClr val="D69D85"/>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600" dirty="0">
                <a:solidFill>
                  <a:srgbClr val="D69D85"/>
                </a:solidFill>
                <a:latin typeface="Consolas" panose="020B0609020204030204" pitchFamily="49" charset="0"/>
              </a:rPr>
              <a:t>                                                               </a:t>
            </a:r>
            <a:r>
              <a:rPr kumimoji="0" lang="zh-TW" altLang="zh-TW" sz="1600" b="0" i="0" u="none" strike="noStrike" cap="none" normalizeH="0" baseline="0" dirty="0">
                <a:ln>
                  <a:noFill/>
                </a:ln>
                <a:solidFill>
                  <a:srgbClr val="D69D85"/>
                </a:solidFill>
                <a:effectLst/>
                <a:latin typeface="Consolas" panose="020B0609020204030204" pitchFamily="49" charset="0"/>
              </a:rPr>
              <a:t>- </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9CDCFE"/>
                </a:solidFill>
                <a:effectLst/>
                <a:latin typeface="Consolas" panose="020B0609020204030204" pitchFamily="49" charset="0"/>
              </a:rPr>
              <a:t>person</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Age}</a:t>
            </a:r>
            <a:r>
              <a:rPr kumimoji="0" lang="zh-TW" altLang="zh-TW" sz="1600" b="0" i="0" u="none" strike="noStrike" cap="none" normalizeH="0" baseline="0" dirty="0">
                <a:ln>
                  <a:noFill/>
                </a:ln>
                <a:solidFill>
                  <a:srgbClr val="D69D85"/>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Console</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AA"/>
                </a:solidFill>
                <a:effectLst/>
                <a:latin typeface="Consolas" panose="020B0609020204030204" pitchFamily="49" charset="0"/>
              </a:rPr>
              <a:t>ReadLine</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081526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64476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判斷是否有符合條件的資料</a:t>
            </a:r>
          </a:p>
        </p:txBody>
      </p:sp>
      <p:sp>
        <p:nvSpPr>
          <p:cNvPr id="4" name="文字版面配置區 3"/>
          <p:cNvSpPr>
            <a:spLocks noGrp="1"/>
          </p:cNvSpPr>
          <p:nvPr>
            <p:ph type="body" sz="quarter" idx="10"/>
          </p:nvPr>
        </p:nvSpPr>
        <p:spPr/>
        <p:txBody>
          <a:bodyPr/>
          <a:lstStyle/>
          <a:p>
            <a:r>
              <a:rPr lang="en-US" altLang="zh-TW" dirty="0"/>
              <a:t>Any</a:t>
            </a:r>
          </a:p>
          <a:p>
            <a:pPr lvl="1"/>
            <a:r>
              <a:rPr lang="zh-TW" altLang="en-US" dirty="0"/>
              <a:t>判斷是否有一個或以上數量的資料符合條件</a:t>
            </a:r>
            <a:endParaRPr lang="en-US" altLang="zh-TW" dirty="0"/>
          </a:p>
          <a:p>
            <a:r>
              <a:rPr lang="en-US" altLang="zh-TW" dirty="0"/>
              <a:t>All</a:t>
            </a:r>
          </a:p>
          <a:p>
            <a:pPr lvl="1"/>
            <a:r>
              <a:rPr lang="zh-TW" altLang="en-US" dirty="0"/>
              <a:t>判斷是否所有的資料都符合條件</a:t>
            </a:r>
            <a:endParaRPr lang="en-US" altLang="zh-TW" dirty="0"/>
          </a:p>
        </p:txBody>
      </p:sp>
    </p:spTree>
    <p:extLst>
      <p:ext uri="{BB962C8B-B14F-4D97-AF65-F5344CB8AC3E}">
        <p14:creationId xmlns:p14="http://schemas.microsoft.com/office/powerpoint/2010/main" val="29080481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Any</a:t>
            </a:r>
            <a:endParaRPr lang="zh-TW" altLang="en-US" dirty="0"/>
          </a:p>
        </p:txBody>
      </p:sp>
    </p:spTree>
    <p:extLst>
      <p:ext uri="{BB962C8B-B14F-4D97-AF65-F5344CB8AC3E}">
        <p14:creationId xmlns:p14="http://schemas.microsoft.com/office/powerpoint/2010/main" val="2755102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在 </a:t>
            </a:r>
            <a:r>
              <a:rPr lang="en-US" altLang="zh-TW" sz="3200" dirty="0"/>
              <a:t>LinqSamples</a:t>
            </a:r>
            <a:r>
              <a:rPr lang="en-US" altLang="zh-TW" dirty="0"/>
              <a:t> </a:t>
            </a:r>
            <a:r>
              <a:rPr lang="zh-TW" altLang="en-US" dirty="0"/>
              <a:t>加入新專案</a:t>
            </a:r>
          </a:p>
        </p:txBody>
      </p:sp>
      <p:sp>
        <p:nvSpPr>
          <p:cNvPr id="4" name="文字版面配置區 3"/>
          <p:cNvSpPr>
            <a:spLocks noGrp="1"/>
          </p:cNvSpPr>
          <p:nvPr>
            <p:ph type="body" sz="quarter" idx="10"/>
          </p:nvPr>
        </p:nvSpPr>
        <p:spPr/>
        <p:txBody>
          <a:bodyPr/>
          <a:lstStyle/>
          <a:p>
            <a:r>
              <a:rPr lang="zh-TW" altLang="en-US" sz="2800" dirty="0"/>
              <a:t>方案名稱：</a:t>
            </a:r>
            <a:r>
              <a:rPr lang="en-US" altLang="zh-TW" sz="2800" dirty="0"/>
              <a:t>LinqSamples</a:t>
            </a:r>
          </a:p>
          <a:p>
            <a:r>
              <a:rPr lang="zh-TW" altLang="en-US" sz="2800" dirty="0"/>
              <a:t>專案名稱：</a:t>
            </a:r>
            <a:r>
              <a:rPr lang="en-US" altLang="zh-TW" sz="2800" dirty="0"/>
              <a:t>LinqSample008</a:t>
            </a:r>
          </a:p>
          <a:p>
            <a:r>
              <a:rPr lang="zh-TW" altLang="en-US" sz="2800" dirty="0"/>
              <a:t>範本：</a:t>
            </a:r>
            <a:r>
              <a:rPr lang="en-US" altLang="zh-TW" sz="2800" dirty="0"/>
              <a:t>Console Application</a:t>
            </a:r>
          </a:p>
          <a:p>
            <a:endParaRPr lang="zh-TW" altLang="en-US" sz="2800" dirty="0"/>
          </a:p>
        </p:txBody>
      </p:sp>
    </p:spTree>
    <p:extLst>
      <p:ext uri="{BB962C8B-B14F-4D97-AF65-F5344CB8AC3E}">
        <p14:creationId xmlns:p14="http://schemas.microsoft.com/office/powerpoint/2010/main" val="22104268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834887" y="1461041"/>
            <a:ext cx="7729804" cy="461665"/>
          </a:xfrm>
          <a:prstGeom prst="rect">
            <a:avLst/>
          </a:prstGeom>
          <a:noFill/>
        </p:spPr>
        <p:txBody>
          <a:bodyPr wrap="square" rtlCol="0">
            <a:spAutoFit/>
          </a:bodyPr>
          <a:lstStyle/>
          <a:p>
            <a:r>
              <a:rPr lang="zh-TW" altLang="en-US" sz="2400" dirty="0">
                <a:solidFill>
                  <a:srgbClr val="FFFFFF"/>
                </a:solidFill>
                <a:latin typeface="微軟正黑體" panose="020B0604030504040204" pitchFamily="34" charset="-120"/>
                <a:ea typeface="微軟正黑體" panose="020B0604030504040204" pitchFamily="34" charset="-120"/>
              </a:rPr>
              <a:t>加入 </a:t>
            </a:r>
            <a:r>
              <a:rPr lang="en-US" altLang="zh-TW" sz="2400" dirty="0" err="1">
                <a:solidFill>
                  <a:srgbClr val="FFFFFF"/>
                </a:solidFill>
                <a:latin typeface="微軟正黑體" panose="020B0604030504040204" pitchFamily="34" charset="-120"/>
                <a:ea typeface="微軟正黑體" panose="020B0604030504040204" pitchFamily="34" charset="-120"/>
              </a:rPr>
              <a:t>MyData</a:t>
            </a:r>
            <a:r>
              <a:rPr lang="en-US" altLang="zh-TW" sz="2400" dirty="0">
                <a:solidFill>
                  <a:srgbClr val="FFFFFF"/>
                </a:solidFill>
                <a:latin typeface="微軟正黑體" panose="020B0604030504040204" pitchFamily="34" charset="-120"/>
                <a:ea typeface="微軟正黑體" panose="020B0604030504040204" pitchFamily="34" charset="-120"/>
              </a:rPr>
              <a:t> Class</a:t>
            </a:r>
            <a:r>
              <a:rPr lang="zh-TW" altLang="en-US" sz="2400" dirty="0">
                <a:solidFill>
                  <a:srgbClr val="FFFFFF"/>
                </a:solidFill>
                <a:latin typeface="微軟正黑體" panose="020B0604030504040204" pitchFamily="34" charset="-120"/>
                <a:ea typeface="微軟正黑體" panose="020B0604030504040204" pitchFamily="34" charset="-120"/>
              </a:rPr>
              <a:t>，並建立其內容</a:t>
            </a:r>
            <a:endParaRPr lang="en-US" altLang="zh-TW" sz="2400" dirty="0">
              <a:solidFill>
                <a:srgbClr val="FFFFFF"/>
              </a:solidFill>
              <a:latin typeface="微軟正黑體" panose="020B0604030504040204" pitchFamily="34" charset="-120"/>
              <a:ea typeface="微軟正黑體" panose="020B0604030504040204" pitchFamily="34" charset="-120"/>
            </a:endParaRPr>
          </a:p>
        </p:txBody>
      </p:sp>
      <p:grpSp>
        <p:nvGrpSpPr>
          <p:cNvPr id="9" name="群組 8"/>
          <p:cNvGrpSpPr/>
          <p:nvPr/>
        </p:nvGrpSpPr>
        <p:grpSpPr>
          <a:xfrm>
            <a:off x="0" y="2020704"/>
            <a:ext cx="9144000" cy="2987419"/>
            <a:chOff x="0" y="2020704"/>
            <a:chExt cx="9144000" cy="2987419"/>
          </a:xfrm>
        </p:grpSpPr>
        <p:sp>
          <p:nvSpPr>
            <p:cNvPr id="5" name="矩形 4"/>
            <p:cNvSpPr/>
            <p:nvPr/>
          </p:nvSpPr>
          <p:spPr>
            <a:xfrm>
              <a:off x="0" y="2020704"/>
              <a:ext cx="9144000" cy="2987419"/>
            </a:xfrm>
            <a:prstGeom prst="rect">
              <a:avLst/>
            </a:prstGeom>
            <a:solidFill>
              <a:srgbClr val="0F0F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8" name="Rectangle 1"/>
            <p:cNvSpPr>
              <a:spLocks noChangeArrowheads="1"/>
            </p:cNvSpPr>
            <p:nvPr/>
          </p:nvSpPr>
          <p:spPr bwMode="auto">
            <a:xfrm>
              <a:off x="834887" y="2483361"/>
              <a:ext cx="2765501"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569CD6"/>
                  </a:solidFill>
                  <a:effectLst/>
                  <a:latin typeface="Consolas" panose="020B0609020204030204" pitchFamily="49" charset="0"/>
                </a:rPr>
                <a:t>class</a:t>
              </a: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a:t>
              </a: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public</a:t>
              </a: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string</a:t>
              </a:r>
              <a:r>
                <a:rPr kumimoji="0" lang="zh-TW" altLang="zh-TW" sz="1600" b="0" i="0" u="none" strike="noStrike" cap="none" normalizeH="0" baseline="0" dirty="0">
                  <a:ln>
                    <a:noFill/>
                  </a:ln>
                  <a:solidFill>
                    <a:schemeClr val="tx1"/>
                  </a:solidFill>
                  <a:effectLst/>
                  <a:latin typeface="Consolas" panose="020B0609020204030204" pitchFamily="49" charset="0"/>
                </a:rPr>
                <a:t> Name</a:t>
              </a: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 </a:t>
              </a:r>
              <a:r>
                <a:rPr kumimoji="0" lang="zh-TW" altLang="zh-TW" sz="1600" b="0" i="0" u="none" strike="noStrike" cap="none" normalizeH="0" baseline="0" dirty="0">
                  <a:ln>
                    <a:noFill/>
                  </a:ln>
                  <a:solidFill>
                    <a:srgbClr val="569CD6"/>
                  </a:solidFill>
                  <a:effectLst/>
                  <a:latin typeface="Consolas" panose="020B0609020204030204" pitchFamily="49" charset="0"/>
                </a:rPr>
                <a:t>get</a:t>
              </a: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set</a:t>
              </a:r>
              <a:r>
                <a:rPr kumimoji="0" lang="zh-TW" altLang="zh-TW" sz="1600" b="0" i="0" u="none" strike="noStrike" cap="none" normalizeH="0" baseline="0" dirty="0">
                  <a:ln>
                    <a:noFill/>
                  </a:ln>
                  <a:solidFill>
                    <a:schemeClr val="tx1"/>
                  </a:solidFill>
                  <a:effectLst/>
                  <a:latin typeface="Consolas" panose="020B0609020204030204" pitchFamily="49" charset="0"/>
                </a:rPr>
                <a:t>; }</a:t>
              </a:r>
              <a:br>
                <a:rPr kumimoji="0" lang="zh-TW" altLang="zh-TW" sz="1600" b="0" i="0" u="none" strike="noStrike" cap="none" normalizeH="0" baseline="0" dirty="0">
                  <a:ln>
                    <a:noFill/>
                  </a:ln>
                  <a:solidFill>
                    <a:schemeClr val="tx1"/>
                  </a:solidFill>
                  <a:effectLst/>
                  <a:latin typeface="Consolas" panose="020B0609020204030204" pitchFamily="49" charset="0"/>
                </a:rPr>
              </a:b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public</a:t>
              </a: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int</a:t>
              </a:r>
              <a:r>
                <a:rPr kumimoji="0" lang="zh-TW" altLang="zh-TW" sz="1600" b="0" i="0" u="none" strike="noStrike" cap="none" normalizeH="0" baseline="0" dirty="0">
                  <a:ln>
                    <a:noFill/>
                  </a:ln>
                  <a:solidFill>
                    <a:schemeClr val="tx1"/>
                  </a:solidFill>
                  <a:effectLst/>
                  <a:latin typeface="Consolas" panose="020B0609020204030204" pitchFamily="49" charset="0"/>
                </a:rPr>
                <a:t> Age</a:t>
              </a: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 </a:t>
              </a:r>
              <a:r>
                <a:rPr kumimoji="0" lang="zh-TW" altLang="zh-TW" sz="1600" b="0" i="0" u="none" strike="noStrike" cap="none" normalizeH="0" baseline="0" dirty="0">
                  <a:ln>
                    <a:noFill/>
                  </a:ln>
                  <a:solidFill>
                    <a:srgbClr val="569CD6"/>
                  </a:solidFill>
                  <a:effectLst/>
                  <a:latin typeface="Consolas" panose="020B0609020204030204" pitchFamily="49" charset="0"/>
                </a:rPr>
                <a:t>get</a:t>
              </a: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set</a:t>
              </a:r>
              <a:r>
                <a:rPr kumimoji="0" lang="zh-TW" altLang="zh-TW" sz="1600" b="0" i="0" u="none" strike="noStrike" cap="none" normalizeH="0" baseline="0" dirty="0">
                  <a:ln>
                    <a:noFill/>
                  </a:ln>
                  <a:solidFill>
                    <a:schemeClr val="tx1"/>
                  </a:solidFill>
                  <a:effectLst/>
                  <a:latin typeface="Consolas" panose="020B0609020204030204" pitchFamily="49" charset="0"/>
                </a:rPr>
                <a:t>; }</a:t>
              </a: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a:t>
              </a:r>
            </a:p>
          </p:txBody>
        </p:sp>
      </p:grpSp>
    </p:spTree>
    <p:extLst>
      <p:ext uri="{BB962C8B-B14F-4D97-AF65-F5344CB8AC3E}">
        <p14:creationId xmlns:p14="http://schemas.microsoft.com/office/powerpoint/2010/main" val="33796418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520906"/>
            <a:ext cx="9144000" cy="4743585"/>
          </a:xfrm>
          <a:prstGeom prst="rect">
            <a:avLst/>
          </a:prstGeom>
          <a:solidFill>
            <a:srgbClr val="0F0F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857605" y="689907"/>
            <a:ext cx="7729804" cy="830997"/>
          </a:xfrm>
          <a:prstGeom prst="rect">
            <a:avLst/>
          </a:prstGeom>
          <a:noFill/>
        </p:spPr>
        <p:txBody>
          <a:bodyPr wrap="square" rtlCol="0">
            <a:spAutoFit/>
          </a:bodyPr>
          <a:lstStyle/>
          <a:p>
            <a:r>
              <a:rPr lang="zh-TW" altLang="en-US" sz="2400" dirty="0">
                <a:solidFill>
                  <a:srgbClr val="FFFFFF"/>
                </a:solidFill>
                <a:latin typeface="微軟正黑體" panose="020B0604030504040204" pitchFamily="34" charset="-120"/>
                <a:ea typeface="微軟正黑體" panose="020B0604030504040204" pitchFamily="34" charset="-120"/>
              </a:rPr>
              <a:t>在 </a:t>
            </a:r>
            <a:r>
              <a:rPr lang="en-US" altLang="zh-TW" sz="2400" dirty="0">
                <a:solidFill>
                  <a:srgbClr val="FFFFFF"/>
                </a:solidFill>
                <a:latin typeface="微軟正黑體" panose="020B0604030504040204" pitchFamily="34" charset="-120"/>
                <a:ea typeface="微軟正黑體" panose="020B0604030504040204" pitchFamily="34" charset="-120"/>
              </a:rPr>
              <a:t>Program </a:t>
            </a:r>
            <a:r>
              <a:rPr lang="en-US" altLang="zh-TW" sz="2400" dirty="0" err="1">
                <a:solidFill>
                  <a:srgbClr val="FFFFFF"/>
                </a:solidFill>
                <a:latin typeface="微軟正黑體" panose="020B0604030504040204" pitchFamily="34" charset="-120"/>
                <a:ea typeface="微軟正黑體" panose="020B0604030504040204" pitchFamily="34" charset="-120"/>
              </a:rPr>
              <a:t>Calss</a:t>
            </a:r>
            <a:r>
              <a:rPr lang="en-US" altLang="zh-TW" sz="2400" dirty="0">
                <a:solidFill>
                  <a:srgbClr val="FFFFFF"/>
                </a:solidFill>
                <a:latin typeface="微軟正黑體" panose="020B0604030504040204" pitchFamily="34" charset="-120"/>
                <a:ea typeface="微軟正黑體" panose="020B0604030504040204" pitchFamily="34" charset="-120"/>
              </a:rPr>
              <a:t> </a:t>
            </a:r>
            <a:r>
              <a:rPr lang="zh-TW" altLang="en-US" sz="2400" dirty="0">
                <a:solidFill>
                  <a:srgbClr val="FFFFFF"/>
                </a:solidFill>
                <a:latin typeface="微軟正黑體" panose="020B0604030504040204" pitchFamily="34" charset="-120"/>
                <a:ea typeface="微軟正黑體" panose="020B0604030504040204" pitchFamily="34" charset="-120"/>
              </a:rPr>
              <a:t>加入產生 </a:t>
            </a:r>
            <a:r>
              <a:rPr lang="en-US" altLang="zh-TW" sz="2400" dirty="0">
                <a:solidFill>
                  <a:srgbClr val="FFFFFF"/>
                </a:solidFill>
                <a:latin typeface="微軟正黑體" panose="020B0604030504040204" pitchFamily="34" charset="-120"/>
                <a:ea typeface="微軟正黑體" panose="020B0604030504040204" pitchFamily="34" charset="-120"/>
              </a:rPr>
              <a:t>List&lt;</a:t>
            </a:r>
            <a:r>
              <a:rPr lang="en-US" altLang="zh-TW" sz="2400" dirty="0" err="1">
                <a:solidFill>
                  <a:srgbClr val="FFFFFF"/>
                </a:solidFill>
                <a:latin typeface="微軟正黑體" panose="020B0604030504040204" pitchFamily="34" charset="-120"/>
                <a:ea typeface="微軟正黑體" panose="020B0604030504040204" pitchFamily="34" charset="-120"/>
              </a:rPr>
              <a:t>MyData</a:t>
            </a:r>
            <a:r>
              <a:rPr lang="en-US" altLang="zh-TW" sz="2400" dirty="0">
                <a:solidFill>
                  <a:srgbClr val="FFFFFF"/>
                </a:solidFill>
                <a:latin typeface="微軟正黑體" panose="020B0604030504040204" pitchFamily="34" charset="-120"/>
                <a:ea typeface="微軟正黑體" panose="020B0604030504040204" pitchFamily="34" charset="-120"/>
              </a:rPr>
              <a:t>&gt; </a:t>
            </a:r>
            <a:r>
              <a:rPr lang="zh-TW" altLang="en-US" sz="2400" dirty="0">
                <a:solidFill>
                  <a:srgbClr val="FFFFFF"/>
                </a:solidFill>
                <a:latin typeface="微軟正黑體" panose="020B0604030504040204" pitchFamily="34" charset="-120"/>
                <a:ea typeface="微軟正黑體" panose="020B0604030504040204" pitchFamily="34" charset="-120"/>
              </a:rPr>
              <a:t>的方法</a:t>
            </a:r>
            <a:br>
              <a:rPr lang="en-US" altLang="zh-TW" sz="2400" dirty="0">
                <a:solidFill>
                  <a:srgbClr val="FFFFFF"/>
                </a:solidFill>
                <a:latin typeface="微軟正黑體" panose="020B0604030504040204" pitchFamily="34" charset="-120"/>
                <a:ea typeface="微軟正黑體" panose="020B0604030504040204" pitchFamily="34" charset="-120"/>
              </a:rPr>
            </a:br>
            <a:r>
              <a:rPr lang="zh-TW" altLang="en-US" sz="2400" dirty="0">
                <a:solidFill>
                  <a:srgbClr val="FFFFFF"/>
                </a:solidFill>
                <a:latin typeface="微軟正黑體" panose="020B0604030504040204" pitchFamily="34" charset="-120"/>
                <a:ea typeface="微軟正黑體" panose="020B0604030504040204" pitchFamily="34" charset="-120"/>
              </a:rPr>
              <a:t>並且在 </a:t>
            </a:r>
            <a:r>
              <a:rPr lang="en-US" altLang="zh-TW" sz="2400" dirty="0">
                <a:solidFill>
                  <a:srgbClr val="FFFFFF"/>
                </a:solidFill>
                <a:latin typeface="微軟正黑體" panose="020B0604030504040204" pitchFamily="34" charset="-120"/>
                <a:ea typeface="微軟正黑體" panose="020B0604030504040204" pitchFamily="34" charset="-120"/>
              </a:rPr>
              <a:t>Main Method</a:t>
            </a:r>
            <a:r>
              <a:rPr lang="zh-TW" altLang="en-US" sz="2400" dirty="0">
                <a:solidFill>
                  <a:srgbClr val="FFFFFF"/>
                </a:solidFill>
                <a:latin typeface="微軟正黑體" panose="020B0604030504040204" pitchFamily="34" charset="-120"/>
                <a:ea typeface="微軟正黑體" panose="020B0604030504040204" pitchFamily="34" charset="-120"/>
              </a:rPr>
              <a:t> 中呼叫它以產生一個集合</a:t>
            </a:r>
            <a:endParaRPr lang="en-US" altLang="zh-TW" sz="2400" dirty="0">
              <a:solidFill>
                <a:srgbClr val="FFFFFF"/>
              </a:solidFill>
              <a:latin typeface="微軟正黑體" panose="020B0604030504040204" pitchFamily="34" charset="-120"/>
              <a:ea typeface="微軟正黑體" panose="020B0604030504040204" pitchFamily="34" charset="-120"/>
            </a:endParaRPr>
          </a:p>
        </p:txBody>
      </p:sp>
      <p:sp>
        <p:nvSpPr>
          <p:cNvPr id="5" name="Rectangle 1">
            <a:extLst>
              <a:ext uri="{FF2B5EF4-FFF2-40B4-BE49-F238E27FC236}">
                <a16:creationId xmlns:a16="http://schemas.microsoft.com/office/drawing/2014/main" id="{AA4057CF-0B93-48B5-B5D9-1B7BD695FC9E}"/>
              </a:ext>
            </a:extLst>
          </p:cNvPr>
          <p:cNvSpPr>
            <a:spLocks noChangeArrowheads="1"/>
          </p:cNvSpPr>
          <p:nvPr/>
        </p:nvSpPr>
        <p:spPr bwMode="auto">
          <a:xfrm>
            <a:off x="731898" y="1812007"/>
            <a:ext cx="7808023" cy="378565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static</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void</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CDCAA"/>
                </a:solidFill>
                <a:effectLst/>
                <a:latin typeface="Consolas" panose="020B0609020204030204" pitchFamily="49" charset="0"/>
              </a:rPr>
              <a:t>Main</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569CD6"/>
                </a:solidFill>
                <a:effectLst/>
                <a:latin typeface="Consolas" panose="020B0609020204030204" pitchFamily="49" charset="0"/>
              </a:rPr>
              <a:t>string</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args</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lang="en-US" altLang="zh-TW" sz="1600" dirty="0">
                <a:solidFill>
                  <a:srgbClr val="4EC9B0"/>
                </a:solidFill>
                <a:latin typeface="Consolas" panose="020B0609020204030204" pitchFamily="49" charset="0"/>
              </a:rPr>
              <a:t>var</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list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CDCAA"/>
                </a:solidFill>
                <a:effectLst/>
                <a:latin typeface="Consolas" panose="020B0609020204030204" pitchFamily="49" charset="0"/>
              </a:rPr>
              <a:t>CreateList</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en-US" sz="1600" b="0" i="0" u="none" strike="noStrike" cap="none" normalizeH="0" baseline="0" dirty="0">
                <a:ln>
                  <a:noFill/>
                </a:ln>
                <a:solidFill>
                  <a:srgbClr val="DCDCDC"/>
                </a:solidFill>
                <a:effectLst/>
                <a:latin typeface="Consolas" panose="020B0609020204030204" pitchFamily="49" charset="0"/>
              </a:rPr>
              <a:t> </a:t>
            </a:r>
            <a:endParaRPr kumimoji="0" lang="en-US" altLang="zh-TW" sz="1600" b="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static</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List</a:t>
            </a:r>
            <a:r>
              <a:rPr kumimoji="0" lang="zh-TW" altLang="zh-TW" sz="1600" b="0" i="0" u="none" strike="noStrike" cap="none" normalizeH="0" baseline="0" dirty="0">
                <a:ln>
                  <a:noFill/>
                </a:ln>
                <a:solidFill>
                  <a:srgbClr val="DCDCDC"/>
                </a:solidFill>
                <a:effectLst/>
                <a:latin typeface="Consolas" panose="020B0609020204030204" pitchFamily="49" charset="0"/>
              </a:rPr>
              <a:t>&lt;</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&gt; </a:t>
            </a:r>
            <a:r>
              <a:rPr kumimoji="0" lang="zh-TW" altLang="zh-TW" sz="1600" b="0" i="0" u="none" strike="noStrike" cap="none" normalizeH="0" baseline="0" dirty="0">
                <a:ln>
                  <a:noFill/>
                </a:ln>
                <a:solidFill>
                  <a:srgbClr val="DCDCAA"/>
                </a:solidFill>
                <a:effectLst/>
                <a:latin typeface="Consolas" panose="020B0609020204030204" pitchFamily="49" charset="0"/>
              </a:rPr>
              <a:t>CreateList</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8A0DF"/>
                </a:solidFill>
                <a:effectLst/>
                <a:latin typeface="Consolas" panose="020B0609020204030204" pitchFamily="49" charset="0"/>
              </a:rPr>
              <a:t>return</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List</a:t>
            </a:r>
            <a:r>
              <a:rPr kumimoji="0" lang="zh-TW" altLang="zh-TW" sz="1600" b="0" i="0" u="none" strike="noStrike" cap="none" normalizeH="0" baseline="0" dirty="0">
                <a:ln>
                  <a:noFill/>
                </a:ln>
                <a:solidFill>
                  <a:srgbClr val="DCDCDC"/>
                </a:solidFill>
                <a:effectLst/>
                <a:latin typeface="Consolas" panose="020B0609020204030204" pitchFamily="49" charset="0"/>
              </a:rPr>
              <a:t>&lt;</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&gt;()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 { Name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69D85"/>
                </a:solidFill>
                <a:effectLst/>
                <a:latin typeface="Consolas" panose="020B0609020204030204" pitchFamily="49" charset="0"/>
              </a:rPr>
              <a:t>"Bill"</a:t>
            </a:r>
            <a:r>
              <a:rPr kumimoji="0" lang="zh-TW" altLang="zh-TW" sz="1600" b="0" i="0" u="none" strike="noStrike" cap="none" normalizeH="0" baseline="0" dirty="0">
                <a:ln>
                  <a:noFill/>
                </a:ln>
                <a:solidFill>
                  <a:srgbClr val="DCDCDC"/>
                </a:solidFill>
                <a:effectLst/>
                <a:latin typeface="Consolas" panose="020B0609020204030204" pitchFamily="49" charset="0"/>
              </a:rPr>
              <a:t>, Age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5CEA8"/>
                </a:solidFill>
                <a:effectLst/>
                <a:latin typeface="Consolas" panose="020B0609020204030204" pitchFamily="49" charset="0"/>
              </a:rPr>
              <a:t>47</a:t>
            </a: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 { Name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69D85"/>
                </a:solidFill>
                <a:effectLst/>
                <a:latin typeface="Consolas" panose="020B0609020204030204" pitchFamily="49" charset="0"/>
              </a:rPr>
              <a:t>"John"</a:t>
            </a:r>
            <a:r>
              <a:rPr kumimoji="0" lang="zh-TW" altLang="zh-TW" sz="1600" b="0" i="0" u="none" strike="noStrike" cap="none" normalizeH="0" baseline="0" dirty="0">
                <a:ln>
                  <a:noFill/>
                </a:ln>
                <a:solidFill>
                  <a:srgbClr val="DCDCDC"/>
                </a:solidFill>
                <a:effectLst/>
                <a:latin typeface="Consolas" panose="020B0609020204030204" pitchFamily="49" charset="0"/>
              </a:rPr>
              <a:t>, Age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5CEA8"/>
                </a:solidFill>
                <a:effectLst/>
                <a:latin typeface="Consolas" panose="020B0609020204030204" pitchFamily="49" charset="0"/>
              </a:rPr>
              <a:t>37</a:t>
            </a: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 { Name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69D85"/>
                </a:solidFill>
                <a:effectLst/>
                <a:latin typeface="Consolas" panose="020B0609020204030204" pitchFamily="49" charset="0"/>
              </a:rPr>
              <a:t>"Tom"</a:t>
            </a:r>
            <a:r>
              <a:rPr kumimoji="0" lang="zh-TW" altLang="zh-TW" sz="1600" b="0" i="0" u="none" strike="noStrike" cap="none" normalizeH="0" baseline="0" dirty="0">
                <a:ln>
                  <a:noFill/>
                </a:ln>
                <a:solidFill>
                  <a:srgbClr val="DCDCDC"/>
                </a:solidFill>
                <a:effectLst/>
                <a:latin typeface="Consolas" panose="020B0609020204030204" pitchFamily="49" charset="0"/>
              </a:rPr>
              <a:t>, Age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5CEA8"/>
                </a:solidFill>
                <a:effectLst/>
                <a:latin typeface="Consolas" panose="020B0609020204030204" pitchFamily="49" charset="0"/>
              </a:rPr>
              <a:t>48</a:t>
            </a: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 { Name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69D85"/>
                </a:solidFill>
                <a:effectLst/>
                <a:latin typeface="Consolas" panose="020B0609020204030204" pitchFamily="49" charset="0"/>
              </a:rPr>
              <a:t>"David"</a:t>
            </a:r>
            <a:r>
              <a:rPr kumimoji="0" lang="zh-TW" altLang="zh-TW" sz="1600" b="0" i="0" u="none" strike="noStrike" cap="none" normalizeH="0" baseline="0" dirty="0">
                <a:ln>
                  <a:noFill/>
                </a:ln>
                <a:solidFill>
                  <a:srgbClr val="DCDCDC"/>
                </a:solidFill>
                <a:effectLst/>
                <a:latin typeface="Consolas" panose="020B0609020204030204" pitchFamily="49" charset="0"/>
              </a:rPr>
              <a:t>, Age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5CEA8"/>
                </a:solidFill>
                <a:effectLst/>
                <a:latin typeface="Consolas" panose="020B0609020204030204" pitchFamily="49" charset="0"/>
              </a:rPr>
              <a:t>36</a:t>
            </a: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 { Name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69D85"/>
                </a:solidFill>
                <a:effectLst/>
                <a:latin typeface="Consolas" panose="020B0609020204030204" pitchFamily="49" charset="0"/>
              </a:rPr>
              <a:t>"Bill"</a:t>
            </a:r>
            <a:r>
              <a:rPr kumimoji="0" lang="zh-TW" altLang="zh-TW" sz="1600" b="0" i="0" u="none" strike="noStrike" cap="none" normalizeH="0" baseline="0" dirty="0">
                <a:ln>
                  <a:noFill/>
                </a:ln>
                <a:solidFill>
                  <a:srgbClr val="DCDCDC"/>
                </a:solidFill>
                <a:effectLst/>
                <a:latin typeface="Consolas" panose="020B0609020204030204" pitchFamily="49" charset="0"/>
              </a:rPr>
              <a:t>, Age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5CEA8"/>
                </a:solidFill>
                <a:effectLst/>
                <a:latin typeface="Consolas" panose="020B0609020204030204" pitchFamily="49" charset="0"/>
              </a:rPr>
              <a:t>35</a:t>
            </a: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en-US"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CDCDC"/>
                </a:solidFill>
                <a:effectLst/>
                <a:latin typeface="Consolas" panose="020B0609020204030204" pitchFamily="49" charset="0"/>
              </a:rPr>
              <a:t>}</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414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749694" y="683684"/>
            <a:ext cx="6292889" cy="461665"/>
          </a:xfrm>
          <a:prstGeom prst="rect">
            <a:avLst/>
          </a:prstGeom>
          <a:noFill/>
        </p:spPr>
        <p:txBody>
          <a:bodyPr wrap="square" rtlCol="0">
            <a:spAutoFit/>
          </a:bodyPr>
          <a:lstStyle/>
          <a:p>
            <a:r>
              <a:rPr lang="zh-TW" altLang="en-US" sz="2400" dirty="0">
                <a:solidFill>
                  <a:srgbClr val="FFFFFF"/>
                </a:solidFill>
                <a:latin typeface="微軟正黑體" panose="020B0604030504040204" pitchFamily="34" charset="-120"/>
                <a:ea typeface="微軟正黑體" panose="020B0604030504040204" pitchFamily="34" charset="-120"/>
              </a:rPr>
              <a:t>在 </a:t>
            </a:r>
            <a:r>
              <a:rPr lang="en-US" altLang="zh-TW" sz="2400" dirty="0">
                <a:solidFill>
                  <a:srgbClr val="FFFFFF"/>
                </a:solidFill>
                <a:latin typeface="微軟正黑體" panose="020B0604030504040204" pitchFamily="34" charset="-120"/>
                <a:ea typeface="微軟正黑體" panose="020B0604030504040204" pitchFamily="34" charset="-120"/>
              </a:rPr>
              <a:t>Main Method</a:t>
            </a:r>
            <a:r>
              <a:rPr lang="zh-TW" altLang="en-US" sz="2400" dirty="0">
                <a:solidFill>
                  <a:srgbClr val="FFFFFF"/>
                </a:solidFill>
                <a:latin typeface="微軟正黑體" panose="020B0604030504040204" pitchFamily="34" charset="-120"/>
                <a:ea typeface="微軟正黑體" panose="020B0604030504040204" pitchFamily="34" charset="-120"/>
              </a:rPr>
              <a:t> 加入 程式碼</a:t>
            </a:r>
            <a:endParaRPr lang="en-US" altLang="zh-TW" sz="2400" dirty="0">
              <a:solidFill>
                <a:srgbClr val="FFC000"/>
              </a:solidFill>
              <a:latin typeface="微軟正黑體" panose="020B0604030504040204" pitchFamily="34" charset="-120"/>
              <a:ea typeface="微軟正黑體" panose="020B0604030504040204" pitchFamily="34" charset="-120"/>
            </a:endParaRPr>
          </a:p>
        </p:txBody>
      </p:sp>
      <p:sp>
        <p:nvSpPr>
          <p:cNvPr id="2" name="矩形 1"/>
          <p:cNvSpPr/>
          <p:nvPr/>
        </p:nvSpPr>
        <p:spPr>
          <a:xfrm>
            <a:off x="0" y="1145351"/>
            <a:ext cx="9144000" cy="4743585"/>
          </a:xfrm>
          <a:prstGeom prst="rect">
            <a:avLst/>
          </a:prstGeom>
          <a:solidFill>
            <a:srgbClr val="0F0F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3" name="Rectangle 1">
            <a:extLst>
              <a:ext uri="{FF2B5EF4-FFF2-40B4-BE49-F238E27FC236}">
                <a16:creationId xmlns:a16="http://schemas.microsoft.com/office/drawing/2014/main" id="{11DAA214-2A32-43C0-B22A-0686120D1C9E}"/>
              </a:ext>
            </a:extLst>
          </p:cNvPr>
          <p:cNvSpPr>
            <a:spLocks noChangeArrowheads="1"/>
          </p:cNvSpPr>
          <p:nvPr/>
        </p:nvSpPr>
        <p:spPr bwMode="auto">
          <a:xfrm>
            <a:off x="749693" y="1413063"/>
            <a:ext cx="7445493" cy="403187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static</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void</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CDCAA"/>
                </a:solidFill>
                <a:effectLst/>
                <a:latin typeface="Consolas" panose="020B0609020204030204" pitchFamily="49" charset="0"/>
              </a:rPr>
              <a:t>Main</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569CD6"/>
                </a:solidFill>
                <a:effectLst/>
                <a:latin typeface="Consolas" panose="020B0609020204030204" pitchFamily="49" charset="0"/>
              </a:rPr>
              <a:t>string</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args</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var</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list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CDCAA"/>
                </a:solidFill>
                <a:effectLst/>
                <a:latin typeface="Consolas" panose="020B0609020204030204" pitchFamily="49" charset="0"/>
              </a:rPr>
              <a:t>CreateList</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string</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name</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69D85"/>
                </a:solidFill>
                <a:effectLst/>
                <a:latin typeface="Consolas" panose="020B0609020204030204" pitchFamily="49" charset="0"/>
              </a:rPr>
              <a:t>"David"</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bool</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result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list</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AA"/>
                </a:solidFill>
                <a:effectLst/>
                <a:latin typeface="Consolas" panose="020B0609020204030204" pitchFamily="49" charset="0"/>
              </a:rPr>
              <a:t>Any</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9CDCFE"/>
                </a:solidFill>
                <a:effectLst/>
                <a:latin typeface="Consolas" panose="020B0609020204030204" pitchFamily="49" charset="0"/>
              </a:rPr>
              <a:t>x</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4B4B4"/>
                </a:solidFill>
                <a:effectLst/>
                <a:latin typeface="Consolas" panose="020B0609020204030204" pitchFamily="49" charset="0"/>
              </a:rPr>
              <a:t>=&gt;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x</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Name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name</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8A0DF"/>
                </a:solidFill>
                <a:effectLst/>
                <a:latin typeface="Consolas" panose="020B0609020204030204" pitchFamily="49" charset="0"/>
              </a:rPr>
              <a:t>if</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result</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Console</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AA"/>
                </a:solidFill>
                <a:effectLst/>
                <a:latin typeface="Consolas" panose="020B0609020204030204" pitchFamily="49" charset="0"/>
              </a:rPr>
              <a:t>WriteLine</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D69D85"/>
                </a:solidFill>
                <a:effectLst/>
                <a:latin typeface="Consolas" panose="020B0609020204030204" pitchFamily="49" charset="0"/>
              </a:rPr>
              <a:t>$"找到了 : </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9CDCFE"/>
                </a:solidFill>
                <a:effectLst/>
                <a:latin typeface="Consolas" panose="020B0609020204030204" pitchFamily="49" charset="0"/>
              </a:rPr>
              <a:t>name</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D69D85"/>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8A0DF"/>
                </a:solidFill>
                <a:effectLst/>
                <a:latin typeface="Consolas" panose="020B0609020204030204" pitchFamily="49" charset="0"/>
              </a:rPr>
              <a:t>else</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Console</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AA"/>
                </a:solidFill>
                <a:effectLst/>
                <a:latin typeface="Consolas" panose="020B0609020204030204" pitchFamily="49" charset="0"/>
              </a:rPr>
              <a:t>WriteLine</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D69D85"/>
                </a:solidFill>
                <a:effectLst/>
                <a:latin typeface="Consolas" panose="020B0609020204030204" pitchFamily="49" charset="0"/>
              </a:rPr>
              <a:t>$"找不到 : </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9CDCFE"/>
                </a:solidFill>
                <a:effectLst/>
                <a:latin typeface="Consolas" panose="020B0609020204030204" pitchFamily="49" charset="0"/>
              </a:rPr>
              <a:t>name</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D69D85"/>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Console</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AA"/>
                </a:solidFill>
                <a:effectLst/>
                <a:latin typeface="Consolas" panose="020B0609020204030204" pitchFamily="49" charset="0"/>
              </a:rPr>
              <a:t>ReadLine</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443735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83997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All</a:t>
            </a:r>
            <a:endParaRPr lang="zh-TW" altLang="en-US" dirty="0"/>
          </a:p>
        </p:txBody>
      </p:sp>
    </p:spTree>
    <p:extLst>
      <p:ext uri="{BB962C8B-B14F-4D97-AF65-F5344CB8AC3E}">
        <p14:creationId xmlns:p14="http://schemas.microsoft.com/office/powerpoint/2010/main" val="4186302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834887" y="1461041"/>
            <a:ext cx="7729804" cy="461665"/>
          </a:xfrm>
          <a:prstGeom prst="rect">
            <a:avLst/>
          </a:prstGeom>
          <a:noFill/>
        </p:spPr>
        <p:txBody>
          <a:bodyPr wrap="square" rtlCol="0">
            <a:spAutoFit/>
          </a:bodyPr>
          <a:lstStyle/>
          <a:p>
            <a:r>
              <a:rPr lang="zh-TW" altLang="en-US" sz="2400" dirty="0">
                <a:solidFill>
                  <a:srgbClr val="FFFFFF"/>
                </a:solidFill>
                <a:latin typeface="微軟正黑體" panose="020B0604030504040204" pitchFamily="34" charset="-120"/>
                <a:ea typeface="微軟正黑體" panose="020B0604030504040204" pitchFamily="34" charset="-120"/>
              </a:rPr>
              <a:t>先記住以下關於 </a:t>
            </a:r>
            <a:r>
              <a:rPr lang="en-US" altLang="zh-TW" sz="2400" dirty="0">
                <a:solidFill>
                  <a:srgbClr val="FFFFFF"/>
                </a:solidFill>
                <a:latin typeface="微軟正黑體" panose="020B0604030504040204" pitchFamily="34" charset="-120"/>
                <a:ea typeface="微軟正黑體" panose="020B0604030504040204" pitchFamily="34" charset="-120"/>
              </a:rPr>
              <a:t>++</a:t>
            </a:r>
            <a:r>
              <a:rPr lang="en-US" altLang="zh-TW" sz="2400" dirty="0" err="1">
                <a:solidFill>
                  <a:srgbClr val="FFFFFF"/>
                </a:solidFill>
                <a:latin typeface="微軟正黑體" panose="020B0604030504040204" pitchFamily="34" charset="-120"/>
                <a:ea typeface="微軟正黑體" panose="020B0604030504040204" pitchFamily="34" charset="-120"/>
              </a:rPr>
              <a:t>i</a:t>
            </a:r>
            <a:r>
              <a:rPr lang="en-US" altLang="zh-TW" sz="2400" dirty="0">
                <a:solidFill>
                  <a:srgbClr val="FFFFFF"/>
                </a:solidFill>
                <a:latin typeface="微軟正黑體" panose="020B0604030504040204" pitchFamily="34" charset="-120"/>
                <a:ea typeface="微軟正黑體" panose="020B0604030504040204" pitchFamily="34" charset="-120"/>
              </a:rPr>
              <a:t> </a:t>
            </a:r>
            <a:r>
              <a:rPr lang="zh-TW" altLang="en-US" sz="2400" dirty="0">
                <a:solidFill>
                  <a:srgbClr val="FFFFFF"/>
                </a:solidFill>
                <a:latin typeface="微軟正黑體" panose="020B0604030504040204" pitchFamily="34" charset="-120"/>
                <a:ea typeface="微軟正黑體" panose="020B0604030504040204" pitchFamily="34" charset="-120"/>
              </a:rPr>
              <a:t>的程式碼</a:t>
            </a:r>
            <a:endParaRPr lang="en-US" altLang="zh-TW" sz="2400" dirty="0">
              <a:solidFill>
                <a:srgbClr val="FFFFFF"/>
              </a:solidFill>
              <a:latin typeface="微軟正黑體" panose="020B0604030504040204" pitchFamily="34" charset="-120"/>
              <a:ea typeface="微軟正黑體" panose="020B0604030504040204" pitchFamily="34" charset="-120"/>
            </a:endParaRPr>
          </a:p>
        </p:txBody>
      </p:sp>
      <p:sp>
        <p:nvSpPr>
          <p:cNvPr id="5" name="矩形 4"/>
          <p:cNvSpPr/>
          <p:nvPr/>
        </p:nvSpPr>
        <p:spPr>
          <a:xfrm>
            <a:off x="0" y="2020704"/>
            <a:ext cx="9144000" cy="2987419"/>
          </a:xfrm>
          <a:prstGeom prst="rect">
            <a:avLst/>
          </a:prstGeom>
          <a:solidFill>
            <a:srgbClr val="0F0F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5114708" y="5106121"/>
            <a:ext cx="3449983" cy="369332"/>
          </a:xfrm>
          <a:prstGeom prst="rect">
            <a:avLst/>
          </a:prstGeom>
          <a:noFill/>
        </p:spPr>
        <p:txBody>
          <a:bodyPr wrap="none" rtlCol="0">
            <a:spAutoFit/>
          </a:bodyPr>
          <a:lstStyle/>
          <a:p>
            <a:r>
              <a:rPr lang="en-US" altLang="zh-TW" dirty="0" err="1">
                <a:solidFill>
                  <a:srgbClr val="FFC000"/>
                </a:solidFill>
              </a:rPr>
              <a:t>DoubleSamples</a:t>
            </a:r>
            <a:r>
              <a:rPr lang="en-US" altLang="zh-TW" dirty="0">
                <a:solidFill>
                  <a:srgbClr val="FFC000"/>
                </a:solidFill>
              </a:rPr>
              <a:t>\DoubleSample002</a:t>
            </a:r>
            <a:endParaRPr lang="zh-TW" altLang="en-US" dirty="0">
              <a:solidFill>
                <a:srgbClr val="FFC000"/>
              </a:solidFill>
            </a:endParaRPr>
          </a:p>
        </p:txBody>
      </p:sp>
      <p:sp>
        <p:nvSpPr>
          <p:cNvPr id="4" name="Rectangle 2"/>
          <p:cNvSpPr>
            <a:spLocks noChangeArrowheads="1"/>
          </p:cNvSpPr>
          <p:nvPr/>
        </p:nvSpPr>
        <p:spPr bwMode="auto">
          <a:xfrm>
            <a:off x="834887" y="2606472"/>
            <a:ext cx="366318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569CD6"/>
                </a:solidFill>
                <a:effectLst/>
                <a:latin typeface="Consolas" panose="020B0609020204030204" pitchFamily="49" charset="0"/>
              </a:rPr>
              <a:t>static</a:t>
            </a: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void</a:t>
            </a:r>
            <a:r>
              <a:rPr kumimoji="0" lang="zh-TW" altLang="zh-TW" sz="1600" b="0" i="0" u="none" strike="noStrike" cap="none" normalizeH="0" baseline="0" dirty="0">
                <a:ln>
                  <a:noFill/>
                </a:ln>
                <a:solidFill>
                  <a:schemeClr val="tx1"/>
                </a:solidFill>
                <a:effectLst/>
                <a:latin typeface="Consolas" panose="020B0609020204030204" pitchFamily="49" charset="0"/>
              </a:rPr>
              <a:t> Main(</a:t>
            </a:r>
            <a:r>
              <a:rPr kumimoji="0" lang="zh-TW" altLang="zh-TW" sz="1600" b="0" i="0" u="none" strike="noStrike" cap="none" normalizeH="0" baseline="0" dirty="0">
                <a:ln>
                  <a:noFill/>
                </a:ln>
                <a:solidFill>
                  <a:srgbClr val="569CD6"/>
                </a:solidFill>
                <a:effectLst/>
                <a:latin typeface="Consolas" panose="020B0609020204030204" pitchFamily="49" charset="0"/>
              </a:rPr>
              <a:t>string</a:t>
            </a:r>
            <a:r>
              <a:rPr kumimoji="0" lang="zh-TW" altLang="zh-TW" sz="1600" b="0" i="0" u="none" strike="noStrike" cap="none" normalizeH="0" baseline="0" dirty="0">
                <a:ln>
                  <a:noFill/>
                </a:ln>
                <a:solidFill>
                  <a:schemeClr val="tx1"/>
                </a:solidFill>
                <a:effectLst/>
                <a:latin typeface="Consolas" panose="020B0609020204030204" pitchFamily="49" charset="0"/>
              </a:rPr>
              <a:t>[] args)</a:t>
            </a: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a:t>
            </a: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int</a:t>
            </a:r>
            <a:r>
              <a:rPr kumimoji="0" lang="zh-TW" altLang="zh-TW" sz="1600" b="0" i="0" u="none" strike="noStrike" cap="none" normalizeH="0" baseline="0" dirty="0">
                <a:ln>
                  <a:noFill/>
                </a:ln>
                <a:solidFill>
                  <a:schemeClr val="tx1"/>
                </a:solidFill>
                <a:effectLst/>
                <a:latin typeface="Consolas" panose="020B0609020204030204" pitchFamily="49" charset="0"/>
              </a:rPr>
              <a:t> i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B5CEA8"/>
                </a:solidFill>
                <a:effectLst/>
                <a:latin typeface="Consolas" panose="020B0609020204030204" pitchFamily="49" charset="0"/>
              </a:rPr>
              <a:t>0</a:t>
            </a:r>
            <a:r>
              <a:rPr kumimoji="0" lang="zh-TW" altLang="zh-TW" sz="1600" b="0" i="0" u="none" strike="noStrike" cap="none" normalizeH="0" baseline="0" dirty="0">
                <a:ln>
                  <a:noFill/>
                </a:ln>
                <a:solidFill>
                  <a:schemeClr val="tx1"/>
                </a:solidFill>
                <a:effectLst/>
                <a:latin typeface="Consolas" panose="020B0609020204030204" pitchFamily="49" charset="0"/>
              </a:rPr>
              <a:t>;</a:t>
            </a: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i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chemeClr val="tx1"/>
                </a:solidFill>
                <a:effectLst/>
                <a:latin typeface="Consolas" panose="020B0609020204030204" pitchFamily="49" charset="0"/>
              </a:rPr>
              <a:t>i;</a:t>
            </a: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Console</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chemeClr val="tx1"/>
                </a:solidFill>
                <a:effectLst/>
                <a:latin typeface="Consolas" panose="020B0609020204030204" pitchFamily="49" charset="0"/>
              </a:rPr>
              <a:t>WriteLine(i);</a:t>
            </a: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Console</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chemeClr val="tx1"/>
                </a:solidFill>
                <a:effectLst/>
                <a:latin typeface="Consolas" panose="020B0609020204030204" pitchFamily="49" charset="0"/>
              </a:rPr>
              <a:t>ReadLine();</a:t>
            </a: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a:t>
            </a:r>
          </a:p>
        </p:txBody>
      </p:sp>
    </p:spTree>
    <p:extLst>
      <p:ext uri="{BB962C8B-B14F-4D97-AF65-F5344CB8AC3E}">
        <p14:creationId xmlns:p14="http://schemas.microsoft.com/office/powerpoint/2010/main" val="299926938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在 </a:t>
            </a:r>
            <a:r>
              <a:rPr lang="en-US" altLang="zh-TW" sz="3200" dirty="0"/>
              <a:t>LinqSamples</a:t>
            </a:r>
            <a:r>
              <a:rPr lang="en-US" altLang="zh-TW" dirty="0"/>
              <a:t> </a:t>
            </a:r>
            <a:r>
              <a:rPr lang="zh-TW" altLang="en-US" dirty="0"/>
              <a:t>加入新專案</a:t>
            </a:r>
          </a:p>
        </p:txBody>
      </p:sp>
      <p:sp>
        <p:nvSpPr>
          <p:cNvPr id="4" name="文字版面配置區 3"/>
          <p:cNvSpPr>
            <a:spLocks noGrp="1"/>
          </p:cNvSpPr>
          <p:nvPr>
            <p:ph type="body" sz="quarter" idx="10"/>
          </p:nvPr>
        </p:nvSpPr>
        <p:spPr/>
        <p:txBody>
          <a:bodyPr/>
          <a:lstStyle/>
          <a:p>
            <a:r>
              <a:rPr lang="zh-TW" altLang="en-US" sz="2800" dirty="0"/>
              <a:t>方案名稱：</a:t>
            </a:r>
            <a:r>
              <a:rPr lang="en-US" altLang="zh-TW" sz="2800" dirty="0"/>
              <a:t>LinqSamples</a:t>
            </a:r>
          </a:p>
          <a:p>
            <a:r>
              <a:rPr lang="zh-TW" altLang="en-US" sz="2800" dirty="0"/>
              <a:t>專案名稱：</a:t>
            </a:r>
            <a:r>
              <a:rPr lang="en-US" altLang="zh-TW" sz="2800" dirty="0"/>
              <a:t>LinqSample009</a:t>
            </a:r>
          </a:p>
          <a:p>
            <a:r>
              <a:rPr lang="zh-TW" altLang="en-US" sz="2800" dirty="0"/>
              <a:t>範本：</a:t>
            </a:r>
            <a:r>
              <a:rPr lang="en-US" altLang="zh-TW" sz="2800" dirty="0"/>
              <a:t>Console Application</a:t>
            </a:r>
          </a:p>
          <a:p>
            <a:endParaRPr lang="zh-TW" altLang="en-US" sz="2800" dirty="0"/>
          </a:p>
        </p:txBody>
      </p:sp>
    </p:spTree>
    <p:extLst>
      <p:ext uri="{BB962C8B-B14F-4D97-AF65-F5344CB8AC3E}">
        <p14:creationId xmlns:p14="http://schemas.microsoft.com/office/powerpoint/2010/main" val="103832286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834887" y="1461041"/>
            <a:ext cx="7729804" cy="461665"/>
          </a:xfrm>
          <a:prstGeom prst="rect">
            <a:avLst/>
          </a:prstGeom>
          <a:noFill/>
        </p:spPr>
        <p:txBody>
          <a:bodyPr wrap="square" rtlCol="0">
            <a:spAutoFit/>
          </a:bodyPr>
          <a:lstStyle/>
          <a:p>
            <a:r>
              <a:rPr lang="zh-TW" altLang="en-US" sz="2400" dirty="0">
                <a:solidFill>
                  <a:srgbClr val="FFFFFF"/>
                </a:solidFill>
                <a:latin typeface="微軟正黑體" panose="020B0604030504040204" pitchFamily="34" charset="-120"/>
                <a:ea typeface="微軟正黑體" panose="020B0604030504040204" pitchFamily="34" charset="-120"/>
              </a:rPr>
              <a:t>加入 </a:t>
            </a:r>
            <a:r>
              <a:rPr lang="en-US" altLang="zh-TW" sz="2400" dirty="0" err="1">
                <a:solidFill>
                  <a:srgbClr val="FFFFFF"/>
                </a:solidFill>
                <a:latin typeface="微軟正黑體" panose="020B0604030504040204" pitchFamily="34" charset="-120"/>
                <a:ea typeface="微軟正黑體" panose="020B0604030504040204" pitchFamily="34" charset="-120"/>
              </a:rPr>
              <a:t>MyData</a:t>
            </a:r>
            <a:r>
              <a:rPr lang="en-US" altLang="zh-TW" sz="2400" dirty="0">
                <a:solidFill>
                  <a:srgbClr val="FFFFFF"/>
                </a:solidFill>
                <a:latin typeface="微軟正黑體" panose="020B0604030504040204" pitchFamily="34" charset="-120"/>
                <a:ea typeface="微軟正黑體" panose="020B0604030504040204" pitchFamily="34" charset="-120"/>
              </a:rPr>
              <a:t> Class</a:t>
            </a:r>
            <a:r>
              <a:rPr lang="zh-TW" altLang="en-US" sz="2400" dirty="0">
                <a:solidFill>
                  <a:srgbClr val="FFFFFF"/>
                </a:solidFill>
                <a:latin typeface="微軟正黑體" panose="020B0604030504040204" pitchFamily="34" charset="-120"/>
                <a:ea typeface="微軟正黑體" panose="020B0604030504040204" pitchFamily="34" charset="-120"/>
              </a:rPr>
              <a:t>，並建立其內容</a:t>
            </a:r>
            <a:endParaRPr lang="en-US" altLang="zh-TW" sz="2400" dirty="0">
              <a:solidFill>
                <a:srgbClr val="FFFFFF"/>
              </a:solidFill>
              <a:latin typeface="微軟正黑體" panose="020B0604030504040204" pitchFamily="34" charset="-120"/>
              <a:ea typeface="微軟正黑體" panose="020B0604030504040204" pitchFamily="34" charset="-120"/>
            </a:endParaRPr>
          </a:p>
        </p:txBody>
      </p:sp>
      <p:grpSp>
        <p:nvGrpSpPr>
          <p:cNvPr id="9" name="群組 8"/>
          <p:cNvGrpSpPr/>
          <p:nvPr/>
        </p:nvGrpSpPr>
        <p:grpSpPr>
          <a:xfrm>
            <a:off x="0" y="2020704"/>
            <a:ext cx="9144000" cy="2987419"/>
            <a:chOff x="0" y="2020704"/>
            <a:chExt cx="9144000" cy="2987419"/>
          </a:xfrm>
        </p:grpSpPr>
        <p:sp>
          <p:nvSpPr>
            <p:cNvPr id="5" name="矩形 4"/>
            <p:cNvSpPr/>
            <p:nvPr/>
          </p:nvSpPr>
          <p:spPr>
            <a:xfrm>
              <a:off x="0" y="2020704"/>
              <a:ext cx="9144000" cy="2987419"/>
            </a:xfrm>
            <a:prstGeom prst="rect">
              <a:avLst/>
            </a:prstGeom>
            <a:solidFill>
              <a:srgbClr val="0F0F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8" name="Rectangle 1"/>
            <p:cNvSpPr>
              <a:spLocks noChangeArrowheads="1"/>
            </p:cNvSpPr>
            <p:nvPr/>
          </p:nvSpPr>
          <p:spPr bwMode="auto">
            <a:xfrm>
              <a:off x="834887" y="2483361"/>
              <a:ext cx="2765501"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569CD6"/>
                  </a:solidFill>
                  <a:effectLst/>
                  <a:latin typeface="Consolas" panose="020B0609020204030204" pitchFamily="49" charset="0"/>
                </a:rPr>
                <a:t>class</a:t>
              </a: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a:t>
              </a: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public</a:t>
              </a: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string</a:t>
              </a:r>
              <a:r>
                <a:rPr kumimoji="0" lang="zh-TW" altLang="zh-TW" sz="1600" b="0" i="0" u="none" strike="noStrike" cap="none" normalizeH="0" baseline="0" dirty="0">
                  <a:ln>
                    <a:noFill/>
                  </a:ln>
                  <a:solidFill>
                    <a:schemeClr val="tx1"/>
                  </a:solidFill>
                  <a:effectLst/>
                  <a:latin typeface="Consolas" panose="020B0609020204030204" pitchFamily="49" charset="0"/>
                </a:rPr>
                <a:t> Name</a:t>
              </a: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 </a:t>
              </a:r>
              <a:r>
                <a:rPr kumimoji="0" lang="zh-TW" altLang="zh-TW" sz="1600" b="0" i="0" u="none" strike="noStrike" cap="none" normalizeH="0" baseline="0" dirty="0">
                  <a:ln>
                    <a:noFill/>
                  </a:ln>
                  <a:solidFill>
                    <a:srgbClr val="569CD6"/>
                  </a:solidFill>
                  <a:effectLst/>
                  <a:latin typeface="Consolas" panose="020B0609020204030204" pitchFamily="49" charset="0"/>
                </a:rPr>
                <a:t>get</a:t>
              </a: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set</a:t>
              </a:r>
              <a:r>
                <a:rPr kumimoji="0" lang="zh-TW" altLang="zh-TW" sz="1600" b="0" i="0" u="none" strike="noStrike" cap="none" normalizeH="0" baseline="0" dirty="0">
                  <a:ln>
                    <a:noFill/>
                  </a:ln>
                  <a:solidFill>
                    <a:schemeClr val="tx1"/>
                  </a:solidFill>
                  <a:effectLst/>
                  <a:latin typeface="Consolas" panose="020B0609020204030204" pitchFamily="49" charset="0"/>
                </a:rPr>
                <a:t>; }</a:t>
              </a:r>
              <a:br>
                <a:rPr kumimoji="0" lang="zh-TW" altLang="zh-TW" sz="1600" b="0" i="0" u="none" strike="noStrike" cap="none" normalizeH="0" baseline="0" dirty="0">
                  <a:ln>
                    <a:noFill/>
                  </a:ln>
                  <a:solidFill>
                    <a:schemeClr val="tx1"/>
                  </a:solidFill>
                  <a:effectLst/>
                  <a:latin typeface="Consolas" panose="020B0609020204030204" pitchFamily="49" charset="0"/>
                </a:rPr>
              </a:b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public</a:t>
              </a: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int</a:t>
              </a:r>
              <a:r>
                <a:rPr kumimoji="0" lang="zh-TW" altLang="zh-TW" sz="1600" b="0" i="0" u="none" strike="noStrike" cap="none" normalizeH="0" baseline="0" dirty="0">
                  <a:ln>
                    <a:noFill/>
                  </a:ln>
                  <a:solidFill>
                    <a:schemeClr val="tx1"/>
                  </a:solidFill>
                  <a:effectLst/>
                  <a:latin typeface="Consolas" panose="020B0609020204030204" pitchFamily="49" charset="0"/>
                </a:rPr>
                <a:t> Age</a:t>
              </a: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 </a:t>
              </a:r>
              <a:r>
                <a:rPr kumimoji="0" lang="zh-TW" altLang="zh-TW" sz="1600" b="0" i="0" u="none" strike="noStrike" cap="none" normalizeH="0" baseline="0" dirty="0">
                  <a:ln>
                    <a:noFill/>
                  </a:ln>
                  <a:solidFill>
                    <a:srgbClr val="569CD6"/>
                  </a:solidFill>
                  <a:effectLst/>
                  <a:latin typeface="Consolas" panose="020B0609020204030204" pitchFamily="49" charset="0"/>
                </a:rPr>
                <a:t>get</a:t>
              </a:r>
              <a:r>
                <a:rPr kumimoji="0" lang="zh-TW" altLang="zh-TW" sz="1600" b="0" i="0" u="none" strike="noStrike" cap="none" normalizeH="0" baseline="0" dirty="0">
                  <a:ln>
                    <a:noFill/>
                  </a:ln>
                  <a:solidFill>
                    <a:schemeClr val="tx1"/>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set</a:t>
              </a:r>
              <a:r>
                <a:rPr kumimoji="0" lang="zh-TW" altLang="zh-TW" sz="1600" b="0" i="0" u="none" strike="noStrike" cap="none" normalizeH="0" baseline="0" dirty="0">
                  <a:ln>
                    <a:noFill/>
                  </a:ln>
                  <a:solidFill>
                    <a:schemeClr val="tx1"/>
                  </a:solidFill>
                  <a:effectLst/>
                  <a:latin typeface="Consolas" panose="020B0609020204030204" pitchFamily="49" charset="0"/>
                </a:rPr>
                <a:t>; }</a:t>
              </a:r>
              <a:br>
                <a:rPr kumimoji="0" lang="zh-TW" altLang="zh-TW" sz="1600" b="0" i="0" u="none" strike="noStrike" cap="none" normalizeH="0" baseline="0" dirty="0">
                  <a:ln>
                    <a:noFill/>
                  </a:ln>
                  <a:solidFill>
                    <a:schemeClr val="tx1"/>
                  </a:solidFill>
                  <a:effectLst/>
                  <a:latin typeface="Consolas" panose="020B0609020204030204" pitchFamily="49" charset="0"/>
                </a:rPr>
              </a:br>
              <a:r>
                <a:rPr kumimoji="0" lang="zh-TW" altLang="zh-TW" sz="1600" b="0" i="0" u="none" strike="noStrike" cap="none" normalizeH="0" baseline="0" dirty="0">
                  <a:ln>
                    <a:noFill/>
                  </a:ln>
                  <a:solidFill>
                    <a:schemeClr val="tx1"/>
                  </a:solidFill>
                  <a:effectLst/>
                  <a:latin typeface="Consolas" panose="020B0609020204030204" pitchFamily="49" charset="0"/>
                </a:rPr>
                <a:t> }</a:t>
              </a:r>
            </a:p>
          </p:txBody>
        </p:sp>
      </p:grpSp>
    </p:spTree>
    <p:extLst>
      <p:ext uri="{BB962C8B-B14F-4D97-AF65-F5344CB8AC3E}">
        <p14:creationId xmlns:p14="http://schemas.microsoft.com/office/powerpoint/2010/main" val="16876895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520906"/>
            <a:ext cx="9144000" cy="4743585"/>
          </a:xfrm>
          <a:prstGeom prst="rect">
            <a:avLst/>
          </a:prstGeom>
          <a:solidFill>
            <a:srgbClr val="0F0F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857605" y="689907"/>
            <a:ext cx="7729804" cy="830997"/>
          </a:xfrm>
          <a:prstGeom prst="rect">
            <a:avLst/>
          </a:prstGeom>
          <a:noFill/>
        </p:spPr>
        <p:txBody>
          <a:bodyPr wrap="square" rtlCol="0">
            <a:spAutoFit/>
          </a:bodyPr>
          <a:lstStyle/>
          <a:p>
            <a:r>
              <a:rPr lang="zh-TW" altLang="en-US" sz="2400" dirty="0">
                <a:solidFill>
                  <a:srgbClr val="FFFFFF"/>
                </a:solidFill>
                <a:latin typeface="微軟正黑體" panose="020B0604030504040204" pitchFamily="34" charset="-120"/>
                <a:ea typeface="微軟正黑體" panose="020B0604030504040204" pitchFamily="34" charset="-120"/>
              </a:rPr>
              <a:t>在 </a:t>
            </a:r>
            <a:r>
              <a:rPr lang="en-US" altLang="zh-TW" sz="2400" dirty="0">
                <a:solidFill>
                  <a:srgbClr val="FFFFFF"/>
                </a:solidFill>
                <a:latin typeface="微軟正黑體" panose="020B0604030504040204" pitchFamily="34" charset="-120"/>
                <a:ea typeface="微軟正黑體" panose="020B0604030504040204" pitchFamily="34" charset="-120"/>
              </a:rPr>
              <a:t>Program </a:t>
            </a:r>
            <a:r>
              <a:rPr lang="en-US" altLang="zh-TW" sz="2400" dirty="0" err="1">
                <a:solidFill>
                  <a:srgbClr val="FFFFFF"/>
                </a:solidFill>
                <a:latin typeface="微軟正黑體" panose="020B0604030504040204" pitchFamily="34" charset="-120"/>
                <a:ea typeface="微軟正黑體" panose="020B0604030504040204" pitchFamily="34" charset="-120"/>
              </a:rPr>
              <a:t>Calss</a:t>
            </a:r>
            <a:r>
              <a:rPr lang="en-US" altLang="zh-TW" sz="2400" dirty="0">
                <a:solidFill>
                  <a:srgbClr val="FFFFFF"/>
                </a:solidFill>
                <a:latin typeface="微軟正黑體" panose="020B0604030504040204" pitchFamily="34" charset="-120"/>
                <a:ea typeface="微軟正黑體" panose="020B0604030504040204" pitchFamily="34" charset="-120"/>
              </a:rPr>
              <a:t> </a:t>
            </a:r>
            <a:r>
              <a:rPr lang="zh-TW" altLang="en-US" sz="2400" dirty="0">
                <a:solidFill>
                  <a:srgbClr val="FFFFFF"/>
                </a:solidFill>
                <a:latin typeface="微軟正黑體" panose="020B0604030504040204" pitchFamily="34" charset="-120"/>
                <a:ea typeface="微軟正黑體" panose="020B0604030504040204" pitchFamily="34" charset="-120"/>
              </a:rPr>
              <a:t>加入產生 </a:t>
            </a:r>
            <a:r>
              <a:rPr lang="en-US" altLang="zh-TW" sz="2400" dirty="0">
                <a:solidFill>
                  <a:srgbClr val="FFFFFF"/>
                </a:solidFill>
                <a:latin typeface="微軟正黑體" panose="020B0604030504040204" pitchFamily="34" charset="-120"/>
                <a:ea typeface="微軟正黑體" panose="020B0604030504040204" pitchFamily="34" charset="-120"/>
              </a:rPr>
              <a:t>List&lt;</a:t>
            </a:r>
            <a:r>
              <a:rPr lang="en-US" altLang="zh-TW" sz="2400" dirty="0" err="1">
                <a:solidFill>
                  <a:srgbClr val="FFFFFF"/>
                </a:solidFill>
                <a:latin typeface="微軟正黑體" panose="020B0604030504040204" pitchFamily="34" charset="-120"/>
                <a:ea typeface="微軟正黑體" panose="020B0604030504040204" pitchFamily="34" charset="-120"/>
              </a:rPr>
              <a:t>MyData</a:t>
            </a:r>
            <a:r>
              <a:rPr lang="en-US" altLang="zh-TW" sz="2400" dirty="0">
                <a:solidFill>
                  <a:srgbClr val="FFFFFF"/>
                </a:solidFill>
                <a:latin typeface="微軟正黑體" panose="020B0604030504040204" pitchFamily="34" charset="-120"/>
                <a:ea typeface="微軟正黑體" panose="020B0604030504040204" pitchFamily="34" charset="-120"/>
              </a:rPr>
              <a:t>&gt; </a:t>
            </a:r>
            <a:r>
              <a:rPr lang="zh-TW" altLang="en-US" sz="2400" dirty="0">
                <a:solidFill>
                  <a:srgbClr val="FFFFFF"/>
                </a:solidFill>
                <a:latin typeface="微軟正黑體" panose="020B0604030504040204" pitchFamily="34" charset="-120"/>
                <a:ea typeface="微軟正黑體" panose="020B0604030504040204" pitchFamily="34" charset="-120"/>
              </a:rPr>
              <a:t>的方法</a:t>
            </a:r>
            <a:br>
              <a:rPr lang="en-US" altLang="zh-TW" sz="2400" dirty="0">
                <a:solidFill>
                  <a:srgbClr val="FFFFFF"/>
                </a:solidFill>
                <a:latin typeface="微軟正黑體" panose="020B0604030504040204" pitchFamily="34" charset="-120"/>
                <a:ea typeface="微軟正黑體" panose="020B0604030504040204" pitchFamily="34" charset="-120"/>
              </a:rPr>
            </a:br>
            <a:r>
              <a:rPr lang="zh-TW" altLang="en-US" sz="2400" dirty="0">
                <a:solidFill>
                  <a:srgbClr val="FFFFFF"/>
                </a:solidFill>
                <a:latin typeface="微軟正黑體" panose="020B0604030504040204" pitchFamily="34" charset="-120"/>
                <a:ea typeface="微軟正黑體" panose="020B0604030504040204" pitchFamily="34" charset="-120"/>
              </a:rPr>
              <a:t>並且在 </a:t>
            </a:r>
            <a:r>
              <a:rPr lang="en-US" altLang="zh-TW" sz="2400" dirty="0">
                <a:solidFill>
                  <a:srgbClr val="FFFFFF"/>
                </a:solidFill>
                <a:latin typeface="微軟正黑體" panose="020B0604030504040204" pitchFamily="34" charset="-120"/>
                <a:ea typeface="微軟正黑體" panose="020B0604030504040204" pitchFamily="34" charset="-120"/>
              </a:rPr>
              <a:t>Main Method</a:t>
            </a:r>
            <a:r>
              <a:rPr lang="zh-TW" altLang="en-US" sz="2400" dirty="0">
                <a:solidFill>
                  <a:srgbClr val="FFFFFF"/>
                </a:solidFill>
                <a:latin typeface="微軟正黑體" panose="020B0604030504040204" pitchFamily="34" charset="-120"/>
                <a:ea typeface="微軟正黑體" panose="020B0604030504040204" pitchFamily="34" charset="-120"/>
              </a:rPr>
              <a:t> 中呼叫它以產生一個集合</a:t>
            </a:r>
            <a:endParaRPr lang="en-US" altLang="zh-TW" sz="2400" dirty="0">
              <a:solidFill>
                <a:srgbClr val="FFFFFF"/>
              </a:solidFill>
              <a:latin typeface="微軟正黑體" panose="020B0604030504040204" pitchFamily="34" charset="-120"/>
              <a:ea typeface="微軟正黑體" panose="020B0604030504040204" pitchFamily="34" charset="-120"/>
            </a:endParaRPr>
          </a:p>
        </p:txBody>
      </p:sp>
      <p:sp>
        <p:nvSpPr>
          <p:cNvPr id="5" name="Rectangle 1">
            <a:extLst>
              <a:ext uri="{FF2B5EF4-FFF2-40B4-BE49-F238E27FC236}">
                <a16:creationId xmlns:a16="http://schemas.microsoft.com/office/drawing/2014/main" id="{AA4057CF-0B93-48B5-B5D9-1B7BD695FC9E}"/>
              </a:ext>
            </a:extLst>
          </p:cNvPr>
          <p:cNvSpPr>
            <a:spLocks noChangeArrowheads="1"/>
          </p:cNvSpPr>
          <p:nvPr/>
        </p:nvSpPr>
        <p:spPr bwMode="auto">
          <a:xfrm>
            <a:off x="731898" y="1812007"/>
            <a:ext cx="7808023" cy="378565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static</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void</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CDCAA"/>
                </a:solidFill>
                <a:effectLst/>
                <a:latin typeface="Consolas" panose="020B0609020204030204" pitchFamily="49" charset="0"/>
              </a:rPr>
              <a:t>Main</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569CD6"/>
                </a:solidFill>
                <a:effectLst/>
                <a:latin typeface="Consolas" panose="020B0609020204030204" pitchFamily="49" charset="0"/>
              </a:rPr>
              <a:t>string</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args</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lang="en-US" altLang="zh-TW" sz="1600" dirty="0">
                <a:solidFill>
                  <a:srgbClr val="4EC9B0"/>
                </a:solidFill>
                <a:latin typeface="Consolas" panose="020B0609020204030204" pitchFamily="49" charset="0"/>
              </a:rPr>
              <a:t>var</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list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CDCAA"/>
                </a:solidFill>
                <a:effectLst/>
                <a:latin typeface="Consolas" panose="020B0609020204030204" pitchFamily="49" charset="0"/>
              </a:rPr>
              <a:t>CreateList</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en-US" sz="1600" b="0" i="0" u="none" strike="noStrike" cap="none" normalizeH="0" baseline="0" dirty="0">
                <a:ln>
                  <a:noFill/>
                </a:ln>
                <a:solidFill>
                  <a:srgbClr val="DCDCDC"/>
                </a:solidFill>
                <a:effectLst/>
                <a:latin typeface="Consolas" panose="020B0609020204030204" pitchFamily="49" charset="0"/>
              </a:rPr>
              <a:t> </a:t>
            </a:r>
            <a:endParaRPr kumimoji="0" lang="en-US" altLang="zh-TW" sz="1600" b="0" i="0" u="none" strike="noStrike" cap="none" normalizeH="0" baseline="0" dirty="0">
              <a:ln>
                <a:noFill/>
              </a:ln>
              <a:solidFill>
                <a:srgbClr val="DCDCDC"/>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static</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List</a:t>
            </a:r>
            <a:r>
              <a:rPr kumimoji="0" lang="zh-TW" altLang="zh-TW" sz="1600" b="0" i="0" u="none" strike="noStrike" cap="none" normalizeH="0" baseline="0" dirty="0">
                <a:ln>
                  <a:noFill/>
                </a:ln>
                <a:solidFill>
                  <a:srgbClr val="DCDCDC"/>
                </a:solidFill>
                <a:effectLst/>
                <a:latin typeface="Consolas" panose="020B0609020204030204" pitchFamily="49" charset="0"/>
              </a:rPr>
              <a:t>&lt;</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&gt; </a:t>
            </a:r>
            <a:r>
              <a:rPr kumimoji="0" lang="zh-TW" altLang="zh-TW" sz="1600" b="0" i="0" u="none" strike="noStrike" cap="none" normalizeH="0" baseline="0" dirty="0">
                <a:ln>
                  <a:noFill/>
                </a:ln>
                <a:solidFill>
                  <a:srgbClr val="DCDCAA"/>
                </a:solidFill>
                <a:effectLst/>
                <a:latin typeface="Consolas" panose="020B0609020204030204" pitchFamily="49" charset="0"/>
              </a:rPr>
              <a:t>CreateList</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8A0DF"/>
                </a:solidFill>
                <a:effectLst/>
                <a:latin typeface="Consolas" panose="020B0609020204030204" pitchFamily="49" charset="0"/>
              </a:rPr>
              <a:t>return</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List</a:t>
            </a:r>
            <a:r>
              <a:rPr kumimoji="0" lang="zh-TW" altLang="zh-TW" sz="1600" b="0" i="0" u="none" strike="noStrike" cap="none" normalizeH="0" baseline="0" dirty="0">
                <a:ln>
                  <a:noFill/>
                </a:ln>
                <a:solidFill>
                  <a:srgbClr val="DCDCDC"/>
                </a:solidFill>
                <a:effectLst/>
                <a:latin typeface="Consolas" panose="020B0609020204030204" pitchFamily="49" charset="0"/>
              </a:rPr>
              <a:t>&lt;</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&gt;()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 { Name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69D85"/>
                </a:solidFill>
                <a:effectLst/>
                <a:latin typeface="Consolas" panose="020B0609020204030204" pitchFamily="49" charset="0"/>
              </a:rPr>
              <a:t>"Bill"</a:t>
            </a:r>
            <a:r>
              <a:rPr kumimoji="0" lang="zh-TW" altLang="zh-TW" sz="1600" b="0" i="0" u="none" strike="noStrike" cap="none" normalizeH="0" baseline="0" dirty="0">
                <a:ln>
                  <a:noFill/>
                </a:ln>
                <a:solidFill>
                  <a:srgbClr val="DCDCDC"/>
                </a:solidFill>
                <a:effectLst/>
                <a:latin typeface="Consolas" panose="020B0609020204030204" pitchFamily="49" charset="0"/>
              </a:rPr>
              <a:t>, Age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5CEA8"/>
                </a:solidFill>
                <a:effectLst/>
                <a:latin typeface="Consolas" panose="020B0609020204030204" pitchFamily="49" charset="0"/>
              </a:rPr>
              <a:t>47</a:t>
            </a: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 { Name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69D85"/>
                </a:solidFill>
                <a:effectLst/>
                <a:latin typeface="Consolas" panose="020B0609020204030204" pitchFamily="49" charset="0"/>
              </a:rPr>
              <a:t>"John"</a:t>
            </a:r>
            <a:r>
              <a:rPr kumimoji="0" lang="zh-TW" altLang="zh-TW" sz="1600" b="0" i="0" u="none" strike="noStrike" cap="none" normalizeH="0" baseline="0" dirty="0">
                <a:ln>
                  <a:noFill/>
                </a:ln>
                <a:solidFill>
                  <a:srgbClr val="DCDCDC"/>
                </a:solidFill>
                <a:effectLst/>
                <a:latin typeface="Consolas" panose="020B0609020204030204" pitchFamily="49" charset="0"/>
              </a:rPr>
              <a:t>, Age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5CEA8"/>
                </a:solidFill>
                <a:effectLst/>
                <a:latin typeface="Consolas" panose="020B0609020204030204" pitchFamily="49" charset="0"/>
              </a:rPr>
              <a:t>37</a:t>
            </a: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 { Name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69D85"/>
                </a:solidFill>
                <a:effectLst/>
                <a:latin typeface="Consolas" panose="020B0609020204030204" pitchFamily="49" charset="0"/>
              </a:rPr>
              <a:t>"Tom"</a:t>
            </a:r>
            <a:r>
              <a:rPr kumimoji="0" lang="zh-TW" altLang="zh-TW" sz="1600" b="0" i="0" u="none" strike="noStrike" cap="none" normalizeH="0" baseline="0" dirty="0">
                <a:ln>
                  <a:noFill/>
                </a:ln>
                <a:solidFill>
                  <a:srgbClr val="DCDCDC"/>
                </a:solidFill>
                <a:effectLst/>
                <a:latin typeface="Consolas" panose="020B0609020204030204" pitchFamily="49" charset="0"/>
              </a:rPr>
              <a:t>, Age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5CEA8"/>
                </a:solidFill>
                <a:effectLst/>
                <a:latin typeface="Consolas" panose="020B0609020204030204" pitchFamily="49" charset="0"/>
              </a:rPr>
              <a:t>48</a:t>
            </a: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 { Name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69D85"/>
                </a:solidFill>
                <a:effectLst/>
                <a:latin typeface="Consolas" panose="020B0609020204030204" pitchFamily="49" charset="0"/>
              </a:rPr>
              <a:t>"David"</a:t>
            </a:r>
            <a:r>
              <a:rPr kumimoji="0" lang="zh-TW" altLang="zh-TW" sz="1600" b="0" i="0" u="none" strike="noStrike" cap="none" normalizeH="0" baseline="0" dirty="0">
                <a:ln>
                  <a:noFill/>
                </a:ln>
                <a:solidFill>
                  <a:srgbClr val="DCDCDC"/>
                </a:solidFill>
                <a:effectLst/>
                <a:latin typeface="Consolas" panose="020B0609020204030204" pitchFamily="49" charset="0"/>
              </a:rPr>
              <a:t>, Age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5CEA8"/>
                </a:solidFill>
                <a:effectLst/>
                <a:latin typeface="Consolas" panose="020B0609020204030204" pitchFamily="49" charset="0"/>
              </a:rPr>
              <a:t>36</a:t>
            </a: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new</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MyData</a:t>
            </a:r>
            <a:r>
              <a:rPr kumimoji="0" lang="zh-TW" altLang="zh-TW" sz="1600" b="0" i="0" u="none" strike="noStrike" cap="none" normalizeH="0" baseline="0" dirty="0">
                <a:ln>
                  <a:noFill/>
                </a:ln>
                <a:solidFill>
                  <a:srgbClr val="DCDCDC"/>
                </a:solidFill>
                <a:effectLst/>
                <a:latin typeface="Consolas" panose="020B0609020204030204" pitchFamily="49" charset="0"/>
              </a:rPr>
              <a:t> { Name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69D85"/>
                </a:solidFill>
                <a:effectLst/>
                <a:latin typeface="Consolas" panose="020B0609020204030204" pitchFamily="49" charset="0"/>
              </a:rPr>
              <a:t>"Bill"</a:t>
            </a:r>
            <a:r>
              <a:rPr kumimoji="0" lang="zh-TW" altLang="zh-TW" sz="1600" b="0" i="0" u="none" strike="noStrike" cap="none" normalizeH="0" baseline="0" dirty="0">
                <a:ln>
                  <a:noFill/>
                </a:ln>
                <a:solidFill>
                  <a:srgbClr val="DCDCDC"/>
                </a:solidFill>
                <a:effectLst/>
                <a:latin typeface="Consolas" panose="020B0609020204030204" pitchFamily="49" charset="0"/>
              </a:rPr>
              <a:t>, Age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5CEA8"/>
                </a:solidFill>
                <a:effectLst/>
                <a:latin typeface="Consolas" panose="020B0609020204030204" pitchFamily="49" charset="0"/>
              </a:rPr>
              <a:t>35</a:t>
            </a: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en-US"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CDCDC"/>
                </a:solidFill>
                <a:effectLst/>
                <a:latin typeface="Consolas" panose="020B0609020204030204" pitchFamily="49" charset="0"/>
              </a:rPr>
              <a:t>}</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812550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636104" y="95840"/>
            <a:ext cx="6292889" cy="461665"/>
          </a:xfrm>
          <a:prstGeom prst="rect">
            <a:avLst/>
          </a:prstGeom>
          <a:noFill/>
        </p:spPr>
        <p:txBody>
          <a:bodyPr wrap="square" rtlCol="0">
            <a:spAutoFit/>
          </a:bodyPr>
          <a:lstStyle/>
          <a:p>
            <a:r>
              <a:rPr lang="zh-TW" altLang="en-US" sz="2400" dirty="0">
                <a:solidFill>
                  <a:srgbClr val="FFFFFF"/>
                </a:solidFill>
                <a:latin typeface="微軟正黑體" panose="020B0604030504040204" pitchFamily="34" charset="-120"/>
                <a:ea typeface="微軟正黑體" panose="020B0604030504040204" pitchFamily="34" charset="-120"/>
              </a:rPr>
              <a:t>在 </a:t>
            </a:r>
            <a:r>
              <a:rPr lang="en-US" altLang="zh-TW" sz="2400" dirty="0">
                <a:solidFill>
                  <a:srgbClr val="FFFFFF"/>
                </a:solidFill>
                <a:latin typeface="微軟正黑體" panose="020B0604030504040204" pitchFamily="34" charset="-120"/>
                <a:ea typeface="微軟正黑體" panose="020B0604030504040204" pitchFamily="34" charset="-120"/>
              </a:rPr>
              <a:t>Main Method</a:t>
            </a:r>
            <a:r>
              <a:rPr lang="zh-TW" altLang="en-US" sz="2400" dirty="0">
                <a:solidFill>
                  <a:srgbClr val="FFFFFF"/>
                </a:solidFill>
                <a:latin typeface="微軟正黑體" panose="020B0604030504040204" pitchFamily="34" charset="-120"/>
                <a:ea typeface="微軟正黑體" panose="020B0604030504040204" pitchFamily="34" charset="-120"/>
              </a:rPr>
              <a:t> 加入 程式碼</a:t>
            </a:r>
            <a:endParaRPr lang="en-US" altLang="zh-TW" sz="2400" dirty="0">
              <a:solidFill>
                <a:srgbClr val="FFC000"/>
              </a:solidFill>
              <a:latin typeface="微軟正黑體" panose="020B0604030504040204" pitchFamily="34" charset="-120"/>
              <a:ea typeface="微軟正黑體" panose="020B0604030504040204" pitchFamily="34" charset="-120"/>
            </a:endParaRPr>
          </a:p>
        </p:txBody>
      </p:sp>
      <p:sp>
        <p:nvSpPr>
          <p:cNvPr id="2" name="矩形 1"/>
          <p:cNvSpPr/>
          <p:nvPr/>
        </p:nvSpPr>
        <p:spPr>
          <a:xfrm>
            <a:off x="0" y="599565"/>
            <a:ext cx="9144000" cy="6091287"/>
          </a:xfrm>
          <a:prstGeom prst="rect">
            <a:avLst/>
          </a:prstGeom>
          <a:solidFill>
            <a:srgbClr val="0F0F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5" name="Rectangle 1">
            <a:extLst>
              <a:ext uri="{FF2B5EF4-FFF2-40B4-BE49-F238E27FC236}">
                <a16:creationId xmlns:a16="http://schemas.microsoft.com/office/drawing/2014/main" id="{0EE5EEA0-89FE-4A96-8874-9ADD811D561A}"/>
              </a:ext>
            </a:extLst>
          </p:cNvPr>
          <p:cNvSpPr>
            <a:spLocks noChangeArrowheads="1"/>
          </p:cNvSpPr>
          <p:nvPr/>
        </p:nvSpPr>
        <p:spPr bwMode="auto">
          <a:xfrm>
            <a:off x="757084" y="689209"/>
            <a:ext cx="7384026" cy="600164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static</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void</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CDCAA"/>
                </a:solidFill>
                <a:effectLst/>
                <a:latin typeface="Consolas" panose="020B0609020204030204" pitchFamily="49" charset="0"/>
              </a:rPr>
              <a:t>Main</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569CD6"/>
                </a:solidFill>
                <a:effectLst/>
                <a:latin typeface="Consolas" panose="020B0609020204030204" pitchFamily="49" charset="0"/>
              </a:rPr>
              <a:t>string</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args</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var</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list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CDCAA"/>
                </a:solidFill>
                <a:effectLst/>
                <a:latin typeface="Consolas" panose="020B0609020204030204" pitchFamily="49" charset="0"/>
              </a:rPr>
              <a:t>CreateList</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string</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name</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69D85"/>
                </a:solidFill>
                <a:effectLst/>
                <a:latin typeface="Consolas" panose="020B0609020204030204" pitchFamily="49" charset="0"/>
              </a:rPr>
              <a:t>"Bill"</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bool</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isAllBill</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list</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AA"/>
                </a:solidFill>
                <a:effectLst/>
                <a:latin typeface="Consolas" panose="020B0609020204030204" pitchFamily="49" charset="0"/>
              </a:rPr>
              <a:t>All</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9CDCFE"/>
                </a:solidFill>
                <a:effectLst/>
                <a:latin typeface="Consolas" panose="020B0609020204030204" pitchFamily="49" charset="0"/>
              </a:rPr>
              <a:t>x</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4B4B4"/>
                </a:solidFill>
                <a:effectLst/>
                <a:latin typeface="Consolas" panose="020B0609020204030204" pitchFamily="49" charset="0"/>
              </a:rPr>
              <a:t>=&gt;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x</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Name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name</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8A0DF"/>
                </a:solidFill>
                <a:effectLst/>
                <a:latin typeface="Consolas" panose="020B0609020204030204" pitchFamily="49" charset="0"/>
              </a:rPr>
              <a:t>if</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isAllBill</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Console</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AA"/>
                </a:solidFill>
                <a:effectLst/>
                <a:latin typeface="Consolas" panose="020B0609020204030204" pitchFamily="49" charset="0"/>
              </a:rPr>
              <a:t>WriteLine</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D69D85"/>
                </a:solidFill>
                <a:effectLst/>
                <a:latin typeface="Consolas" panose="020B0609020204030204" pitchFamily="49" charset="0"/>
              </a:rPr>
              <a:t>$"全都是 </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9CDCFE"/>
                </a:solidFill>
                <a:effectLst/>
                <a:latin typeface="Consolas" panose="020B0609020204030204" pitchFamily="49" charset="0"/>
              </a:rPr>
              <a:t>name</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D69D85"/>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8A0DF"/>
                </a:solidFill>
                <a:effectLst/>
                <a:latin typeface="Consolas" panose="020B0609020204030204" pitchFamily="49" charset="0"/>
              </a:rPr>
              <a:t>else</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Console</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AA"/>
                </a:solidFill>
                <a:effectLst/>
                <a:latin typeface="Consolas" panose="020B0609020204030204" pitchFamily="49" charset="0"/>
              </a:rPr>
              <a:t>WriteLine</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D69D85"/>
                </a:solidFill>
                <a:effectLst/>
                <a:latin typeface="Consolas" panose="020B0609020204030204" pitchFamily="49" charset="0"/>
              </a:rPr>
              <a:t>$"有些人不叫 </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9CDCFE"/>
                </a:solidFill>
                <a:effectLst/>
                <a:latin typeface="Consolas" panose="020B0609020204030204" pitchFamily="49" charset="0"/>
              </a:rPr>
              <a:t>name</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D69D85"/>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569CD6"/>
                </a:solidFill>
                <a:effectLst/>
                <a:latin typeface="Consolas" panose="020B0609020204030204" pitchFamily="49" charset="0"/>
              </a:rPr>
              <a:t>bool</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isAllOverForty</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list</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AA"/>
                </a:solidFill>
                <a:effectLst/>
                <a:latin typeface="Consolas" panose="020B0609020204030204" pitchFamily="49" charset="0"/>
              </a:rPr>
              <a:t>All</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9CDCFE"/>
                </a:solidFill>
                <a:effectLst/>
                <a:latin typeface="Consolas" panose="020B0609020204030204" pitchFamily="49" charset="0"/>
              </a:rPr>
              <a:t>x</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4B4B4"/>
                </a:solidFill>
                <a:effectLst/>
                <a:latin typeface="Consolas" panose="020B0609020204030204" pitchFamily="49" charset="0"/>
              </a:rPr>
              <a:t>=&gt;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x</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DC"/>
                </a:solidFill>
                <a:effectLst/>
                <a:latin typeface="Consolas" panose="020B0609020204030204" pitchFamily="49" charset="0"/>
              </a:rPr>
              <a:t>Age </a:t>
            </a:r>
            <a:r>
              <a:rPr kumimoji="0" lang="zh-TW" altLang="zh-TW" sz="1600" b="0" i="0" u="none" strike="noStrike" cap="none" normalizeH="0" baseline="0" dirty="0">
                <a:ln>
                  <a:noFill/>
                </a:ln>
                <a:solidFill>
                  <a:srgbClr val="B4B4B4"/>
                </a:solidFill>
                <a:effectLst/>
                <a:latin typeface="Consolas" panose="020B0609020204030204" pitchFamily="49" charset="0"/>
              </a:rPr>
              <a:t>&gt;=</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B5CEA8"/>
                </a:solidFill>
                <a:effectLst/>
                <a:latin typeface="Consolas" panose="020B0609020204030204" pitchFamily="49" charset="0"/>
              </a:rPr>
              <a:t>40</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8A0DF"/>
                </a:solidFill>
                <a:effectLst/>
                <a:latin typeface="Consolas" panose="020B0609020204030204" pitchFamily="49" charset="0"/>
              </a:rPr>
              <a:t>if</a:t>
            </a: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9CDCFE"/>
                </a:solidFill>
                <a:effectLst/>
                <a:latin typeface="Consolas" panose="020B0609020204030204" pitchFamily="49" charset="0"/>
              </a:rPr>
              <a:t>isAllOverForty</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Console</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AA"/>
                </a:solidFill>
                <a:effectLst/>
                <a:latin typeface="Consolas" panose="020B0609020204030204" pitchFamily="49" charset="0"/>
              </a:rPr>
              <a:t>WriteLine</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D69D85"/>
                </a:solidFill>
                <a:effectLst/>
                <a:latin typeface="Consolas" panose="020B0609020204030204" pitchFamily="49" charset="0"/>
              </a:rPr>
              <a:t>"大家都超過 40 歲"</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D8A0DF"/>
                </a:solidFill>
                <a:effectLst/>
                <a:latin typeface="Consolas" panose="020B0609020204030204" pitchFamily="49" charset="0"/>
              </a:rPr>
              <a:t>else</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Console</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AA"/>
                </a:solidFill>
                <a:effectLst/>
                <a:latin typeface="Consolas" panose="020B0609020204030204" pitchFamily="49" charset="0"/>
              </a:rPr>
              <a:t>WriteLine</a:t>
            </a:r>
            <a:r>
              <a:rPr kumimoji="0" lang="zh-TW" altLang="zh-TW" sz="1600" b="0" i="0" u="none" strike="noStrike" cap="none" normalizeH="0" baseline="0" dirty="0">
                <a:ln>
                  <a:noFill/>
                </a:ln>
                <a:solidFill>
                  <a:srgbClr val="DCDCDC"/>
                </a:solidFill>
                <a:effectLst/>
                <a:latin typeface="Consolas" panose="020B0609020204030204" pitchFamily="49" charset="0"/>
              </a:rPr>
              <a:t>(</a:t>
            </a:r>
            <a:r>
              <a:rPr kumimoji="0" lang="zh-TW" altLang="zh-TW" sz="1600" b="0" i="0" u="none" strike="noStrike" cap="none" normalizeH="0" baseline="0" dirty="0">
                <a:ln>
                  <a:noFill/>
                </a:ln>
                <a:solidFill>
                  <a:srgbClr val="D69D85"/>
                </a:solidFill>
                <a:effectLst/>
                <a:latin typeface="Consolas" panose="020B0609020204030204" pitchFamily="49" charset="0"/>
              </a:rPr>
              <a:t>"有人不到 40 歲"</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r>
              <a:rPr kumimoji="0" lang="zh-TW" altLang="zh-TW" sz="1600" b="0" i="0" u="none" strike="noStrike" cap="none" normalizeH="0" baseline="0" dirty="0">
                <a:ln>
                  <a:noFill/>
                </a:ln>
                <a:solidFill>
                  <a:srgbClr val="4EC9B0"/>
                </a:solidFill>
                <a:effectLst/>
                <a:latin typeface="Consolas" panose="020B0609020204030204" pitchFamily="49" charset="0"/>
              </a:rPr>
              <a:t>Console</a:t>
            </a:r>
            <a:r>
              <a:rPr kumimoji="0" lang="zh-TW" altLang="zh-TW" sz="1600" b="0" i="0" u="none" strike="noStrike" cap="none" normalizeH="0" baseline="0" dirty="0">
                <a:ln>
                  <a:noFill/>
                </a:ln>
                <a:solidFill>
                  <a:srgbClr val="B4B4B4"/>
                </a:solidFill>
                <a:effectLst/>
                <a:latin typeface="Consolas" panose="020B0609020204030204" pitchFamily="49" charset="0"/>
              </a:rPr>
              <a:t>.</a:t>
            </a:r>
            <a:r>
              <a:rPr kumimoji="0" lang="zh-TW" altLang="zh-TW" sz="1600" b="0" i="0" u="none" strike="noStrike" cap="none" normalizeH="0" baseline="0" dirty="0">
                <a:ln>
                  <a:noFill/>
                </a:ln>
                <a:solidFill>
                  <a:srgbClr val="DCDCAA"/>
                </a:solidFill>
                <a:effectLst/>
                <a:latin typeface="Consolas" panose="020B0609020204030204" pitchFamily="49" charset="0"/>
              </a:rPr>
              <a:t>ReadLine</a:t>
            </a:r>
            <a:r>
              <a:rPr kumimoji="0" lang="zh-TW" altLang="zh-TW" sz="1600" b="0" i="0" u="none" strike="noStrike" cap="none" normalizeH="0" baseline="0" dirty="0">
                <a:ln>
                  <a:noFill/>
                </a:ln>
                <a:solidFill>
                  <a:srgbClr val="DCDCDC"/>
                </a:solidFill>
                <a:effectLst/>
                <a:latin typeface="Consolas" panose="020B0609020204030204" pitchFamily="49" charset="0"/>
              </a:rPr>
              <a:t>();</a:t>
            </a:r>
            <a:br>
              <a:rPr kumimoji="0" lang="zh-TW" altLang="zh-TW" sz="1600" b="0" i="0" u="none" strike="noStrike" cap="none" normalizeH="0" baseline="0" dirty="0">
                <a:ln>
                  <a:noFill/>
                </a:ln>
                <a:solidFill>
                  <a:srgbClr val="DCDCDC"/>
                </a:solidFill>
                <a:effectLst/>
                <a:latin typeface="Consolas" panose="020B0609020204030204" pitchFamily="49" charset="0"/>
              </a:rPr>
            </a:br>
            <a:r>
              <a:rPr kumimoji="0" lang="zh-TW" altLang="zh-TW" sz="1600" b="0" i="0" u="none" strike="noStrike" cap="none" normalizeH="0" baseline="0" dirty="0">
                <a:ln>
                  <a:noFill/>
                </a:ln>
                <a:solidFill>
                  <a:srgbClr val="DCDCDC"/>
                </a:solidFill>
                <a:effectLst/>
                <a:latin typeface="Consolas" panose="020B0609020204030204" pitchFamily="49" charset="0"/>
              </a:rPr>
              <a:t>  }</a:t>
            </a: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237488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71762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1"/>
          <p:cNvSpPr txBox="1">
            <a:spLocks/>
          </p:cNvSpPr>
          <p:nvPr/>
        </p:nvSpPr>
        <p:spPr>
          <a:xfrm>
            <a:off x="535298" y="1582602"/>
            <a:ext cx="8363938" cy="830997"/>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zh-TW" altLang="en-US" sz="3300" b="0" i="0" u="none" strike="noStrike" kern="1200" cap="none" spc="-100" normalizeH="0" baseline="0" noProof="0" dirty="0">
                <a:ln w="3175">
                  <a:noFill/>
                </a:ln>
                <a:gradFill>
                  <a:gsLst>
                    <a:gs pos="1250">
                      <a:srgbClr val="000000"/>
                    </a:gs>
                    <a:gs pos="100000">
                      <a:srgbClr val="000000"/>
                    </a:gs>
                  </a:gsLst>
                  <a:lin ang="5400000" scaled="0"/>
                </a:gradFill>
                <a:effectLst/>
                <a:uLnTx/>
                <a:uFillTx/>
                <a:latin typeface="Segoe UI Light"/>
                <a:ea typeface="+mn-ea"/>
                <a:cs typeface="Arial" charset="0"/>
              </a:rPr>
              <a:t>在這裏你將學到 </a:t>
            </a:r>
            <a:r>
              <a:rPr kumimoji="0" lang="en-US" altLang="zh-TW" sz="3300" b="0" i="0" u="none" strike="noStrike" kern="1200" cap="none" spc="-100" normalizeH="0" baseline="0" noProof="0" dirty="0">
                <a:ln w="3175">
                  <a:noFill/>
                </a:ln>
                <a:gradFill>
                  <a:gsLst>
                    <a:gs pos="1250">
                      <a:srgbClr val="000000"/>
                    </a:gs>
                    <a:gs pos="100000">
                      <a:srgbClr val="000000"/>
                    </a:gs>
                  </a:gsLst>
                  <a:lin ang="5400000" scaled="0"/>
                </a:gradFill>
                <a:effectLst/>
                <a:uLnTx/>
                <a:uFillTx/>
                <a:latin typeface="Segoe UI Light"/>
                <a:ea typeface="+mn-ea"/>
                <a:cs typeface="Arial" charset="0"/>
              </a:rPr>
              <a:t>….</a:t>
            </a:r>
          </a:p>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altLang="zh-TW" sz="3300" b="1" i="0" u="none" strike="noStrike" kern="1200" cap="none" spc="-100" normalizeH="0" baseline="0" noProof="0" dirty="0">
                <a:ln w="3175">
                  <a:noFill/>
                </a:ln>
                <a:solidFill>
                  <a:srgbClr val="C00000"/>
                </a:solidFill>
                <a:effectLst/>
                <a:uLnTx/>
                <a:uFillTx/>
                <a:latin typeface="Segoe UI Light"/>
                <a:ea typeface="+mn-ea"/>
                <a:cs typeface="Arial" charset="0"/>
              </a:rPr>
              <a:t>Learn How to Learn</a:t>
            </a:r>
            <a:br>
              <a:rPr kumimoji="0" lang="zh-TW" altLang="en-US" sz="3300" b="0" i="0" u="none" strike="noStrike" kern="1200" cap="none" spc="-100" normalizeH="0" baseline="0" noProof="0" dirty="0">
                <a:ln w="3175">
                  <a:noFill/>
                </a:ln>
                <a:gradFill>
                  <a:gsLst>
                    <a:gs pos="1250">
                      <a:srgbClr val="000000"/>
                    </a:gs>
                    <a:gs pos="100000">
                      <a:srgbClr val="000000"/>
                    </a:gs>
                  </a:gsLst>
                  <a:lin ang="5400000" scaled="0"/>
                </a:gradFill>
                <a:effectLst/>
                <a:uLnTx/>
                <a:uFillTx/>
                <a:latin typeface="Segoe UI Light"/>
                <a:ea typeface="+mn-ea"/>
                <a:cs typeface="Arial" charset="0"/>
              </a:rPr>
            </a:br>
            <a:endParaRPr kumimoji="0" lang="zh-TW" altLang="en-US" sz="3300" b="0" i="0" u="none" strike="noStrike" kern="1200" cap="none" spc="-100" normalizeH="0" baseline="0" noProof="0" dirty="0">
              <a:ln w="3175">
                <a:noFill/>
              </a:ln>
              <a:solidFill>
                <a:srgbClr val="68217A"/>
              </a:solidFill>
              <a:effectLst/>
              <a:uLnTx/>
              <a:uFillTx/>
              <a:latin typeface="Segoe UI Light"/>
              <a:ea typeface="+mn-ea"/>
              <a:cs typeface="Arial" charset="0"/>
            </a:endParaRPr>
          </a:p>
        </p:txBody>
      </p:sp>
      <p:sp>
        <p:nvSpPr>
          <p:cNvPr id="8" name="文字方塊 7"/>
          <p:cNvSpPr txBox="1"/>
          <p:nvPr/>
        </p:nvSpPr>
        <p:spPr>
          <a:xfrm>
            <a:off x="2686818" y="2962665"/>
            <a:ext cx="5483212" cy="997196"/>
          </a:xfrm>
          <a:prstGeom prst="rect">
            <a:avLst/>
          </a:prstGeom>
          <a:noFill/>
        </p:spPr>
        <p:txBody>
          <a:bodyPr wrap="square" lIns="0" tIns="0" rIns="0" bIns="0" rtlCol="0">
            <a:spAutoFit/>
          </a:bodyPr>
          <a:lstStyle/>
          <a:p>
            <a:pPr marL="342900" marR="0" lvl="0" indent="-3429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zh-TW" altLang="en-US" sz="2400" b="1" i="0" u="none" strike="noStrike" kern="1200" cap="none" spc="-53" normalizeH="0" baseline="0" noProof="0" dirty="0">
                <a:ln>
                  <a:noFill/>
                </a:ln>
                <a:solidFill>
                  <a:srgbClr val="68217A"/>
                </a:solidFill>
                <a:effectLst/>
                <a:uLnTx/>
                <a:uFillTx/>
                <a:latin typeface="Segoe UI"/>
                <a:ea typeface="+mn-ea"/>
                <a:cs typeface="+mn-cs"/>
              </a:rPr>
              <a:t>學新東西、新技術的能力</a:t>
            </a:r>
            <a:endParaRPr kumimoji="0" lang="en-US" altLang="zh-TW" sz="2400" b="1" i="0" u="none" strike="noStrike" kern="1200" cap="none" spc="-53" normalizeH="0" baseline="0" noProof="0" dirty="0">
              <a:ln>
                <a:noFill/>
              </a:ln>
              <a:solidFill>
                <a:srgbClr val="68217A"/>
              </a:solidFill>
              <a:effectLst/>
              <a:uLnTx/>
              <a:uFillTx/>
              <a:latin typeface="Segoe UI"/>
              <a:ea typeface="+mn-ea"/>
              <a:cs typeface="+mn-cs"/>
            </a:endParaRPr>
          </a:p>
          <a:p>
            <a:pPr marL="342900" marR="0" lvl="0" indent="-3429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zh-TW" altLang="en-US" sz="2400" b="1" i="0" u="none" strike="noStrike" kern="1200" cap="none" spc="-53" normalizeH="0" baseline="0" noProof="0" dirty="0">
                <a:ln>
                  <a:noFill/>
                </a:ln>
                <a:solidFill>
                  <a:srgbClr val="68217A"/>
                </a:solidFill>
                <a:effectLst/>
                <a:uLnTx/>
                <a:uFillTx/>
                <a:latin typeface="Segoe UI"/>
                <a:ea typeface="+mn-ea"/>
                <a:cs typeface="+mn-cs"/>
              </a:rPr>
              <a:t>尋找解答的能力</a:t>
            </a:r>
            <a:endParaRPr kumimoji="0" lang="en-US" altLang="zh-TW" sz="2400" b="1" i="0" u="none" strike="noStrike" kern="1200" cap="none" spc="-53" normalizeH="0" baseline="0" noProof="0" dirty="0">
              <a:ln>
                <a:noFill/>
              </a:ln>
              <a:solidFill>
                <a:srgbClr val="68217A"/>
              </a:solidFill>
              <a:effectLst/>
              <a:uLnTx/>
              <a:uFillTx/>
              <a:latin typeface="Segoe UI"/>
              <a:ea typeface="+mn-ea"/>
              <a:cs typeface="+mn-cs"/>
            </a:endParaRPr>
          </a:p>
          <a:p>
            <a:pPr marL="342900" marR="0" lvl="0" indent="-3429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zh-TW" altLang="en-US" sz="2400" b="1" i="0" u="none" strike="noStrike" kern="1200" cap="none" spc="-53" normalizeH="0" baseline="0" noProof="0" dirty="0">
                <a:ln>
                  <a:noFill/>
                </a:ln>
                <a:solidFill>
                  <a:srgbClr val="68217A"/>
                </a:solidFill>
                <a:effectLst/>
                <a:uLnTx/>
                <a:uFillTx/>
                <a:latin typeface="Segoe UI"/>
                <a:ea typeface="+mn-ea"/>
                <a:cs typeface="+mn-cs"/>
              </a:rPr>
              <a:t>隨時吸取新知識的能力</a:t>
            </a:r>
            <a:endParaRPr kumimoji="0" lang="en-US" altLang="zh-TW" sz="2100" b="0" i="0" u="none" strike="noStrike" kern="1200" cap="none" spc="-53" normalizeH="0" baseline="0" noProof="0" dirty="0">
              <a:ln>
                <a:noFill/>
              </a:ln>
              <a:solidFill>
                <a:srgbClr val="C00000"/>
              </a:solidFill>
              <a:effectLst/>
              <a:uLnTx/>
              <a:uFillTx/>
              <a:latin typeface="Segoe UI"/>
              <a:ea typeface="+mn-ea"/>
              <a:cs typeface="+mn-cs"/>
            </a:endParaRPr>
          </a:p>
        </p:txBody>
      </p:sp>
      <p:sp>
        <p:nvSpPr>
          <p:cNvPr id="4" name="標題 1"/>
          <p:cNvSpPr txBox="1">
            <a:spLocks/>
          </p:cNvSpPr>
          <p:nvPr/>
        </p:nvSpPr>
        <p:spPr>
          <a:xfrm>
            <a:off x="3635865" y="4596361"/>
            <a:ext cx="4359349" cy="830997"/>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zh-TW" altLang="en-US" sz="3000" b="0" i="0" u="none" strike="noStrike" kern="1200" cap="none" spc="-100" normalizeH="0" baseline="0" noProof="0" dirty="0">
                <a:ln w="3175">
                  <a:noFill/>
                </a:ln>
                <a:gradFill>
                  <a:gsLst>
                    <a:gs pos="1250">
                      <a:srgbClr val="000000"/>
                    </a:gs>
                    <a:gs pos="100000">
                      <a:srgbClr val="000000"/>
                    </a:gs>
                  </a:gsLst>
                  <a:lin ang="5400000" scaled="0"/>
                </a:gradFill>
                <a:effectLst/>
                <a:uLnTx/>
                <a:uFillTx/>
                <a:latin typeface="Segoe UI Light"/>
                <a:ea typeface="+mn-ea"/>
                <a:cs typeface="Arial" charset="0"/>
              </a:rPr>
              <a:t>跟著你一輩子的能力 </a:t>
            </a:r>
            <a:r>
              <a:rPr kumimoji="0" lang="en-US" altLang="zh-TW" sz="3000" b="0" i="0" u="none" strike="noStrike" kern="1200" cap="none" spc="-100" normalizeH="0" baseline="0" noProof="0" dirty="0">
                <a:ln w="3175">
                  <a:noFill/>
                </a:ln>
                <a:gradFill>
                  <a:gsLst>
                    <a:gs pos="1250">
                      <a:srgbClr val="000000"/>
                    </a:gs>
                    <a:gs pos="100000">
                      <a:srgbClr val="000000"/>
                    </a:gs>
                  </a:gsLst>
                  <a:lin ang="5400000" scaled="0"/>
                </a:gradFill>
                <a:effectLst/>
                <a:uLnTx/>
                <a:uFillTx/>
                <a:latin typeface="Segoe UI Light"/>
                <a:ea typeface="+mn-ea"/>
                <a:cs typeface="Arial" charset="0"/>
              </a:rPr>
              <a:t>…</a:t>
            </a:r>
            <a:endParaRPr kumimoji="0" lang="zh-TW" altLang="en-US" sz="3000" b="0" i="0" u="none" strike="noStrike" kern="1200" cap="none" spc="-100" normalizeH="0" baseline="0" noProof="0" dirty="0">
              <a:ln w="3175">
                <a:noFill/>
              </a:ln>
              <a:solidFill>
                <a:srgbClr val="68217A"/>
              </a:solidFill>
              <a:effectLst/>
              <a:uLnTx/>
              <a:uFillTx/>
              <a:latin typeface="Segoe UI Light"/>
              <a:ea typeface="+mn-ea"/>
              <a:cs typeface="Arial" charset="0"/>
            </a:endParaRPr>
          </a:p>
        </p:txBody>
      </p:sp>
    </p:spTree>
    <p:extLst>
      <p:ext uri="{BB962C8B-B14F-4D97-AF65-F5344CB8AC3E}">
        <p14:creationId xmlns:p14="http://schemas.microsoft.com/office/powerpoint/2010/main" val="81141651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78092" y="1391480"/>
            <a:ext cx="857605" cy="772412"/>
          </a:xfrm>
          <a:prstGeom prst="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dirty="0">
                <a:solidFill>
                  <a:srgbClr val="FFFFFF"/>
                </a:solidFill>
                <a:latin typeface="Consolas" panose="020B0609020204030204" pitchFamily="49" charset="0"/>
              </a:rPr>
              <a:t>0</a:t>
            </a:r>
            <a:endParaRPr lang="zh-TW" altLang="en-US" sz="2400" dirty="0">
              <a:solidFill>
                <a:srgbClr val="FFFFFF"/>
              </a:solidFill>
              <a:latin typeface="Consolas" panose="020B0609020204030204" pitchFamily="49" charset="0"/>
            </a:endParaRPr>
          </a:p>
        </p:txBody>
      </p:sp>
      <p:sp>
        <p:nvSpPr>
          <p:cNvPr id="7" name="矩形 6"/>
          <p:cNvSpPr/>
          <p:nvPr/>
        </p:nvSpPr>
        <p:spPr>
          <a:xfrm>
            <a:off x="778091" y="976874"/>
            <a:ext cx="857605" cy="414605"/>
          </a:xfrm>
          <a:prstGeom prst="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b="1" dirty="0" err="1">
                <a:solidFill>
                  <a:srgbClr val="FFFFFF"/>
                </a:solidFill>
                <a:latin typeface="Consolas" panose="020B0609020204030204" pitchFamily="49" charset="0"/>
              </a:rPr>
              <a:t>i</a:t>
            </a:r>
            <a:endParaRPr lang="zh-TW" altLang="en-US" sz="2400" b="1" dirty="0">
              <a:solidFill>
                <a:srgbClr val="FFFFFF"/>
              </a:solidFill>
              <a:latin typeface="Consolas" panose="020B0609020204030204" pitchFamily="49" charset="0"/>
            </a:endParaRPr>
          </a:p>
        </p:txBody>
      </p:sp>
      <p:sp>
        <p:nvSpPr>
          <p:cNvPr id="8" name="文字方塊 7"/>
          <p:cNvSpPr txBox="1"/>
          <p:nvPr/>
        </p:nvSpPr>
        <p:spPr>
          <a:xfrm>
            <a:off x="627836" y="298740"/>
            <a:ext cx="2872902" cy="646331"/>
          </a:xfrm>
          <a:prstGeom prst="rect">
            <a:avLst/>
          </a:prstGeom>
          <a:noFill/>
        </p:spPr>
        <p:txBody>
          <a:bodyPr wrap="none" rtlCol="0">
            <a:spAutoFit/>
          </a:bodyPr>
          <a:lstStyle/>
          <a:p>
            <a:pPr marL="342900" indent="-342900">
              <a:buAutoNum type="arabicParenBoth"/>
            </a:pPr>
            <a:r>
              <a:rPr lang="zh-TW" altLang="en-US" dirty="0">
                <a:latin typeface="Consolas" panose="020B0609020204030204" pitchFamily="49" charset="0"/>
                <a:ea typeface="微軟正黑體" panose="020B0604030504040204" pitchFamily="34" charset="-120"/>
              </a:rPr>
              <a:t>記憶體裡面有個變數，</a:t>
            </a:r>
            <a:endParaRPr lang="en-US" altLang="zh-TW" dirty="0">
              <a:latin typeface="Consolas" panose="020B0609020204030204" pitchFamily="49" charset="0"/>
              <a:ea typeface="微軟正黑體" panose="020B0604030504040204" pitchFamily="34" charset="-120"/>
            </a:endParaRPr>
          </a:p>
          <a:p>
            <a:r>
              <a:rPr lang="zh-TW" altLang="en-US" dirty="0">
                <a:latin typeface="Consolas" panose="020B0609020204030204" pitchFamily="49" charset="0"/>
                <a:ea typeface="微軟正黑體" panose="020B0604030504040204" pitchFamily="34" charset="-120"/>
              </a:rPr>
              <a:t>名稱是 </a:t>
            </a:r>
            <a:r>
              <a:rPr lang="en-US" altLang="zh-TW" dirty="0" err="1">
                <a:latin typeface="Consolas" panose="020B0609020204030204" pitchFamily="49" charset="0"/>
                <a:ea typeface="微軟正黑體" panose="020B0604030504040204" pitchFamily="34" charset="-120"/>
              </a:rPr>
              <a:t>i</a:t>
            </a:r>
            <a:r>
              <a:rPr lang="zh-TW" altLang="en-US" dirty="0">
                <a:latin typeface="Consolas" panose="020B0609020204030204" pitchFamily="49" charset="0"/>
                <a:ea typeface="微軟正黑體" panose="020B0604030504040204" pitchFamily="34" charset="-120"/>
              </a:rPr>
              <a:t>，值為 </a:t>
            </a:r>
            <a:r>
              <a:rPr lang="en-US" altLang="zh-TW" dirty="0">
                <a:latin typeface="Consolas" panose="020B0609020204030204" pitchFamily="49" charset="0"/>
                <a:ea typeface="微軟正黑體" panose="020B0604030504040204" pitchFamily="34" charset="-120"/>
              </a:rPr>
              <a:t>0</a:t>
            </a:r>
          </a:p>
        </p:txBody>
      </p:sp>
      <p:sp>
        <p:nvSpPr>
          <p:cNvPr id="9" name="矩形 8"/>
          <p:cNvSpPr/>
          <p:nvPr/>
        </p:nvSpPr>
        <p:spPr>
          <a:xfrm>
            <a:off x="477078" y="266937"/>
            <a:ext cx="3407702" cy="2334275"/>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cxnSp>
        <p:nvCxnSpPr>
          <p:cNvPr id="11" name="直線單箭頭接點 10"/>
          <p:cNvCxnSpPr>
            <a:cxnSpLocks/>
          </p:cNvCxnSpPr>
          <p:nvPr/>
        </p:nvCxnSpPr>
        <p:spPr>
          <a:xfrm>
            <a:off x="3884780" y="1777686"/>
            <a:ext cx="717757" cy="0"/>
          </a:xfrm>
          <a:prstGeom prst="straightConnector1">
            <a:avLst/>
          </a:prstGeom>
          <a:ln w="38100">
            <a:solidFill>
              <a:srgbClr val="FFC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12" name="矩形 11"/>
          <p:cNvSpPr/>
          <p:nvPr/>
        </p:nvSpPr>
        <p:spPr>
          <a:xfrm>
            <a:off x="4593771" y="267501"/>
            <a:ext cx="3407702" cy="2334275"/>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13" name="矩形 12"/>
          <p:cNvSpPr/>
          <p:nvPr/>
        </p:nvSpPr>
        <p:spPr>
          <a:xfrm>
            <a:off x="6355363" y="1367635"/>
            <a:ext cx="857605" cy="772412"/>
          </a:xfrm>
          <a:prstGeom prst="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dirty="0">
                <a:solidFill>
                  <a:srgbClr val="FFFFFF"/>
                </a:solidFill>
                <a:latin typeface="Consolas" panose="020B0609020204030204" pitchFamily="49" charset="0"/>
              </a:rPr>
              <a:t>0</a:t>
            </a:r>
            <a:endParaRPr lang="zh-TW" altLang="en-US" sz="2400" dirty="0">
              <a:solidFill>
                <a:srgbClr val="FFFFFF"/>
              </a:solidFill>
              <a:latin typeface="Consolas" panose="020B0609020204030204" pitchFamily="49" charset="0"/>
            </a:endParaRPr>
          </a:p>
        </p:txBody>
      </p:sp>
      <p:sp>
        <p:nvSpPr>
          <p:cNvPr id="14" name="文字方塊 13"/>
          <p:cNvSpPr txBox="1"/>
          <p:nvPr/>
        </p:nvSpPr>
        <p:spPr>
          <a:xfrm>
            <a:off x="4593771" y="312941"/>
            <a:ext cx="3461204" cy="646331"/>
          </a:xfrm>
          <a:prstGeom prst="rect">
            <a:avLst/>
          </a:prstGeom>
          <a:noFill/>
        </p:spPr>
        <p:txBody>
          <a:bodyPr wrap="none" rtlCol="0">
            <a:spAutoFit/>
          </a:bodyPr>
          <a:lstStyle/>
          <a:p>
            <a:r>
              <a:rPr lang="en-US" altLang="zh-TW" dirty="0">
                <a:latin typeface="Consolas" panose="020B0609020204030204" pitchFamily="49" charset="0"/>
                <a:ea typeface="微軟正黑體" panose="020B0604030504040204" pitchFamily="34" charset="-120"/>
              </a:rPr>
              <a:t>(2)</a:t>
            </a:r>
            <a:r>
              <a:rPr lang="zh-TW" altLang="en-US" dirty="0">
                <a:latin typeface="Consolas" panose="020B0609020204030204" pitchFamily="49" charset="0"/>
                <a:ea typeface="微軟正黑體" panose="020B0604030504040204" pitchFamily="34" charset="-120"/>
              </a:rPr>
              <a:t>電腦將</a:t>
            </a:r>
            <a:r>
              <a:rPr lang="en-US" altLang="zh-TW" dirty="0" err="1">
                <a:latin typeface="Consolas" panose="020B0609020204030204" pitchFamily="49" charset="0"/>
                <a:ea typeface="微軟正黑體" panose="020B0604030504040204" pitchFamily="34" charset="-120"/>
              </a:rPr>
              <a:t>i</a:t>
            </a:r>
            <a:r>
              <a:rPr lang="zh-TW" altLang="en-US" dirty="0">
                <a:latin typeface="Consolas" panose="020B0609020204030204" pitchFamily="49" charset="0"/>
                <a:ea typeface="微軟正黑體" panose="020B0604030504040204" pitchFamily="34" charset="-120"/>
              </a:rPr>
              <a:t>變數的值複製一份，</a:t>
            </a:r>
            <a:endParaRPr lang="en-US" altLang="zh-TW" dirty="0">
              <a:latin typeface="Consolas" panose="020B0609020204030204" pitchFamily="49" charset="0"/>
              <a:ea typeface="微軟正黑體" panose="020B0604030504040204" pitchFamily="34" charset="-120"/>
            </a:endParaRPr>
          </a:p>
          <a:p>
            <a:r>
              <a:rPr lang="zh-TW" altLang="en-US" dirty="0">
                <a:latin typeface="Consolas" panose="020B0609020204030204" pitchFamily="49" charset="0"/>
                <a:ea typeface="微軟正黑體" panose="020B0604030504040204" pitchFamily="34" charset="-120"/>
              </a:rPr>
              <a:t>放在記憶體的另一個區塊</a:t>
            </a:r>
            <a:endParaRPr lang="en-US" altLang="zh-TW" dirty="0">
              <a:latin typeface="Consolas" panose="020B0609020204030204" pitchFamily="49" charset="0"/>
              <a:ea typeface="微軟正黑體" panose="020B0604030504040204" pitchFamily="34" charset="-120"/>
            </a:endParaRPr>
          </a:p>
        </p:txBody>
      </p:sp>
      <p:sp>
        <p:nvSpPr>
          <p:cNvPr id="15" name="矩形 14"/>
          <p:cNvSpPr/>
          <p:nvPr/>
        </p:nvSpPr>
        <p:spPr>
          <a:xfrm>
            <a:off x="477078" y="3402025"/>
            <a:ext cx="3407702" cy="2334275"/>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18" name="矩形 17"/>
          <p:cNvSpPr/>
          <p:nvPr/>
        </p:nvSpPr>
        <p:spPr>
          <a:xfrm>
            <a:off x="4602537" y="3402024"/>
            <a:ext cx="3407702" cy="2334275"/>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24" name="文字方塊 23"/>
          <p:cNvSpPr txBox="1"/>
          <p:nvPr/>
        </p:nvSpPr>
        <p:spPr>
          <a:xfrm>
            <a:off x="4660978" y="3433827"/>
            <a:ext cx="2329484" cy="369332"/>
          </a:xfrm>
          <a:prstGeom prst="rect">
            <a:avLst/>
          </a:prstGeom>
          <a:noFill/>
        </p:spPr>
        <p:txBody>
          <a:bodyPr wrap="none" rtlCol="0">
            <a:spAutoFit/>
          </a:bodyPr>
          <a:lstStyle/>
          <a:p>
            <a:r>
              <a:rPr lang="en-US" altLang="zh-TW" dirty="0">
                <a:latin typeface="Consolas" panose="020B0609020204030204" pitchFamily="49" charset="0"/>
                <a:ea typeface="微軟正黑體" panose="020B0604030504040204" pitchFamily="34" charset="-120"/>
              </a:rPr>
              <a:t>(3)</a:t>
            </a:r>
            <a:r>
              <a:rPr lang="zh-TW" altLang="en-US" dirty="0">
                <a:latin typeface="Consolas" panose="020B0609020204030204" pitchFamily="49" charset="0"/>
                <a:ea typeface="微軟正黑體" panose="020B0604030504040204" pitchFamily="34" charset="-120"/>
              </a:rPr>
              <a:t>電腦將剛剛的</a:t>
            </a:r>
            <a:r>
              <a:rPr lang="en-US" altLang="zh-TW" dirty="0">
                <a:latin typeface="Consolas" panose="020B0609020204030204" pitchFamily="49" charset="0"/>
                <a:ea typeface="微軟正黑體" panose="020B0604030504040204" pitchFamily="34" charset="-120"/>
              </a:rPr>
              <a:t>0+1</a:t>
            </a:r>
          </a:p>
        </p:txBody>
      </p:sp>
      <p:cxnSp>
        <p:nvCxnSpPr>
          <p:cNvPr id="26" name="直線接點 25"/>
          <p:cNvCxnSpPr>
            <a:cxnSpLocks/>
          </p:cNvCxnSpPr>
          <p:nvPr/>
        </p:nvCxnSpPr>
        <p:spPr>
          <a:xfrm>
            <a:off x="8054975" y="1777686"/>
            <a:ext cx="458600" cy="1"/>
          </a:xfrm>
          <a:prstGeom prst="line">
            <a:avLst/>
          </a:prstGeom>
          <a:ln w="38100">
            <a:solidFill>
              <a:srgbClr val="FFC000"/>
            </a:solidFill>
            <a:prstDash val="sysDash"/>
          </a:ln>
        </p:spPr>
        <p:style>
          <a:lnRef idx="2">
            <a:schemeClr val="accent1"/>
          </a:lnRef>
          <a:fillRef idx="0">
            <a:schemeClr val="accent1"/>
          </a:fillRef>
          <a:effectRef idx="1">
            <a:schemeClr val="accent1"/>
          </a:effectRef>
          <a:fontRef idx="minor">
            <a:schemeClr val="tx1"/>
          </a:fontRef>
        </p:style>
      </p:cxnSp>
      <p:cxnSp>
        <p:nvCxnSpPr>
          <p:cNvPr id="27" name="直線接點 26"/>
          <p:cNvCxnSpPr>
            <a:cxnSpLocks/>
          </p:cNvCxnSpPr>
          <p:nvPr/>
        </p:nvCxnSpPr>
        <p:spPr>
          <a:xfrm flipH="1">
            <a:off x="8513575" y="1777686"/>
            <a:ext cx="3" cy="3097041"/>
          </a:xfrm>
          <a:prstGeom prst="line">
            <a:avLst/>
          </a:prstGeom>
          <a:ln w="38100">
            <a:solidFill>
              <a:srgbClr val="FFC000"/>
            </a:solidFill>
            <a:prstDash val="sysDash"/>
          </a:ln>
        </p:spPr>
        <p:style>
          <a:lnRef idx="2">
            <a:schemeClr val="accent1"/>
          </a:lnRef>
          <a:fillRef idx="0">
            <a:schemeClr val="accent1"/>
          </a:fillRef>
          <a:effectRef idx="1">
            <a:schemeClr val="accent1"/>
          </a:effectRef>
          <a:fontRef idx="minor">
            <a:schemeClr val="tx1"/>
          </a:fontRef>
        </p:style>
      </p:cxnSp>
      <p:cxnSp>
        <p:nvCxnSpPr>
          <p:cNvPr id="31" name="直線單箭頭接點 30"/>
          <p:cNvCxnSpPr>
            <a:cxnSpLocks/>
          </p:cNvCxnSpPr>
          <p:nvPr/>
        </p:nvCxnSpPr>
        <p:spPr>
          <a:xfrm flipH="1">
            <a:off x="8064214" y="4884373"/>
            <a:ext cx="461442" cy="13633"/>
          </a:xfrm>
          <a:prstGeom prst="straightConnector1">
            <a:avLst/>
          </a:prstGeom>
          <a:ln w="38100">
            <a:solidFill>
              <a:srgbClr val="FFC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37" name="文字方塊 36"/>
          <p:cNvSpPr txBox="1"/>
          <p:nvPr/>
        </p:nvSpPr>
        <p:spPr>
          <a:xfrm>
            <a:off x="560510" y="3482590"/>
            <a:ext cx="3230372" cy="646331"/>
          </a:xfrm>
          <a:prstGeom prst="rect">
            <a:avLst/>
          </a:prstGeom>
          <a:noFill/>
        </p:spPr>
        <p:txBody>
          <a:bodyPr wrap="none" rtlCol="0">
            <a:spAutoFit/>
          </a:bodyPr>
          <a:lstStyle/>
          <a:p>
            <a:r>
              <a:rPr lang="en-US" altLang="zh-TW" dirty="0">
                <a:latin typeface="Consolas" panose="020B0609020204030204" pitchFamily="49" charset="0"/>
                <a:ea typeface="微軟正黑體" panose="020B0604030504040204" pitchFamily="34" charset="-120"/>
              </a:rPr>
              <a:t>(4)</a:t>
            </a:r>
            <a:r>
              <a:rPr lang="zh-TW" altLang="en-US" dirty="0">
                <a:latin typeface="Consolas" panose="020B0609020204030204" pitchFamily="49" charset="0"/>
                <a:ea typeface="微軟正黑體" panose="020B0604030504040204" pitchFamily="34" charset="-120"/>
              </a:rPr>
              <a:t>電腦將剛剛的</a:t>
            </a:r>
            <a:r>
              <a:rPr lang="en-US" altLang="zh-TW" dirty="0">
                <a:latin typeface="Consolas" panose="020B0609020204030204" pitchFamily="49" charset="0"/>
                <a:ea typeface="微軟正黑體" panose="020B0604030504040204" pitchFamily="34" charset="-120"/>
              </a:rPr>
              <a:t>1</a:t>
            </a:r>
            <a:r>
              <a:rPr lang="zh-TW" altLang="en-US" dirty="0">
                <a:latin typeface="Consolas" panose="020B0609020204030204" pitchFamily="49" charset="0"/>
                <a:ea typeface="微軟正黑體" panose="020B0604030504040204" pitchFamily="34" charset="-120"/>
              </a:rPr>
              <a:t>再度複製，</a:t>
            </a:r>
            <a:endParaRPr lang="en-US" altLang="zh-TW" dirty="0">
              <a:latin typeface="Consolas" panose="020B0609020204030204" pitchFamily="49" charset="0"/>
              <a:ea typeface="微軟正黑體" panose="020B0604030504040204" pitchFamily="34" charset="-120"/>
            </a:endParaRPr>
          </a:p>
          <a:p>
            <a:r>
              <a:rPr lang="zh-TW" altLang="en-US" dirty="0">
                <a:latin typeface="Consolas" panose="020B0609020204030204" pitchFamily="49" charset="0"/>
                <a:ea typeface="微軟正黑體" panose="020B0604030504040204" pitchFamily="34" charset="-120"/>
              </a:rPr>
              <a:t>再放在另一個區塊</a:t>
            </a:r>
            <a:endParaRPr lang="en-US" altLang="zh-TW" dirty="0">
              <a:latin typeface="Consolas" panose="020B0609020204030204" pitchFamily="49" charset="0"/>
              <a:ea typeface="微軟正黑體" panose="020B0604030504040204" pitchFamily="34" charset="-120"/>
            </a:endParaRPr>
          </a:p>
        </p:txBody>
      </p:sp>
      <p:sp>
        <p:nvSpPr>
          <p:cNvPr id="39" name="矩形 38"/>
          <p:cNvSpPr/>
          <p:nvPr/>
        </p:nvSpPr>
        <p:spPr>
          <a:xfrm>
            <a:off x="778091" y="4080158"/>
            <a:ext cx="857605" cy="772412"/>
          </a:xfrm>
          <a:prstGeom prst="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dirty="0">
                <a:solidFill>
                  <a:srgbClr val="FFFFFF"/>
                </a:solidFill>
                <a:latin typeface="Consolas" panose="020B0609020204030204" pitchFamily="49" charset="0"/>
              </a:rPr>
              <a:t>1</a:t>
            </a:r>
            <a:endParaRPr lang="zh-TW" altLang="en-US" sz="2400" dirty="0">
              <a:solidFill>
                <a:srgbClr val="FFFFFF"/>
              </a:solidFill>
              <a:latin typeface="Consolas" panose="020B0609020204030204" pitchFamily="49" charset="0"/>
            </a:endParaRPr>
          </a:p>
        </p:txBody>
      </p:sp>
      <p:sp>
        <p:nvSpPr>
          <p:cNvPr id="40" name="矩形 39"/>
          <p:cNvSpPr/>
          <p:nvPr/>
        </p:nvSpPr>
        <p:spPr>
          <a:xfrm>
            <a:off x="778091" y="4856830"/>
            <a:ext cx="857605" cy="772412"/>
          </a:xfrm>
          <a:prstGeom prst="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dirty="0">
                <a:solidFill>
                  <a:srgbClr val="FFFFFF"/>
                </a:solidFill>
                <a:latin typeface="Consolas" panose="020B0609020204030204" pitchFamily="49" charset="0"/>
              </a:rPr>
              <a:t>1</a:t>
            </a:r>
            <a:endParaRPr lang="zh-TW" altLang="en-US" sz="2400" dirty="0">
              <a:solidFill>
                <a:srgbClr val="FFFFFF"/>
              </a:solidFill>
              <a:latin typeface="Consolas" panose="020B0609020204030204" pitchFamily="49" charset="0"/>
            </a:endParaRPr>
          </a:p>
        </p:txBody>
      </p:sp>
      <p:cxnSp>
        <p:nvCxnSpPr>
          <p:cNvPr id="41" name="直線單箭頭接點 40"/>
          <p:cNvCxnSpPr>
            <a:cxnSpLocks/>
          </p:cNvCxnSpPr>
          <p:nvPr/>
        </p:nvCxnSpPr>
        <p:spPr>
          <a:xfrm flipH="1" flipV="1">
            <a:off x="3884781" y="4884373"/>
            <a:ext cx="699236" cy="13347"/>
          </a:xfrm>
          <a:prstGeom prst="straightConnector1">
            <a:avLst/>
          </a:prstGeom>
          <a:ln w="38100">
            <a:solidFill>
              <a:srgbClr val="FFC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51" name="矩形 50"/>
          <p:cNvSpPr/>
          <p:nvPr/>
        </p:nvSpPr>
        <p:spPr>
          <a:xfrm>
            <a:off x="4829943" y="1425552"/>
            <a:ext cx="857605" cy="772412"/>
          </a:xfrm>
          <a:prstGeom prst="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dirty="0">
                <a:solidFill>
                  <a:srgbClr val="FFFFFF"/>
                </a:solidFill>
                <a:latin typeface="Consolas" panose="020B0609020204030204" pitchFamily="49" charset="0"/>
              </a:rPr>
              <a:t>0</a:t>
            </a:r>
            <a:endParaRPr lang="zh-TW" altLang="en-US" sz="2400" dirty="0">
              <a:solidFill>
                <a:srgbClr val="FFFFFF"/>
              </a:solidFill>
              <a:latin typeface="Consolas" panose="020B0609020204030204" pitchFamily="49" charset="0"/>
            </a:endParaRPr>
          </a:p>
        </p:txBody>
      </p:sp>
      <p:sp>
        <p:nvSpPr>
          <p:cNvPr id="52" name="矩形 51"/>
          <p:cNvSpPr/>
          <p:nvPr/>
        </p:nvSpPr>
        <p:spPr>
          <a:xfrm>
            <a:off x="4829942" y="1010946"/>
            <a:ext cx="857605" cy="414605"/>
          </a:xfrm>
          <a:prstGeom prst="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b="1" dirty="0" err="1">
                <a:solidFill>
                  <a:srgbClr val="FFFFFF"/>
                </a:solidFill>
                <a:latin typeface="Consolas" panose="020B0609020204030204" pitchFamily="49" charset="0"/>
              </a:rPr>
              <a:t>i</a:t>
            </a:r>
            <a:endParaRPr lang="zh-TW" altLang="en-US" sz="2400" b="1" dirty="0">
              <a:solidFill>
                <a:srgbClr val="FFFFFF"/>
              </a:solidFill>
              <a:latin typeface="Consolas" panose="020B0609020204030204" pitchFamily="49" charset="0"/>
            </a:endParaRPr>
          </a:p>
        </p:txBody>
      </p:sp>
      <p:sp>
        <p:nvSpPr>
          <p:cNvPr id="53" name="箭號: 向下 52"/>
          <p:cNvSpPr/>
          <p:nvPr/>
        </p:nvSpPr>
        <p:spPr>
          <a:xfrm rot="16200000">
            <a:off x="5955885" y="1618090"/>
            <a:ext cx="227180" cy="221501"/>
          </a:xfrm>
          <a:prstGeom prst="downArrow">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cxnSp>
        <p:nvCxnSpPr>
          <p:cNvPr id="60" name="直線單箭頭接點 59"/>
          <p:cNvCxnSpPr>
            <a:cxnSpLocks/>
            <a:stCxn id="15" idx="2"/>
          </p:cNvCxnSpPr>
          <p:nvPr/>
        </p:nvCxnSpPr>
        <p:spPr>
          <a:xfrm>
            <a:off x="2180929" y="5736300"/>
            <a:ext cx="0" cy="408922"/>
          </a:xfrm>
          <a:prstGeom prst="straightConnector1">
            <a:avLst/>
          </a:prstGeom>
          <a:ln w="38100">
            <a:solidFill>
              <a:srgbClr val="FFC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28" name="矩形 27"/>
          <p:cNvSpPr/>
          <p:nvPr/>
        </p:nvSpPr>
        <p:spPr>
          <a:xfrm>
            <a:off x="6355363" y="4376790"/>
            <a:ext cx="857605" cy="772412"/>
          </a:xfrm>
          <a:prstGeom prst="rect">
            <a:avLst/>
          </a:prstGeom>
          <a:noFill/>
          <a:ln w="254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2400" dirty="0">
                <a:solidFill>
                  <a:srgbClr val="FFFFFF"/>
                </a:solidFill>
                <a:latin typeface="Consolas" panose="020B0609020204030204" pitchFamily="49" charset="0"/>
              </a:rPr>
              <a:t>1</a:t>
            </a:r>
            <a:endParaRPr lang="zh-TW" altLang="en-US" sz="2400" dirty="0">
              <a:solidFill>
                <a:srgbClr val="FFFFFF"/>
              </a:solidFill>
              <a:latin typeface="Consolas" panose="020B0609020204030204" pitchFamily="49" charset="0"/>
            </a:endParaRPr>
          </a:p>
        </p:txBody>
      </p:sp>
      <p:sp>
        <p:nvSpPr>
          <p:cNvPr id="29" name="箭號: 向下 28"/>
          <p:cNvSpPr/>
          <p:nvPr/>
        </p:nvSpPr>
        <p:spPr>
          <a:xfrm rot="10800000">
            <a:off x="1093303" y="4724779"/>
            <a:ext cx="227180" cy="221501"/>
          </a:xfrm>
          <a:prstGeom prst="downArrow">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830326236"/>
      </p:ext>
    </p:extLst>
  </p:cSld>
  <p:clrMapOvr>
    <a:masterClrMapping/>
  </p:clrMapOvr>
</p:sld>
</file>

<file path=ppt/theme/theme1.xml><?xml version="1.0" encoding="utf-8"?>
<a:theme xmlns:a="http://schemas.openxmlformats.org/drawingml/2006/main" name="BuildSchool - Light">
  <a:themeElements>
    <a:clrScheme name="VS Studio 11_Light">
      <a:dk1>
        <a:srgbClr val="000000"/>
      </a:dk1>
      <a:lt1>
        <a:srgbClr val="FFFFFF"/>
      </a:lt1>
      <a:dk2>
        <a:srgbClr val="68217A"/>
      </a:dk2>
      <a:lt2>
        <a:srgbClr val="505050"/>
      </a:lt2>
      <a:accent1>
        <a:srgbClr val="68217A"/>
      </a:accent1>
      <a:accent2>
        <a:srgbClr val="00188F"/>
      </a:accent2>
      <a:accent3>
        <a:srgbClr val="BAD80A"/>
      </a:accent3>
      <a:accent4>
        <a:srgbClr val="00BCF2"/>
      </a:accent4>
      <a:accent5>
        <a:srgbClr val="FF8C00"/>
      </a:accent5>
      <a:accent6>
        <a:srgbClr val="009E49"/>
      </a:accent6>
      <a:hlink>
        <a:srgbClr val="00BCF2"/>
      </a:hlink>
      <a:folHlink>
        <a:srgbClr val="0072C6"/>
      </a:folHlink>
    </a:clrScheme>
    <a:fontScheme name="Custom 1">
      <a:majorFont>
        <a:latin typeface="Segoe UI Light"/>
        <a:ea typeface=""/>
        <a:cs typeface=""/>
      </a:majorFont>
      <a:minorFont>
        <a:latin typeface="Segoe UI"/>
        <a:ea typeface=""/>
        <a:cs typeface=""/>
      </a:minorFont>
    </a:fontScheme>
    <a:fmtScheme name="時裝">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lnSpc>
            <a:spcPct val="90000"/>
          </a:lnSpc>
          <a:spcBef>
            <a:spcPct val="0"/>
          </a:spcBef>
          <a:spcAft>
            <a:spcPct val="0"/>
          </a:spcAft>
          <a:defRPr sz="2000" spc="-5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0000"/>
          </a:lnSpc>
          <a:defRPr sz="2400" spc="-70" dirty="0"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VS2012" id="{B22671E4-08B5-4FCC-A556-7D553B18850B}" vid="{EEDBDF15-B576-4600-B0AB-EB2DEB984CDC}"/>
    </a:ext>
  </a:extLst>
</a:theme>
</file>

<file path=ppt/theme/theme2.xml><?xml version="1.0" encoding="utf-8"?>
<a:theme xmlns:a="http://schemas.openxmlformats.org/drawingml/2006/main" name="Build School - Dark">
  <a:themeElements>
    <a:clrScheme name="自訂 1">
      <a:dk1>
        <a:srgbClr val="BBFFF3"/>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自訂 1">
      <a:majorFont>
        <a:latin typeface="Consolas"/>
        <a:ea typeface="微軟正黑體"/>
        <a:cs typeface=""/>
      </a:majorFont>
      <a:minorFont>
        <a:latin typeface="Consolas"/>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自訂設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Metro.MetroTileMedium" Revision="1" Stencil="System.Storyboarding.Metro" StencilVersion="0.1"/>
</Control>
</file>

<file path=customXml/item10.xml><?xml version="1.0" encoding="utf-8"?>
<Control xmlns="http://schemas.microsoft.com/VisualStudio/2011/storyboarding/control">
  <Id Name="System.Storyboarding.Metro.MetroTileMedium" Revision="1" Stencil="System.Storyboarding.Metro" StencilVersion="0.1"/>
</Control>
</file>

<file path=customXml/item11.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12.xml><?xml version="1.0" encoding="utf-8"?>
<Control xmlns="http://schemas.microsoft.com/VisualStudio/2011/storyboarding/control">
  <Id Name="System.Storyboarding.Metro.MetroTileMedium" Revision="1" Stencil="System.Storyboarding.Metro" StencilVersion="0.1"/>
</Control>
</file>

<file path=customXml/item13.xml><?xml version="1.0" encoding="utf-8"?>
<Control xmlns="http://schemas.microsoft.com/VisualStudio/2011/storyboarding/control">
  <Id Name="System.Storyboarding.MetroIcons.Settings" Revision="1" Stencil="System.Storyboarding.MetroIcons" StencilVersion="0.1"/>
</Control>
</file>

<file path=customXml/item14.xml><?xml version="1.0" encoding="utf-8"?>
<Control xmlns="http://schemas.microsoft.com/VisualStudio/2011/storyboarding/control">
  <Id Name="System.Storyboarding.Metro.MetroTileMedium" Revision="1" Stencil="System.Storyboarding.Metro" StencilVersion="0.1"/>
</Control>
</file>

<file path=customXml/item15.xml><?xml version="1.0" encoding="utf-8"?>
<ct:contentTypeSchema xmlns:ct="http://schemas.microsoft.com/office/2006/metadata/contentType" xmlns:ma="http://schemas.microsoft.com/office/2006/metadata/properties/metaAttributes" ct:_="" ma:_="" ma:contentTypeName="文件" ma:contentTypeID="0x010100CB2FF2C8E45F374ABF3DB34E2AF3C5D8" ma:contentTypeVersion="6" ma:contentTypeDescription="建立新的文件。" ma:contentTypeScope="" ma:versionID="ec66142db9aa9e272fe1358e2819ca7e">
  <xsd:schema xmlns:xsd="http://www.w3.org/2001/XMLSchema" xmlns:xs="http://www.w3.org/2001/XMLSchema" xmlns:p="http://schemas.microsoft.com/office/2006/metadata/properties" xmlns:ns2="62b7981b-507e-41dc-9d59-17abe099c0ca" targetNamespace="http://schemas.microsoft.com/office/2006/metadata/properties" ma:root="true" ma:fieldsID="0f99e63021a2040bdc2dd728656e2fd9" ns2:_="">
    <xsd:import namespace="62b7981b-507e-41dc-9d59-17abe099c0c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b7981b-507e-41dc-9d59-17abe099c0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6.xml><?xml version="1.0" encoding="utf-8"?>
<?mso-contentType ?>
<FormTemplates xmlns="http://schemas.microsoft.com/sharepoint/v3/contenttype/forms">
  <Display>DocumentLibraryForm</Display>
  <Edit>DocumentLibraryForm</Edit>
  <New>DocumentLibraryForm</New>
</FormTemplates>
</file>

<file path=customXml/item17.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ontrol xmlns="http://schemas.microsoft.com/VisualStudio/2011/storyboarding/control">
  <Id Name="System.Storyboarding.Metro.MetroTileMedium" Revision="1" Stencil="System.Storyboarding.Metro" StencilVersion="0.1"/>
</Control>
</file>

<file path=customXml/item3.xml><?xml version="1.0" encoding="utf-8"?>
<Control xmlns="http://schemas.microsoft.com/VisualStudio/2011/storyboarding/control">
  <Id Name="System.Storyboarding.Metro.MetroTileMedium" Revision="1" Stencil="System.Storyboarding.Metro" StencilVersion="0.1"/>
</Control>
</file>

<file path=customXml/item4.xml><?xml version="1.0" encoding="utf-8"?>
<Control xmlns="http://schemas.microsoft.com/VisualStudio/2011/storyboarding/control">
  <Id Name="System.Storyboarding.Metro.MetroTileMedium" Revision="1" Stencil="System.Storyboarding.Metro" StencilVersion="0.1"/>
</Control>
</file>

<file path=customXml/item5.xml><?xml version="1.0" encoding="utf-8"?>
<Control xmlns="http://schemas.microsoft.com/VisualStudio/2011/storyboarding/control">
  <Id Name="System.Storyboarding.Metro.MetroTileMedium" Revision="1" Stencil="System.Storyboarding.Metro" StencilVersion="0.1"/>
</Control>
</file>

<file path=customXml/item6.xml><?xml version="1.0" encoding="utf-8"?>
<Control xmlns="http://schemas.microsoft.com/VisualStudio/2011/storyboarding/control">
  <Id Name="System.Storyboarding.Metro.MetroTileMedium" Revision="1" Stencil="System.Storyboarding.Metro" StencilVersion="0.1"/>
</Control>
</file>

<file path=customXml/item7.xml><?xml version="1.0" encoding="utf-8"?>
<Control xmlns="http://schemas.microsoft.com/VisualStudio/2011/storyboarding/control">
  <Id Name="System.Storyboarding.Metro.MetroTileMedium" Revision="1" Stencil="System.Storyboarding.Metro" StencilVersion="0.1"/>
</Control>
</file>

<file path=customXml/item8.xml><?xml version="1.0" encoding="utf-8"?>
<Control xmlns="http://schemas.microsoft.com/VisualStudio/2011/storyboarding/control">
  <Id Name="System.Storyboarding.Metro.MetroTileMedium" Revision="1" Stencil="System.Storyboarding.Metro" StencilVersion="0.1"/>
</Control>
</file>

<file path=customXml/item9.xml><?xml version="1.0" encoding="utf-8"?>
<Control xmlns="http://schemas.microsoft.com/VisualStudio/2011/storyboarding/control">
  <Id Name="System.Storyboarding.Metro.MetroTileMedium" Revision="1" Stencil="System.Storyboarding.Metro" StencilVersion="0.1"/>
</Control>
</file>

<file path=customXml/itemProps1.xml><?xml version="1.0" encoding="utf-8"?>
<ds:datastoreItem xmlns:ds="http://schemas.openxmlformats.org/officeDocument/2006/customXml" ds:itemID="{F9F2849E-06A6-496C-B29A-AE18AA0EBF8F}">
  <ds:schemaRefs>
    <ds:schemaRef ds:uri="http://schemas.microsoft.com/VisualStudio/2011/storyboarding/control"/>
  </ds:schemaRefs>
</ds:datastoreItem>
</file>

<file path=customXml/itemProps10.xml><?xml version="1.0" encoding="utf-8"?>
<ds:datastoreItem xmlns:ds="http://schemas.openxmlformats.org/officeDocument/2006/customXml" ds:itemID="{E8B39BB2-237B-4032-86FF-74EE0AD2856E}">
  <ds:schemaRefs>
    <ds:schemaRef ds:uri="http://schemas.microsoft.com/VisualStudio/2011/storyboarding/control"/>
  </ds:schemaRefs>
</ds:datastoreItem>
</file>

<file path=customXml/itemProps11.xml><?xml version="1.0" encoding="utf-8"?>
<ds:datastoreItem xmlns:ds="http://schemas.openxmlformats.org/officeDocument/2006/customXml" ds:itemID="{E4306D5B-9BB8-4115-ADC4-DC01837E4330}">
  <ds:schemaRefs>
    <ds:schemaRef ds:uri="http://schemas.microsoft.com/VisualStudio/2011/storyboarding/control"/>
  </ds:schemaRefs>
</ds:datastoreItem>
</file>

<file path=customXml/itemProps12.xml><?xml version="1.0" encoding="utf-8"?>
<ds:datastoreItem xmlns:ds="http://schemas.openxmlformats.org/officeDocument/2006/customXml" ds:itemID="{C74CED65-89AA-439B-A554-2F41988DA2E5}">
  <ds:schemaRefs>
    <ds:schemaRef ds:uri="http://schemas.microsoft.com/VisualStudio/2011/storyboarding/control"/>
  </ds:schemaRefs>
</ds:datastoreItem>
</file>

<file path=customXml/itemProps13.xml><?xml version="1.0" encoding="utf-8"?>
<ds:datastoreItem xmlns:ds="http://schemas.openxmlformats.org/officeDocument/2006/customXml" ds:itemID="{12C408EF-5F80-47A8-B59C-938198CE729F}">
  <ds:schemaRefs>
    <ds:schemaRef ds:uri="http://schemas.microsoft.com/VisualStudio/2011/storyboarding/control"/>
  </ds:schemaRefs>
</ds:datastoreItem>
</file>

<file path=customXml/itemProps14.xml><?xml version="1.0" encoding="utf-8"?>
<ds:datastoreItem xmlns:ds="http://schemas.openxmlformats.org/officeDocument/2006/customXml" ds:itemID="{17E13C55-CA44-4E9C-9C19-47F6A134C7ED}">
  <ds:schemaRefs>
    <ds:schemaRef ds:uri="http://schemas.microsoft.com/VisualStudio/2011/storyboarding/control"/>
  </ds:schemaRefs>
</ds:datastoreItem>
</file>

<file path=customXml/itemProps15.xml><?xml version="1.0" encoding="utf-8"?>
<ds:datastoreItem xmlns:ds="http://schemas.openxmlformats.org/officeDocument/2006/customXml" ds:itemID="{915EEA7C-E8F2-4B38-842F-87E2484038AB}"/>
</file>

<file path=customXml/itemProps16.xml><?xml version="1.0" encoding="utf-8"?>
<ds:datastoreItem xmlns:ds="http://schemas.openxmlformats.org/officeDocument/2006/customXml" ds:itemID="{C78F01CB-FB4E-4A8D-B070-7E99CA94556C}"/>
</file>

<file path=customXml/itemProps17.xml><?xml version="1.0" encoding="utf-8"?>
<ds:datastoreItem xmlns:ds="http://schemas.openxmlformats.org/officeDocument/2006/customXml" ds:itemID="{56B4DDBD-8FB2-4237-A6BB-FA1B7AB7CA54}"/>
</file>

<file path=customXml/itemProps2.xml><?xml version="1.0" encoding="utf-8"?>
<ds:datastoreItem xmlns:ds="http://schemas.openxmlformats.org/officeDocument/2006/customXml" ds:itemID="{E2739D47-F981-4E08-AAD7-D4675C7FB5B5}">
  <ds:schemaRefs>
    <ds:schemaRef ds:uri="http://schemas.microsoft.com/VisualStudio/2011/storyboarding/control"/>
  </ds:schemaRefs>
</ds:datastoreItem>
</file>

<file path=customXml/itemProps3.xml><?xml version="1.0" encoding="utf-8"?>
<ds:datastoreItem xmlns:ds="http://schemas.openxmlformats.org/officeDocument/2006/customXml" ds:itemID="{7D3C4B9E-630F-44CE-BD8B-C8A2498450CF}">
  <ds:schemaRefs>
    <ds:schemaRef ds:uri="http://schemas.microsoft.com/VisualStudio/2011/storyboarding/control"/>
  </ds:schemaRefs>
</ds:datastoreItem>
</file>

<file path=customXml/itemProps4.xml><?xml version="1.0" encoding="utf-8"?>
<ds:datastoreItem xmlns:ds="http://schemas.openxmlformats.org/officeDocument/2006/customXml" ds:itemID="{A7BFBEEA-141D-4673-9371-D0492E8CA1BD}">
  <ds:schemaRefs>
    <ds:schemaRef ds:uri="http://schemas.microsoft.com/VisualStudio/2011/storyboarding/control"/>
  </ds:schemaRefs>
</ds:datastoreItem>
</file>

<file path=customXml/itemProps5.xml><?xml version="1.0" encoding="utf-8"?>
<ds:datastoreItem xmlns:ds="http://schemas.openxmlformats.org/officeDocument/2006/customXml" ds:itemID="{673EC357-B011-4CF7-8186-1A77FBC9EA5F}">
  <ds:schemaRefs>
    <ds:schemaRef ds:uri="http://schemas.microsoft.com/VisualStudio/2011/storyboarding/control"/>
  </ds:schemaRefs>
</ds:datastoreItem>
</file>

<file path=customXml/itemProps6.xml><?xml version="1.0" encoding="utf-8"?>
<ds:datastoreItem xmlns:ds="http://schemas.openxmlformats.org/officeDocument/2006/customXml" ds:itemID="{6EFEC62A-7981-4E91-A2E9-BFD7D64E24E4}">
  <ds:schemaRefs>
    <ds:schemaRef ds:uri="http://schemas.microsoft.com/VisualStudio/2011/storyboarding/control"/>
  </ds:schemaRefs>
</ds:datastoreItem>
</file>

<file path=customXml/itemProps7.xml><?xml version="1.0" encoding="utf-8"?>
<ds:datastoreItem xmlns:ds="http://schemas.openxmlformats.org/officeDocument/2006/customXml" ds:itemID="{7A105EA6-BEC7-4651-B9BF-861C1FB9D2C6}">
  <ds:schemaRefs>
    <ds:schemaRef ds:uri="http://schemas.microsoft.com/VisualStudio/2011/storyboarding/control"/>
  </ds:schemaRefs>
</ds:datastoreItem>
</file>

<file path=customXml/itemProps8.xml><?xml version="1.0" encoding="utf-8"?>
<ds:datastoreItem xmlns:ds="http://schemas.openxmlformats.org/officeDocument/2006/customXml" ds:itemID="{E5596BEE-2870-4395-94CC-FADA9141D9B9}">
  <ds:schemaRefs>
    <ds:schemaRef ds:uri="http://schemas.microsoft.com/VisualStudio/2011/storyboarding/control"/>
  </ds:schemaRefs>
</ds:datastoreItem>
</file>

<file path=customXml/itemProps9.xml><?xml version="1.0" encoding="utf-8"?>
<ds:datastoreItem xmlns:ds="http://schemas.openxmlformats.org/officeDocument/2006/customXml" ds:itemID="{71D6E272-7971-4911-85E9-D7EC4BE5F228}">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VS2012</Template>
  <TotalTime>0</TotalTime>
  <Words>5931</Words>
  <Application>Microsoft Office PowerPoint</Application>
  <PresentationFormat>如螢幕大小 (4:3)</PresentationFormat>
  <Paragraphs>293</Paragraphs>
  <Slides>85</Slides>
  <Notes>6</Notes>
  <HiddenSlides>0</HiddenSlides>
  <MMClips>0</MMClips>
  <ScaleCrop>false</ScaleCrop>
  <HeadingPairs>
    <vt:vector size="6" baseType="variant">
      <vt:variant>
        <vt:lpstr>使用字型</vt:lpstr>
      </vt:variant>
      <vt:variant>
        <vt:i4>9</vt:i4>
      </vt:variant>
      <vt:variant>
        <vt:lpstr>佈景主題</vt:lpstr>
      </vt:variant>
      <vt:variant>
        <vt:i4>3</vt:i4>
      </vt:variant>
      <vt:variant>
        <vt:lpstr>投影片標題</vt:lpstr>
      </vt:variant>
      <vt:variant>
        <vt:i4>85</vt:i4>
      </vt:variant>
    </vt:vector>
  </HeadingPairs>
  <TitlesOfParts>
    <vt:vector size="97" baseType="lpstr">
      <vt:lpstr>Segoe</vt:lpstr>
      <vt:lpstr>微軟正黑體</vt:lpstr>
      <vt:lpstr>Arial</vt:lpstr>
      <vt:lpstr>Calibri</vt:lpstr>
      <vt:lpstr>Calibri Light</vt:lpstr>
      <vt:lpstr>Consolas</vt:lpstr>
      <vt:lpstr>Segoe UI</vt:lpstr>
      <vt:lpstr>Segoe UI Light</vt:lpstr>
      <vt:lpstr>Wingdings</vt:lpstr>
      <vt:lpstr>BuildSchool - Light</vt:lpstr>
      <vt:lpstr>Build School - Dark</vt:lpstr>
      <vt:lpstr>自訂設計</vt:lpstr>
      <vt:lpstr>Build School 課程 – C# 基礎課程 03</vt:lpstr>
      <vt:lpstr>請尊重講師的著作權及智慧財產權!  Build School 課程之教材、程式碼等、僅供課程中學習用、請不要任意自行散佈、重製、分享，謝謝</vt:lpstr>
      <vt:lpstr>遞增與遞減運算子</vt:lpstr>
      <vt:lpstr>理解以下的流程</vt:lpstr>
      <vt:lpstr>PowerPoint 簡報</vt:lpstr>
      <vt:lpstr>PowerPoint 簡報</vt:lpstr>
      <vt:lpstr>PowerPoint 簡報</vt:lpstr>
      <vt:lpstr>PowerPoint 簡報</vt:lpstr>
      <vt:lpstr>PowerPoint 簡報</vt:lpstr>
      <vt:lpstr>PowerPoint 簡報</vt:lpstr>
      <vt:lpstr>PowerPoint 簡報</vt:lpstr>
      <vt:lpstr>linq</vt:lpstr>
      <vt:lpstr>MSDN 文件庫對 linq 的介紹</vt:lpstr>
      <vt:lpstr>PowerPoint 簡報</vt:lpstr>
      <vt:lpstr>PowerPoint 簡報</vt:lpstr>
      <vt:lpstr>Enumerable Class</vt:lpstr>
      <vt:lpstr>Linq 的敘述的種類</vt:lpstr>
      <vt:lpstr>Query Expression 入門</vt:lpstr>
      <vt:lpstr>基本的 Query Expression</vt:lpstr>
      <vt:lpstr>新增一個方案及專案</vt:lpstr>
      <vt:lpstr>PowerPoint 簡報</vt:lpstr>
      <vt:lpstr>PowerPoint 簡報</vt:lpstr>
      <vt:lpstr>PowerPoint 簡報</vt:lpstr>
      <vt:lpstr>PowerPoint 簡報</vt:lpstr>
      <vt:lpstr>PowerPoint 簡報</vt:lpstr>
      <vt:lpstr>var 宣告</vt:lpstr>
      <vt:lpstr>PowerPoint 簡報</vt:lpstr>
      <vt:lpstr>將剛剛 Query Expression 轉成 Method Expression 的寫法</vt:lpstr>
      <vt:lpstr>在 LinqSamples 加入新專案</vt:lpstr>
      <vt:lpstr>PowerPoint 簡報</vt:lpstr>
      <vt:lpstr>PowerPoint 簡報</vt:lpstr>
      <vt:lpstr>PowerPoint 簡報</vt:lpstr>
      <vt:lpstr>PowerPoint 簡報</vt:lpstr>
      <vt:lpstr>Select 哪裡去了？</vt:lpstr>
      <vt:lpstr>找到第一個符合條件的資料</vt:lpstr>
      <vt:lpstr>預設值的概念</vt:lpstr>
      <vt:lpstr>First 與 FirstOrDefault</vt:lpstr>
      <vt:lpstr>在 LinqSamples 加入新專案</vt:lpstr>
      <vt:lpstr>PowerPoint 簡報</vt:lpstr>
      <vt:lpstr>PowerPoint 簡報</vt:lpstr>
      <vt:lpstr>PowerPoint 簡報</vt:lpstr>
      <vt:lpstr>PowerPoint 簡報</vt:lpstr>
      <vt:lpstr>找到最後一個符合條件的資料</vt:lpstr>
      <vt:lpstr>Last 與 LastOrDefault</vt:lpstr>
      <vt:lpstr>在 LinqSamples 加入新專案</vt:lpstr>
      <vt:lpstr>PowerPoint 簡報</vt:lpstr>
      <vt:lpstr>PowerPoint 簡報</vt:lpstr>
      <vt:lpstr>PowerPoint 簡報</vt:lpstr>
      <vt:lpstr>PowerPoint 簡報</vt:lpstr>
      <vt:lpstr>找到符合條件而且是唯一一個的資料</vt:lpstr>
      <vt:lpstr>Single 與 SingleOrDefault</vt:lpstr>
      <vt:lpstr>在 LinqSamples 加入新專案</vt:lpstr>
      <vt:lpstr>PowerPoint 簡報</vt:lpstr>
      <vt:lpstr>PowerPoint 簡報</vt:lpstr>
      <vt:lpstr>PowerPoint 簡報</vt:lpstr>
      <vt:lpstr>PowerPoint 簡報</vt:lpstr>
      <vt:lpstr>PowerPoint 簡報</vt:lpstr>
      <vt:lpstr>正確使用 xxxOrDefault</vt:lpstr>
      <vt:lpstr>正確處理預設值</vt:lpstr>
      <vt:lpstr>在 LinqSamples 加入新專案</vt:lpstr>
      <vt:lpstr>PowerPoint 簡報</vt:lpstr>
      <vt:lpstr>PowerPoint 簡報</vt:lpstr>
      <vt:lpstr>PowerPoint 簡報</vt:lpstr>
      <vt:lpstr>PowerPoint 簡報</vt:lpstr>
      <vt:lpstr>PowerPoint 簡報</vt:lpstr>
      <vt:lpstr>取出某個位置的資料</vt:lpstr>
      <vt:lpstr>在 LinqSamples 加入新專案</vt:lpstr>
      <vt:lpstr>PowerPoint 簡報</vt:lpstr>
      <vt:lpstr>PowerPoint 簡報</vt:lpstr>
      <vt:lpstr>PowerPoint 簡報</vt:lpstr>
      <vt:lpstr>PowerPoint 簡報</vt:lpstr>
      <vt:lpstr>判斷是否有符合條件的資料</vt:lpstr>
      <vt:lpstr>Any</vt:lpstr>
      <vt:lpstr>在 LinqSamples 加入新專案</vt:lpstr>
      <vt:lpstr>PowerPoint 簡報</vt:lpstr>
      <vt:lpstr>PowerPoint 簡報</vt:lpstr>
      <vt:lpstr>PowerPoint 簡報</vt:lpstr>
      <vt:lpstr>PowerPoint 簡報</vt:lpstr>
      <vt:lpstr>All</vt:lpstr>
      <vt:lpstr>在 LinqSamples 加入新專案</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投影片製作注意</dc:title>
  <dc:creator>Bill Chung</dc:creator>
  <cp:lastModifiedBy>Bill Chung</cp:lastModifiedBy>
  <cp:revision>662</cp:revision>
  <cp:lastPrinted>2015-09-22T04:08:09Z</cp:lastPrinted>
  <dcterms:created xsi:type="dcterms:W3CDTF">2013-01-03T02:50:48Z</dcterms:created>
  <dcterms:modified xsi:type="dcterms:W3CDTF">2021-04-06T07:23:38Z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0x010100CB2FF2C8E45F374ABF3DB34E2AF3C5D8</vt:lpwstr>
  </property>
</Properties>
</file>