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4" r:id="rId4"/>
  </p:sldMasterIdLst>
  <p:notesMasterIdLst>
    <p:notesMasterId r:id="rId16"/>
  </p:notesMasterIdLst>
  <p:handoutMasterIdLst>
    <p:handoutMasterId r:id="rId17"/>
  </p:handoutMasterIdLst>
  <p:sldIdLst>
    <p:sldId id="256" r:id="rId5"/>
    <p:sldId id="264" r:id="rId6"/>
    <p:sldId id="275" r:id="rId7"/>
    <p:sldId id="277" r:id="rId8"/>
    <p:sldId id="278" r:id="rId9"/>
    <p:sldId id="279" r:id="rId10"/>
    <p:sldId id="280" r:id="rId11"/>
    <p:sldId id="281" r:id="rId12"/>
    <p:sldId id="283" r:id="rId13"/>
    <p:sldId id="258" r:id="rId14"/>
    <p:sldId id="274" r:id="rId15"/>
  </p:sldIdLst>
  <p:sldSz cx="12192000" cy="6858000"/>
  <p:notesSz cx="6858000" cy="9144000"/>
  <p:defaultTextStyle>
    <a:defPPr rtl="0">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C36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snapToObjects="1">
      <p:cViewPr varScale="1">
        <p:scale>
          <a:sx n="88" d="100"/>
          <a:sy n="88" d="100"/>
        </p:scale>
        <p:origin x="255" y="81"/>
      </p:cViewPr>
      <p:guideLst>
        <p:guide orient="horz" pos="2160"/>
        <p:guide pos="3840"/>
      </p:guideLst>
    </p:cSldViewPr>
  </p:slideViewPr>
  <p:notesTextViewPr>
    <p:cViewPr>
      <p:scale>
        <a:sx n="1" d="1"/>
        <a:sy n="1" d="1"/>
      </p:scale>
      <p:origin x="0" y="0"/>
    </p:cViewPr>
  </p:notesTextViewPr>
  <p:notesViewPr>
    <p:cSldViewPr snapToGrid="0" snapToObjects="1">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4.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_rels/drawing4.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dgm:fillClrLst>
    <dgm:linClrLst meth="repeat">
      <a:schemeClr val="lt1">
        <a:alpha val="0"/>
      </a:schemeClr>
    </dgm:linClrLst>
    <dgm:effectClrLst/>
    <dgm:txLinClrLst/>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5B76ED-C686-4E97-9A28-74231B4FDDD1}" type="doc">
      <dgm:prSet loTypeId="urn:microsoft.com/office/officeart/2009/3/layout/CircleRelationship" loCatId="relationship" qsTypeId="urn:microsoft.com/office/officeart/2005/8/quickstyle/simple4" qsCatId="simple" csTypeId="urn:microsoft.com/office/officeart/2005/8/colors/accent1_2" csCatId="accent1" phldr="1"/>
      <dgm:spPr/>
      <dgm:t>
        <a:bodyPr rtlCol="0"/>
        <a:lstStyle/>
        <a:p>
          <a:pPr rtl="0"/>
          <a:endParaRPr lang="en-US"/>
        </a:p>
      </dgm:t>
    </dgm:pt>
    <dgm:pt modelId="{B388C4F7-DD86-40E4-BA83-6838C8E845B2}">
      <dgm:prSet phldrT="[Text]" custT="1"/>
      <dgm:spPr/>
      <dgm:t>
        <a:bodyPr rtlCol="0"/>
        <a:lstStyle/>
        <a:p>
          <a:pPr rtl="0"/>
          <a:r>
            <a:rPr lang="en-GB" sz="1800" b="1" noProof="0" dirty="0"/>
            <a:t>Medical diagnosis</a:t>
          </a:r>
        </a:p>
      </dgm:t>
    </dgm:pt>
    <dgm:pt modelId="{4F4EFEB2-AE6B-4B4E-A388-E726479684C1}" type="parTrans" cxnId="{FDEC3F6B-F860-4E8B-8B14-455DBFCFBFB4}">
      <dgm:prSet/>
      <dgm:spPr/>
      <dgm:t>
        <a:bodyPr rtlCol="0"/>
        <a:lstStyle/>
        <a:p>
          <a:pPr rtl="0"/>
          <a:endParaRPr lang="en-GB" noProof="0" dirty="0"/>
        </a:p>
      </dgm:t>
    </dgm:pt>
    <dgm:pt modelId="{BEE196C3-EEB3-4935-976F-A713EF603EEA}" type="sibTrans" cxnId="{FDEC3F6B-F860-4E8B-8B14-455DBFCFBFB4}">
      <dgm:prSet/>
      <dgm:spPr/>
      <dgm:t>
        <a:bodyPr rtlCol="0"/>
        <a:lstStyle/>
        <a:p>
          <a:pPr rtl="0"/>
          <a:endParaRPr lang="en-GB" noProof="0" dirty="0"/>
        </a:p>
      </dgm:t>
    </dgm:pt>
    <dgm:pt modelId="{27C8F191-CB8B-4A89-9EDF-D94B6E4ADC92}">
      <dgm:prSet phldrT="[Text]" custT="1"/>
      <dgm:spPr/>
      <dgm:t>
        <a:bodyPr rtlCol="0"/>
        <a:lstStyle/>
        <a:p>
          <a:pPr rtl="0"/>
          <a:r>
            <a:rPr lang="en-GB" sz="1800" b="1" noProof="0" dirty="0"/>
            <a:t>Human to human interactions</a:t>
          </a:r>
        </a:p>
      </dgm:t>
    </dgm:pt>
    <dgm:pt modelId="{8EFDF7C7-310E-4ED5-B739-2186FB69ED8A}" type="parTrans" cxnId="{4E26289A-3825-4A9C-991F-8AB8A7EFD597}">
      <dgm:prSet/>
      <dgm:spPr/>
      <dgm:t>
        <a:bodyPr rtlCol="0"/>
        <a:lstStyle/>
        <a:p>
          <a:pPr rtl="0"/>
          <a:endParaRPr lang="en-GB" noProof="0" dirty="0"/>
        </a:p>
      </dgm:t>
    </dgm:pt>
    <dgm:pt modelId="{755F5D09-ECCD-4FC5-B350-FED951F57983}" type="sibTrans" cxnId="{4E26289A-3825-4A9C-991F-8AB8A7EFD597}">
      <dgm:prSet/>
      <dgm:spPr/>
      <dgm:t>
        <a:bodyPr rtlCol="0"/>
        <a:lstStyle/>
        <a:p>
          <a:pPr rtl="0"/>
          <a:endParaRPr lang="en-GB" noProof="0" dirty="0"/>
        </a:p>
      </dgm:t>
    </dgm:pt>
    <dgm:pt modelId="{AEFF5EA2-6931-4098-96C8-31AE53CB425B}">
      <dgm:prSet phldrT="[Text]" custT="1"/>
      <dgm:spPr/>
      <dgm:t>
        <a:bodyPr rtlCol="0"/>
        <a:lstStyle/>
        <a:p>
          <a:pPr rtl="0"/>
          <a:r>
            <a:rPr lang="en-GB" sz="1800" b="1" noProof="0" dirty="0"/>
            <a:t>Sport analysis</a:t>
          </a:r>
          <a:endParaRPr lang="en-GB" sz="1200" b="1" noProof="0" dirty="0"/>
        </a:p>
      </dgm:t>
    </dgm:pt>
    <dgm:pt modelId="{AC52CE11-07EF-42A7-A67A-2231908FD231}" type="parTrans" cxnId="{2D96128D-55F5-4B46-B071-9EA8CDCA9DCD}">
      <dgm:prSet/>
      <dgm:spPr/>
      <dgm:t>
        <a:bodyPr rtlCol="0"/>
        <a:lstStyle/>
        <a:p>
          <a:pPr rtl="0"/>
          <a:endParaRPr lang="en-GB" noProof="0" dirty="0"/>
        </a:p>
      </dgm:t>
    </dgm:pt>
    <dgm:pt modelId="{FB25E557-3597-4AEA-B1FC-EA99A632BFB1}" type="sibTrans" cxnId="{2D96128D-55F5-4B46-B071-9EA8CDCA9DCD}">
      <dgm:prSet/>
      <dgm:spPr/>
      <dgm:t>
        <a:bodyPr rtlCol="0"/>
        <a:lstStyle/>
        <a:p>
          <a:pPr rtl="0"/>
          <a:endParaRPr lang="en-GB" noProof="0" dirty="0"/>
        </a:p>
      </dgm:t>
    </dgm:pt>
    <dgm:pt modelId="{EC323DFF-E2DA-4381-8948-5F3D2CD82207}" type="pres">
      <dgm:prSet presAssocID="{BE5B76ED-C686-4E97-9A28-74231B4FDDD1}" presName="Name0" presStyleCnt="0">
        <dgm:presLayoutVars>
          <dgm:chMax val="1"/>
          <dgm:chPref val="1"/>
        </dgm:presLayoutVars>
      </dgm:prSet>
      <dgm:spPr/>
    </dgm:pt>
    <dgm:pt modelId="{A6EEB127-C2F5-4C0D-B108-CC2B3F78F4F1}" type="pres">
      <dgm:prSet presAssocID="{B388C4F7-DD86-40E4-BA83-6838C8E845B2}" presName="Parent" presStyleLbl="node0" presStyleIdx="0" presStyleCnt="1">
        <dgm:presLayoutVars>
          <dgm:chMax val="5"/>
          <dgm:chPref val="5"/>
        </dgm:presLayoutVars>
      </dgm:prSet>
      <dgm:spPr/>
    </dgm:pt>
    <dgm:pt modelId="{8A0FF0D8-0AF7-44A4-833E-7EA23A507B5A}" type="pres">
      <dgm:prSet presAssocID="{B388C4F7-DD86-40E4-BA83-6838C8E845B2}" presName="Accent1" presStyleLbl="node1" presStyleIdx="0" presStyleCnt="13"/>
      <dgm:spPr/>
    </dgm:pt>
    <dgm:pt modelId="{F988BAF3-9DE2-4A25-84FE-B7C476401BC3}" type="pres">
      <dgm:prSet presAssocID="{B388C4F7-DD86-40E4-BA83-6838C8E845B2}" presName="Accent2" presStyleLbl="node1" presStyleIdx="1" presStyleCnt="13"/>
      <dgm:spPr/>
    </dgm:pt>
    <dgm:pt modelId="{6288D093-07AF-4EEB-B57C-FB5DA4420E30}" type="pres">
      <dgm:prSet presAssocID="{B388C4F7-DD86-40E4-BA83-6838C8E845B2}" presName="Accent3" presStyleLbl="node1" presStyleIdx="2" presStyleCnt="13"/>
      <dgm:spPr/>
    </dgm:pt>
    <dgm:pt modelId="{099685E2-34CD-4723-A342-ED2D0CA22ECA}" type="pres">
      <dgm:prSet presAssocID="{B388C4F7-DD86-40E4-BA83-6838C8E845B2}" presName="Accent4" presStyleLbl="node1" presStyleIdx="3" presStyleCnt="13"/>
      <dgm:spPr/>
    </dgm:pt>
    <dgm:pt modelId="{282F7230-9226-4387-9620-3DC67223F95C}" type="pres">
      <dgm:prSet presAssocID="{B388C4F7-DD86-40E4-BA83-6838C8E845B2}" presName="Accent5" presStyleLbl="node1" presStyleIdx="4" presStyleCnt="13"/>
      <dgm:spPr/>
    </dgm:pt>
    <dgm:pt modelId="{2682D7C4-37F7-4CA1-B102-AED7627E9C93}" type="pres">
      <dgm:prSet presAssocID="{B388C4F7-DD86-40E4-BA83-6838C8E845B2}" presName="Accent6" presStyleLbl="node1" presStyleIdx="5" presStyleCnt="13"/>
      <dgm:spPr/>
    </dgm:pt>
    <dgm:pt modelId="{CCDD2561-1FC5-4EA6-AD90-3ADAF62A41D1}" type="pres">
      <dgm:prSet presAssocID="{27C8F191-CB8B-4A89-9EDF-D94B6E4ADC92}" presName="Child1" presStyleLbl="node1" presStyleIdx="6" presStyleCnt="13" custScaleX="142765" custScaleY="142765" custLinFactNeighborX="-13611" custLinFactNeighborY="-20914">
        <dgm:presLayoutVars>
          <dgm:chMax val="0"/>
          <dgm:chPref val="0"/>
        </dgm:presLayoutVars>
      </dgm:prSet>
      <dgm:spPr/>
    </dgm:pt>
    <dgm:pt modelId="{DD36342D-1CB9-480B-9443-592ECACCB1B2}" type="pres">
      <dgm:prSet presAssocID="{27C8F191-CB8B-4A89-9EDF-D94B6E4ADC92}" presName="Accent7" presStyleCnt="0"/>
      <dgm:spPr/>
    </dgm:pt>
    <dgm:pt modelId="{2470B0FE-F3CE-48F3-AE82-73016C487D68}" type="pres">
      <dgm:prSet presAssocID="{27C8F191-CB8B-4A89-9EDF-D94B6E4ADC92}" presName="AccentHold1" presStyleLbl="node1" presStyleIdx="7" presStyleCnt="13"/>
      <dgm:spPr/>
    </dgm:pt>
    <dgm:pt modelId="{1C5C821B-7AF3-4B1C-B3FE-45A337B82741}" type="pres">
      <dgm:prSet presAssocID="{27C8F191-CB8B-4A89-9EDF-D94B6E4ADC92}" presName="Accent8" presStyleCnt="0"/>
      <dgm:spPr/>
    </dgm:pt>
    <dgm:pt modelId="{48BC9D73-B86D-4378-970E-5CD650E31618}" type="pres">
      <dgm:prSet presAssocID="{27C8F191-CB8B-4A89-9EDF-D94B6E4ADC92}" presName="AccentHold2" presStyleLbl="node1" presStyleIdx="8" presStyleCnt="13"/>
      <dgm:spPr/>
    </dgm:pt>
    <dgm:pt modelId="{EB301C3D-F1F9-4A72-AC54-827EBC1AD812}" type="pres">
      <dgm:prSet presAssocID="{AEFF5EA2-6931-4098-96C8-31AE53CB425B}" presName="Child2" presStyleLbl="node1" presStyleIdx="9" presStyleCnt="13" custScaleX="155423" custScaleY="155423" custLinFactNeighborX="22013" custLinFactNeighborY="-5070">
        <dgm:presLayoutVars>
          <dgm:chMax val="0"/>
          <dgm:chPref val="0"/>
        </dgm:presLayoutVars>
      </dgm:prSet>
      <dgm:spPr/>
    </dgm:pt>
    <dgm:pt modelId="{6B30F03A-93BA-441A-ABF4-25C2455DF7C0}" type="pres">
      <dgm:prSet presAssocID="{AEFF5EA2-6931-4098-96C8-31AE53CB425B}" presName="Accent9" presStyleCnt="0"/>
      <dgm:spPr/>
    </dgm:pt>
    <dgm:pt modelId="{0DF8FB3E-B0B0-40D8-B039-0C7B496BBA97}" type="pres">
      <dgm:prSet presAssocID="{AEFF5EA2-6931-4098-96C8-31AE53CB425B}" presName="AccentHold1" presStyleLbl="node1" presStyleIdx="10" presStyleCnt="13"/>
      <dgm:spPr/>
    </dgm:pt>
    <dgm:pt modelId="{37FA1CD0-A7DC-4E74-BDC2-224405012EB0}" type="pres">
      <dgm:prSet presAssocID="{AEFF5EA2-6931-4098-96C8-31AE53CB425B}" presName="Accent10" presStyleCnt="0"/>
      <dgm:spPr/>
    </dgm:pt>
    <dgm:pt modelId="{022614F8-042B-41CB-A6A7-8094C903EB2F}" type="pres">
      <dgm:prSet presAssocID="{AEFF5EA2-6931-4098-96C8-31AE53CB425B}" presName="AccentHold2" presStyleLbl="node1" presStyleIdx="11" presStyleCnt="13"/>
      <dgm:spPr/>
    </dgm:pt>
    <dgm:pt modelId="{BA4661A9-DFAB-468E-97BE-F29D08FF69A9}" type="pres">
      <dgm:prSet presAssocID="{AEFF5EA2-6931-4098-96C8-31AE53CB425B}" presName="Accent11" presStyleCnt="0"/>
      <dgm:spPr/>
    </dgm:pt>
    <dgm:pt modelId="{C85BB588-B4E8-4D50-9280-4D4F2686007C}" type="pres">
      <dgm:prSet presAssocID="{AEFF5EA2-6931-4098-96C8-31AE53CB425B}" presName="AccentHold3" presStyleLbl="node1" presStyleIdx="12" presStyleCnt="13"/>
      <dgm:spPr/>
    </dgm:pt>
  </dgm:ptLst>
  <dgm:cxnLst>
    <dgm:cxn modelId="{9443D217-9168-4ECF-A563-7C2F4C998EAA}" type="presOf" srcId="{27C8F191-CB8B-4A89-9EDF-D94B6E4ADC92}" destId="{CCDD2561-1FC5-4EA6-AD90-3ADAF62A41D1}" srcOrd="0" destOrd="0" presId="urn:microsoft.com/office/officeart/2009/3/layout/CircleRelationship"/>
    <dgm:cxn modelId="{FDEC3F6B-F860-4E8B-8B14-455DBFCFBFB4}" srcId="{BE5B76ED-C686-4E97-9A28-74231B4FDDD1}" destId="{B388C4F7-DD86-40E4-BA83-6838C8E845B2}" srcOrd="0" destOrd="0" parTransId="{4F4EFEB2-AE6B-4B4E-A388-E726479684C1}" sibTransId="{BEE196C3-EEB3-4935-976F-A713EF603EEA}"/>
    <dgm:cxn modelId="{2D96128D-55F5-4B46-B071-9EA8CDCA9DCD}" srcId="{B388C4F7-DD86-40E4-BA83-6838C8E845B2}" destId="{AEFF5EA2-6931-4098-96C8-31AE53CB425B}" srcOrd="1" destOrd="0" parTransId="{AC52CE11-07EF-42A7-A67A-2231908FD231}" sibTransId="{FB25E557-3597-4AEA-B1FC-EA99A632BFB1}"/>
    <dgm:cxn modelId="{4E26289A-3825-4A9C-991F-8AB8A7EFD597}" srcId="{B388C4F7-DD86-40E4-BA83-6838C8E845B2}" destId="{27C8F191-CB8B-4A89-9EDF-D94B6E4ADC92}" srcOrd="0" destOrd="0" parTransId="{8EFDF7C7-310E-4ED5-B739-2186FB69ED8A}" sibTransId="{755F5D09-ECCD-4FC5-B350-FED951F57983}"/>
    <dgm:cxn modelId="{61F4EB9B-7EBC-4FC4-B727-C4A1C0EF0E59}" type="presOf" srcId="{AEFF5EA2-6931-4098-96C8-31AE53CB425B}" destId="{EB301C3D-F1F9-4A72-AC54-827EBC1AD812}" srcOrd="0" destOrd="0" presId="urn:microsoft.com/office/officeart/2009/3/layout/CircleRelationship"/>
    <dgm:cxn modelId="{873563D0-860F-487F-97A2-E4B8D49A3DAA}" type="presOf" srcId="{B388C4F7-DD86-40E4-BA83-6838C8E845B2}" destId="{A6EEB127-C2F5-4C0D-B108-CC2B3F78F4F1}" srcOrd="0" destOrd="0" presId="urn:microsoft.com/office/officeart/2009/3/layout/CircleRelationship"/>
    <dgm:cxn modelId="{A3AC16E3-96A0-4DCE-A502-BF3413F7EEBB}" type="presOf" srcId="{BE5B76ED-C686-4E97-9A28-74231B4FDDD1}" destId="{EC323DFF-E2DA-4381-8948-5F3D2CD82207}" srcOrd="0" destOrd="0" presId="urn:microsoft.com/office/officeart/2009/3/layout/CircleRelationship"/>
    <dgm:cxn modelId="{7D45573C-4EBD-433F-BFA4-B1A529D7A12E}" type="presParOf" srcId="{EC323DFF-E2DA-4381-8948-5F3D2CD82207}" destId="{A6EEB127-C2F5-4C0D-B108-CC2B3F78F4F1}" srcOrd="0" destOrd="0" presId="urn:microsoft.com/office/officeart/2009/3/layout/CircleRelationship"/>
    <dgm:cxn modelId="{F969CC6B-49AF-4CFA-905C-5A439FA65BB3}" type="presParOf" srcId="{EC323DFF-E2DA-4381-8948-5F3D2CD82207}" destId="{8A0FF0D8-0AF7-44A4-833E-7EA23A507B5A}" srcOrd="1" destOrd="0" presId="urn:microsoft.com/office/officeart/2009/3/layout/CircleRelationship"/>
    <dgm:cxn modelId="{0B13118F-EC84-4BBC-B9D4-F016C42736A0}" type="presParOf" srcId="{EC323DFF-E2DA-4381-8948-5F3D2CD82207}" destId="{F988BAF3-9DE2-4A25-84FE-B7C476401BC3}" srcOrd="2" destOrd="0" presId="urn:microsoft.com/office/officeart/2009/3/layout/CircleRelationship"/>
    <dgm:cxn modelId="{5A4C313A-14FE-4D34-9BAF-E781C66DAB07}" type="presParOf" srcId="{EC323DFF-E2DA-4381-8948-5F3D2CD82207}" destId="{6288D093-07AF-4EEB-B57C-FB5DA4420E30}" srcOrd="3" destOrd="0" presId="urn:microsoft.com/office/officeart/2009/3/layout/CircleRelationship"/>
    <dgm:cxn modelId="{D6ACDC7E-1588-4451-A7EF-95F6F8F98E10}" type="presParOf" srcId="{EC323DFF-E2DA-4381-8948-5F3D2CD82207}" destId="{099685E2-34CD-4723-A342-ED2D0CA22ECA}" srcOrd="4" destOrd="0" presId="urn:microsoft.com/office/officeart/2009/3/layout/CircleRelationship"/>
    <dgm:cxn modelId="{BF445524-7631-46A4-A9F8-F7CB08035DDB}" type="presParOf" srcId="{EC323DFF-E2DA-4381-8948-5F3D2CD82207}" destId="{282F7230-9226-4387-9620-3DC67223F95C}" srcOrd="5" destOrd="0" presId="urn:microsoft.com/office/officeart/2009/3/layout/CircleRelationship"/>
    <dgm:cxn modelId="{218BBC07-C0B0-48B2-980B-148E51AEE23B}" type="presParOf" srcId="{EC323DFF-E2DA-4381-8948-5F3D2CD82207}" destId="{2682D7C4-37F7-4CA1-B102-AED7627E9C93}" srcOrd="6" destOrd="0" presId="urn:microsoft.com/office/officeart/2009/3/layout/CircleRelationship"/>
    <dgm:cxn modelId="{AA1E1669-BD7D-411E-94D4-913E8566F654}" type="presParOf" srcId="{EC323DFF-E2DA-4381-8948-5F3D2CD82207}" destId="{CCDD2561-1FC5-4EA6-AD90-3ADAF62A41D1}" srcOrd="7" destOrd="0" presId="urn:microsoft.com/office/officeart/2009/3/layout/CircleRelationship"/>
    <dgm:cxn modelId="{D0F07794-37F8-4175-8296-9725EA64B2E3}" type="presParOf" srcId="{EC323DFF-E2DA-4381-8948-5F3D2CD82207}" destId="{DD36342D-1CB9-480B-9443-592ECACCB1B2}" srcOrd="8" destOrd="0" presId="urn:microsoft.com/office/officeart/2009/3/layout/CircleRelationship"/>
    <dgm:cxn modelId="{8AE7B659-C31F-4F52-9686-C1ABB63B1EA9}" type="presParOf" srcId="{DD36342D-1CB9-480B-9443-592ECACCB1B2}" destId="{2470B0FE-F3CE-48F3-AE82-73016C487D68}" srcOrd="0" destOrd="0" presId="urn:microsoft.com/office/officeart/2009/3/layout/CircleRelationship"/>
    <dgm:cxn modelId="{5834BBB2-34B9-46B9-948C-3BC456B978F5}" type="presParOf" srcId="{EC323DFF-E2DA-4381-8948-5F3D2CD82207}" destId="{1C5C821B-7AF3-4B1C-B3FE-45A337B82741}" srcOrd="9" destOrd="0" presId="urn:microsoft.com/office/officeart/2009/3/layout/CircleRelationship"/>
    <dgm:cxn modelId="{639DABF8-5BDE-484F-A747-33E9F42E376F}" type="presParOf" srcId="{1C5C821B-7AF3-4B1C-B3FE-45A337B82741}" destId="{48BC9D73-B86D-4378-970E-5CD650E31618}" srcOrd="0" destOrd="0" presId="urn:microsoft.com/office/officeart/2009/3/layout/CircleRelationship"/>
    <dgm:cxn modelId="{318F3B25-56D7-4CD3-80CD-4ECF6ABE9097}" type="presParOf" srcId="{EC323DFF-E2DA-4381-8948-5F3D2CD82207}" destId="{EB301C3D-F1F9-4A72-AC54-827EBC1AD812}" srcOrd="10" destOrd="0" presId="urn:microsoft.com/office/officeart/2009/3/layout/CircleRelationship"/>
    <dgm:cxn modelId="{5F192FAF-AA29-4119-9D75-AAF74B2D984A}" type="presParOf" srcId="{EC323DFF-E2DA-4381-8948-5F3D2CD82207}" destId="{6B30F03A-93BA-441A-ABF4-25C2455DF7C0}" srcOrd="11" destOrd="0" presId="urn:microsoft.com/office/officeart/2009/3/layout/CircleRelationship"/>
    <dgm:cxn modelId="{FF4ED7F3-8BF5-4BCE-8EC2-0B8ACBB19BC4}" type="presParOf" srcId="{6B30F03A-93BA-441A-ABF4-25C2455DF7C0}" destId="{0DF8FB3E-B0B0-40D8-B039-0C7B496BBA97}" srcOrd="0" destOrd="0" presId="urn:microsoft.com/office/officeart/2009/3/layout/CircleRelationship"/>
    <dgm:cxn modelId="{89500581-5988-46A4-9DF9-3A7B84A68823}" type="presParOf" srcId="{EC323DFF-E2DA-4381-8948-5F3D2CD82207}" destId="{37FA1CD0-A7DC-4E74-BDC2-224405012EB0}" srcOrd="12" destOrd="0" presId="urn:microsoft.com/office/officeart/2009/3/layout/CircleRelationship"/>
    <dgm:cxn modelId="{7957AFA6-FEBB-441D-B867-7098C7F0D056}" type="presParOf" srcId="{37FA1CD0-A7DC-4E74-BDC2-224405012EB0}" destId="{022614F8-042B-41CB-A6A7-8094C903EB2F}" srcOrd="0" destOrd="0" presId="urn:microsoft.com/office/officeart/2009/3/layout/CircleRelationship"/>
    <dgm:cxn modelId="{93B1B3BC-398A-43F6-862B-AA461BA776D1}" type="presParOf" srcId="{EC323DFF-E2DA-4381-8948-5F3D2CD82207}" destId="{BA4661A9-DFAB-468E-97BE-F29D08FF69A9}" srcOrd="13" destOrd="0" presId="urn:microsoft.com/office/officeart/2009/3/layout/CircleRelationship"/>
    <dgm:cxn modelId="{063A3997-1101-4FAD-B1B6-AA0965152552}" type="presParOf" srcId="{BA4661A9-DFAB-468E-97BE-F29D08FF69A9}" destId="{C85BB588-B4E8-4D50-9280-4D4F2686007C}" srcOrd="0" destOrd="0" presId="urn:microsoft.com/office/officeart/2009/3/layout/CircleRelationship"/>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4E76D6-1229-478A-BACC-B14577692743}" type="doc">
      <dgm:prSet loTypeId="urn:microsoft.com/office/officeart/2005/8/layout/chevron1" loCatId="process" qsTypeId="urn:microsoft.com/office/officeart/2005/8/quickstyle/simple1" qsCatId="simple" csTypeId="urn:microsoft.com/office/officeart/2005/8/colors/accent1_2" csCatId="accent1" phldr="1"/>
      <dgm:spPr/>
      <dgm:t>
        <a:bodyPr/>
        <a:lstStyle/>
        <a:p>
          <a:endParaRPr lang="en-GB"/>
        </a:p>
      </dgm:t>
    </dgm:pt>
    <dgm:pt modelId="{B5420240-8BCF-4AC9-A20C-6B8F4EAD0155}">
      <dgm:prSet phldrT="[Text]"/>
      <dgm:spPr/>
      <dgm:t>
        <a:bodyPr/>
        <a:lstStyle/>
        <a:p>
          <a:r>
            <a:rPr lang="en-GB" dirty="0"/>
            <a:t>Raw data (Gyroscope and Accelerometer signals)</a:t>
          </a:r>
        </a:p>
      </dgm:t>
    </dgm:pt>
    <dgm:pt modelId="{40A06481-A34F-411A-95DC-666E17D7A24B}" type="parTrans" cxnId="{8AA3B18E-F4C6-410B-B951-1DFDB57E5D18}">
      <dgm:prSet/>
      <dgm:spPr/>
      <dgm:t>
        <a:bodyPr/>
        <a:lstStyle/>
        <a:p>
          <a:endParaRPr lang="en-GB"/>
        </a:p>
      </dgm:t>
    </dgm:pt>
    <dgm:pt modelId="{77A0AA1B-717F-437E-A1CA-08C747B8E42B}" type="sibTrans" cxnId="{8AA3B18E-F4C6-410B-B951-1DFDB57E5D18}">
      <dgm:prSet/>
      <dgm:spPr/>
      <dgm:t>
        <a:bodyPr/>
        <a:lstStyle/>
        <a:p>
          <a:endParaRPr lang="en-GB"/>
        </a:p>
      </dgm:t>
    </dgm:pt>
    <dgm:pt modelId="{95D68C16-ACC7-44C8-8B0D-6AB228664C2A}">
      <dgm:prSet phldrT="[Text]"/>
      <dgm:spPr/>
      <dgm:t>
        <a:bodyPr/>
        <a:lstStyle/>
        <a:p>
          <a:r>
            <a:rPr lang="en-GB" dirty="0"/>
            <a:t>Segmentation (10 secs windows)</a:t>
          </a:r>
        </a:p>
      </dgm:t>
    </dgm:pt>
    <dgm:pt modelId="{D998C026-274E-452B-865C-CA292B058EB0}" type="parTrans" cxnId="{B0CD7DC1-3C1F-42BC-8DCE-6342584B73B6}">
      <dgm:prSet/>
      <dgm:spPr/>
      <dgm:t>
        <a:bodyPr/>
        <a:lstStyle/>
        <a:p>
          <a:endParaRPr lang="en-GB"/>
        </a:p>
      </dgm:t>
    </dgm:pt>
    <dgm:pt modelId="{FFC8A1EF-046C-4A3F-AF8A-E215656DEC1B}" type="sibTrans" cxnId="{B0CD7DC1-3C1F-42BC-8DCE-6342584B73B6}">
      <dgm:prSet/>
      <dgm:spPr/>
      <dgm:t>
        <a:bodyPr/>
        <a:lstStyle/>
        <a:p>
          <a:endParaRPr lang="en-GB"/>
        </a:p>
      </dgm:t>
    </dgm:pt>
    <dgm:pt modelId="{1438601A-1172-4BCC-A1EC-018F5964AA75}">
      <dgm:prSet phldrT="[Text]"/>
      <dgm:spPr/>
      <dgm:t>
        <a:bodyPr/>
        <a:lstStyle/>
        <a:p>
          <a:r>
            <a:rPr lang="en-GB" dirty="0"/>
            <a:t>Feature extraction (time and frequency)</a:t>
          </a:r>
        </a:p>
      </dgm:t>
    </dgm:pt>
    <dgm:pt modelId="{9839B061-C6DE-4442-A524-BC78B0491B05}" type="parTrans" cxnId="{033FD112-E8A4-4497-B763-CF22FC8A46CE}">
      <dgm:prSet/>
      <dgm:spPr/>
      <dgm:t>
        <a:bodyPr/>
        <a:lstStyle/>
        <a:p>
          <a:endParaRPr lang="en-GB"/>
        </a:p>
      </dgm:t>
    </dgm:pt>
    <dgm:pt modelId="{CCFF41D1-AD64-4F6E-83A4-40A3EEB2E3CE}" type="sibTrans" cxnId="{033FD112-E8A4-4497-B763-CF22FC8A46CE}">
      <dgm:prSet/>
      <dgm:spPr/>
      <dgm:t>
        <a:bodyPr/>
        <a:lstStyle/>
        <a:p>
          <a:endParaRPr lang="en-GB"/>
        </a:p>
      </dgm:t>
    </dgm:pt>
    <dgm:pt modelId="{3CA1F2E5-586C-469D-ABFC-81721A5A6BD3}">
      <dgm:prSet/>
      <dgm:spPr/>
      <dgm:t>
        <a:bodyPr/>
        <a:lstStyle/>
        <a:p>
          <a:r>
            <a:rPr lang="en-GB" dirty="0"/>
            <a:t>Pre-processing</a:t>
          </a:r>
        </a:p>
      </dgm:t>
    </dgm:pt>
    <dgm:pt modelId="{2E0F5380-82FE-4962-9A20-235EE21B5AEC}" type="parTrans" cxnId="{8E1B7839-51A9-46D2-9BE0-8EA2B6A28FB4}">
      <dgm:prSet/>
      <dgm:spPr/>
      <dgm:t>
        <a:bodyPr/>
        <a:lstStyle/>
        <a:p>
          <a:endParaRPr lang="en-GB"/>
        </a:p>
      </dgm:t>
    </dgm:pt>
    <dgm:pt modelId="{1EFFFF2A-FDDD-44FA-9161-6455A43F97BD}" type="sibTrans" cxnId="{8E1B7839-51A9-46D2-9BE0-8EA2B6A28FB4}">
      <dgm:prSet/>
      <dgm:spPr/>
      <dgm:t>
        <a:bodyPr/>
        <a:lstStyle/>
        <a:p>
          <a:endParaRPr lang="en-GB"/>
        </a:p>
      </dgm:t>
    </dgm:pt>
    <dgm:pt modelId="{C3903C13-B2CB-4ADA-8D8A-10D990C1DABF}">
      <dgm:prSet/>
      <dgm:spPr/>
      <dgm:t>
        <a:bodyPr/>
        <a:lstStyle/>
        <a:p>
          <a:r>
            <a:rPr lang="en-GB" dirty="0"/>
            <a:t>Feature selection</a:t>
          </a:r>
        </a:p>
      </dgm:t>
    </dgm:pt>
    <dgm:pt modelId="{BC498340-3E37-40CB-8FBF-EB23EAAC0071}" type="parTrans" cxnId="{A971B56D-6573-4896-9AC5-F5F3AEF658CB}">
      <dgm:prSet/>
      <dgm:spPr/>
      <dgm:t>
        <a:bodyPr/>
        <a:lstStyle/>
        <a:p>
          <a:endParaRPr lang="en-GB"/>
        </a:p>
      </dgm:t>
    </dgm:pt>
    <dgm:pt modelId="{1DD62BCE-25B3-47F4-8DD8-2EF182852275}" type="sibTrans" cxnId="{A971B56D-6573-4896-9AC5-F5F3AEF658CB}">
      <dgm:prSet/>
      <dgm:spPr/>
      <dgm:t>
        <a:bodyPr/>
        <a:lstStyle/>
        <a:p>
          <a:endParaRPr lang="en-GB"/>
        </a:p>
      </dgm:t>
    </dgm:pt>
    <dgm:pt modelId="{C9F50ACB-8A23-421F-8450-211307BB8AC6}">
      <dgm:prSet/>
      <dgm:spPr/>
      <dgm:t>
        <a:bodyPr/>
        <a:lstStyle/>
        <a:p>
          <a:r>
            <a:rPr lang="en-GB" dirty="0"/>
            <a:t>Classification task</a:t>
          </a:r>
        </a:p>
      </dgm:t>
    </dgm:pt>
    <dgm:pt modelId="{87486336-2543-49A8-91A4-6499FEB00792}" type="parTrans" cxnId="{0E060035-0381-4BC4-8256-90F9005B2A3B}">
      <dgm:prSet/>
      <dgm:spPr/>
      <dgm:t>
        <a:bodyPr/>
        <a:lstStyle/>
        <a:p>
          <a:endParaRPr lang="en-GB"/>
        </a:p>
      </dgm:t>
    </dgm:pt>
    <dgm:pt modelId="{2B28699E-0471-4D53-8800-626613152A0F}" type="sibTrans" cxnId="{0E060035-0381-4BC4-8256-90F9005B2A3B}">
      <dgm:prSet/>
      <dgm:spPr/>
      <dgm:t>
        <a:bodyPr/>
        <a:lstStyle/>
        <a:p>
          <a:endParaRPr lang="en-GB"/>
        </a:p>
      </dgm:t>
    </dgm:pt>
    <dgm:pt modelId="{2DFFB551-AD38-4F4A-B674-FD3BC55F5C7A}" type="pres">
      <dgm:prSet presAssocID="{4F4E76D6-1229-478A-BACC-B14577692743}" presName="Name0" presStyleCnt="0">
        <dgm:presLayoutVars>
          <dgm:dir/>
          <dgm:animLvl val="lvl"/>
          <dgm:resizeHandles val="exact"/>
        </dgm:presLayoutVars>
      </dgm:prSet>
      <dgm:spPr/>
    </dgm:pt>
    <dgm:pt modelId="{7AE2C848-BF29-4475-906E-0176B2FA0F37}" type="pres">
      <dgm:prSet presAssocID="{B5420240-8BCF-4AC9-A20C-6B8F4EAD0155}" presName="parTxOnly" presStyleLbl="node1" presStyleIdx="0" presStyleCnt="6">
        <dgm:presLayoutVars>
          <dgm:chMax val="0"/>
          <dgm:chPref val="0"/>
          <dgm:bulletEnabled val="1"/>
        </dgm:presLayoutVars>
      </dgm:prSet>
      <dgm:spPr/>
    </dgm:pt>
    <dgm:pt modelId="{2021E811-41C2-4D2C-A6B8-9E1AF74393FD}" type="pres">
      <dgm:prSet presAssocID="{77A0AA1B-717F-437E-A1CA-08C747B8E42B}" presName="parTxOnlySpace" presStyleCnt="0"/>
      <dgm:spPr/>
    </dgm:pt>
    <dgm:pt modelId="{233236C9-2D30-4F60-A6A3-05405DB0BC11}" type="pres">
      <dgm:prSet presAssocID="{95D68C16-ACC7-44C8-8B0D-6AB228664C2A}" presName="parTxOnly" presStyleLbl="node1" presStyleIdx="1" presStyleCnt="6">
        <dgm:presLayoutVars>
          <dgm:chMax val="0"/>
          <dgm:chPref val="0"/>
          <dgm:bulletEnabled val="1"/>
        </dgm:presLayoutVars>
      </dgm:prSet>
      <dgm:spPr/>
    </dgm:pt>
    <dgm:pt modelId="{82D78E16-7D35-44CE-9390-BD36E7157C61}" type="pres">
      <dgm:prSet presAssocID="{FFC8A1EF-046C-4A3F-AF8A-E215656DEC1B}" presName="parTxOnlySpace" presStyleCnt="0"/>
      <dgm:spPr/>
    </dgm:pt>
    <dgm:pt modelId="{7E25B26B-8620-4A99-841B-2A0126432E60}" type="pres">
      <dgm:prSet presAssocID="{1438601A-1172-4BCC-A1EC-018F5964AA75}" presName="parTxOnly" presStyleLbl="node1" presStyleIdx="2" presStyleCnt="6">
        <dgm:presLayoutVars>
          <dgm:chMax val="0"/>
          <dgm:chPref val="0"/>
          <dgm:bulletEnabled val="1"/>
        </dgm:presLayoutVars>
      </dgm:prSet>
      <dgm:spPr/>
    </dgm:pt>
    <dgm:pt modelId="{BBA2DEBB-1672-40D7-964F-DB1566A97B6E}" type="pres">
      <dgm:prSet presAssocID="{CCFF41D1-AD64-4F6E-83A4-40A3EEB2E3CE}" presName="parTxOnlySpace" presStyleCnt="0"/>
      <dgm:spPr/>
    </dgm:pt>
    <dgm:pt modelId="{BAFDABB6-2370-4C45-8872-591D1399BB47}" type="pres">
      <dgm:prSet presAssocID="{3CA1F2E5-586C-469D-ABFC-81721A5A6BD3}" presName="parTxOnly" presStyleLbl="node1" presStyleIdx="3" presStyleCnt="6">
        <dgm:presLayoutVars>
          <dgm:chMax val="0"/>
          <dgm:chPref val="0"/>
          <dgm:bulletEnabled val="1"/>
        </dgm:presLayoutVars>
      </dgm:prSet>
      <dgm:spPr/>
    </dgm:pt>
    <dgm:pt modelId="{E8EA065B-5758-4AEC-B350-1AD30A69057C}" type="pres">
      <dgm:prSet presAssocID="{1EFFFF2A-FDDD-44FA-9161-6455A43F97BD}" presName="parTxOnlySpace" presStyleCnt="0"/>
      <dgm:spPr/>
    </dgm:pt>
    <dgm:pt modelId="{C88AD136-0054-4925-A5CC-41CA42053348}" type="pres">
      <dgm:prSet presAssocID="{C3903C13-B2CB-4ADA-8D8A-10D990C1DABF}" presName="parTxOnly" presStyleLbl="node1" presStyleIdx="4" presStyleCnt="6">
        <dgm:presLayoutVars>
          <dgm:chMax val="0"/>
          <dgm:chPref val="0"/>
          <dgm:bulletEnabled val="1"/>
        </dgm:presLayoutVars>
      </dgm:prSet>
      <dgm:spPr/>
    </dgm:pt>
    <dgm:pt modelId="{0B8ADCAF-F045-40AF-8E09-E2F581350637}" type="pres">
      <dgm:prSet presAssocID="{1DD62BCE-25B3-47F4-8DD8-2EF182852275}" presName="parTxOnlySpace" presStyleCnt="0"/>
      <dgm:spPr/>
    </dgm:pt>
    <dgm:pt modelId="{62A76031-7CBD-4883-87B1-60B3E9D3EC30}" type="pres">
      <dgm:prSet presAssocID="{C9F50ACB-8A23-421F-8450-211307BB8AC6}" presName="parTxOnly" presStyleLbl="node1" presStyleIdx="5" presStyleCnt="6">
        <dgm:presLayoutVars>
          <dgm:chMax val="0"/>
          <dgm:chPref val="0"/>
          <dgm:bulletEnabled val="1"/>
        </dgm:presLayoutVars>
      </dgm:prSet>
      <dgm:spPr/>
    </dgm:pt>
  </dgm:ptLst>
  <dgm:cxnLst>
    <dgm:cxn modelId="{033FD112-E8A4-4497-B763-CF22FC8A46CE}" srcId="{4F4E76D6-1229-478A-BACC-B14577692743}" destId="{1438601A-1172-4BCC-A1EC-018F5964AA75}" srcOrd="2" destOrd="0" parTransId="{9839B061-C6DE-4442-A524-BC78B0491B05}" sibTransId="{CCFF41D1-AD64-4F6E-83A4-40A3EEB2E3CE}"/>
    <dgm:cxn modelId="{0E060035-0381-4BC4-8256-90F9005B2A3B}" srcId="{4F4E76D6-1229-478A-BACC-B14577692743}" destId="{C9F50ACB-8A23-421F-8450-211307BB8AC6}" srcOrd="5" destOrd="0" parTransId="{87486336-2543-49A8-91A4-6499FEB00792}" sibTransId="{2B28699E-0471-4D53-8800-626613152A0F}"/>
    <dgm:cxn modelId="{8E1B7839-51A9-46D2-9BE0-8EA2B6A28FB4}" srcId="{4F4E76D6-1229-478A-BACC-B14577692743}" destId="{3CA1F2E5-586C-469D-ABFC-81721A5A6BD3}" srcOrd="3" destOrd="0" parTransId="{2E0F5380-82FE-4962-9A20-235EE21B5AEC}" sibTransId="{1EFFFF2A-FDDD-44FA-9161-6455A43F97BD}"/>
    <dgm:cxn modelId="{E1BEAD3D-84EE-4244-8122-1B709CE11153}" type="presOf" srcId="{4F4E76D6-1229-478A-BACC-B14577692743}" destId="{2DFFB551-AD38-4F4A-B674-FD3BC55F5C7A}" srcOrd="0" destOrd="0" presId="urn:microsoft.com/office/officeart/2005/8/layout/chevron1"/>
    <dgm:cxn modelId="{A3BD755D-3384-489F-97CC-27310417E17E}" type="presOf" srcId="{1438601A-1172-4BCC-A1EC-018F5964AA75}" destId="{7E25B26B-8620-4A99-841B-2A0126432E60}" srcOrd="0" destOrd="0" presId="urn:microsoft.com/office/officeart/2005/8/layout/chevron1"/>
    <dgm:cxn modelId="{A971B56D-6573-4896-9AC5-F5F3AEF658CB}" srcId="{4F4E76D6-1229-478A-BACC-B14577692743}" destId="{C3903C13-B2CB-4ADA-8D8A-10D990C1DABF}" srcOrd="4" destOrd="0" parTransId="{BC498340-3E37-40CB-8FBF-EB23EAAC0071}" sibTransId="{1DD62BCE-25B3-47F4-8DD8-2EF182852275}"/>
    <dgm:cxn modelId="{CACEAA73-993D-4837-980F-CBBFF1458BB3}" type="presOf" srcId="{C9F50ACB-8A23-421F-8450-211307BB8AC6}" destId="{62A76031-7CBD-4883-87B1-60B3E9D3EC30}" srcOrd="0" destOrd="0" presId="urn:microsoft.com/office/officeart/2005/8/layout/chevron1"/>
    <dgm:cxn modelId="{0EAEF275-BB47-4332-82B9-8A3EB608FC26}" type="presOf" srcId="{95D68C16-ACC7-44C8-8B0D-6AB228664C2A}" destId="{233236C9-2D30-4F60-A6A3-05405DB0BC11}" srcOrd="0" destOrd="0" presId="urn:microsoft.com/office/officeart/2005/8/layout/chevron1"/>
    <dgm:cxn modelId="{18201C7F-4AA0-4C5C-B35D-56C1010F6948}" type="presOf" srcId="{3CA1F2E5-586C-469D-ABFC-81721A5A6BD3}" destId="{BAFDABB6-2370-4C45-8872-591D1399BB47}" srcOrd="0" destOrd="0" presId="urn:microsoft.com/office/officeart/2005/8/layout/chevron1"/>
    <dgm:cxn modelId="{8AA3B18E-F4C6-410B-B951-1DFDB57E5D18}" srcId="{4F4E76D6-1229-478A-BACC-B14577692743}" destId="{B5420240-8BCF-4AC9-A20C-6B8F4EAD0155}" srcOrd="0" destOrd="0" parTransId="{40A06481-A34F-411A-95DC-666E17D7A24B}" sibTransId="{77A0AA1B-717F-437E-A1CA-08C747B8E42B}"/>
    <dgm:cxn modelId="{B0CD7DC1-3C1F-42BC-8DCE-6342584B73B6}" srcId="{4F4E76D6-1229-478A-BACC-B14577692743}" destId="{95D68C16-ACC7-44C8-8B0D-6AB228664C2A}" srcOrd="1" destOrd="0" parTransId="{D998C026-274E-452B-865C-CA292B058EB0}" sibTransId="{FFC8A1EF-046C-4A3F-AF8A-E215656DEC1B}"/>
    <dgm:cxn modelId="{A1135AEC-036F-45C0-ABD4-AB824DCBE715}" type="presOf" srcId="{C3903C13-B2CB-4ADA-8D8A-10D990C1DABF}" destId="{C88AD136-0054-4925-A5CC-41CA42053348}" srcOrd="0" destOrd="0" presId="urn:microsoft.com/office/officeart/2005/8/layout/chevron1"/>
    <dgm:cxn modelId="{21D343F4-FB68-4DAA-B618-421772048FB1}" type="presOf" srcId="{B5420240-8BCF-4AC9-A20C-6B8F4EAD0155}" destId="{7AE2C848-BF29-4475-906E-0176B2FA0F37}" srcOrd="0" destOrd="0" presId="urn:microsoft.com/office/officeart/2005/8/layout/chevron1"/>
    <dgm:cxn modelId="{9D39351D-412C-4B44-B0BD-6D4FE6E05AEC}" type="presParOf" srcId="{2DFFB551-AD38-4F4A-B674-FD3BC55F5C7A}" destId="{7AE2C848-BF29-4475-906E-0176B2FA0F37}" srcOrd="0" destOrd="0" presId="urn:microsoft.com/office/officeart/2005/8/layout/chevron1"/>
    <dgm:cxn modelId="{CE34BF71-231C-4655-85FB-67ABE3004CD4}" type="presParOf" srcId="{2DFFB551-AD38-4F4A-B674-FD3BC55F5C7A}" destId="{2021E811-41C2-4D2C-A6B8-9E1AF74393FD}" srcOrd="1" destOrd="0" presId="urn:microsoft.com/office/officeart/2005/8/layout/chevron1"/>
    <dgm:cxn modelId="{8CEAFF00-6427-4403-BF07-77ED1E221CC1}" type="presParOf" srcId="{2DFFB551-AD38-4F4A-B674-FD3BC55F5C7A}" destId="{233236C9-2D30-4F60-A6A3-05405DB0BC11}" srcOrd="2" destOrd="0" presId="urn:microsoft.com/office/officeart/2005/8/layout/chevron1"/>
    <dgm:cxn modelId="{631920A1-4D4F-4B23-85A1-B2BEB1D2B573}" type="presParOf" srcId="{2DFFB551-AD38-4F4A-B674-FD3BC55F5C7A}" destId="{82D78E16-7D35-44CE-9390-BD36E7157C61}" srcOrd="3" destOrd="0" presId="urn:microsoft.com/office/officeart/2005/8/layout/chevron1"/>
    <dgm:cxn modelId="{45FFE694-2C16-47AD-9067-83FEBFDECDE3}" type="presParOf" srcId="{2DFFB551-AD38-4F4A-B674-FD3BC55F5C7A}" destId="{7E25B26B-8620-4A99-841B-2A0126432E60}" srcOrd="4" destOrd="0" presId="urn:microsoft.com/office/officeart/2005/8/layout/chevron1"/>
    <dgm:cxn modelId="{F194EE6F-D911-471C-8549-D4532ED711BA}" type="presParOf" srcId="{2DFFB551-AD38-4F4A-B674-FD3BC55F5C7A}" destId="{BBA2DEBB-1672-40D7-964F-DB1566A97B6E}" srcOrd="5" destOrd="0" presId="urn:microsoft.com/office/officeart/2005/8/layout/chevron1"/>
    <dgm:cxn modelId="{830DFF3C-D275-4B66-BA59-F5AF8A3F8F8B}" type="presParOf" srcId="{2DFFB551-AD38-4F4A-B674-FD3BC55F5C7A}" destId="{BAFDABB6-2370-4C45-8872-591D1399BB47}" srcOrd="6" destOrd="0" presId="urn:microsoft.com/office/officeart/2005/8/layout/chevron1"/>
    <dgm:cxn modelId="{9DAEE1E2-0955-4F7B-8E06-AF8F67EF4583}" type="presParOf" srcId="{2DFFB551-AD38-4F4A-B674-FD3BC55F5C7A}" destId="{E8EA065B-5758-4AEC-B350-1AD30A69057C}" srcOrd="7" destOrd="0" presId="urn:microsoft.com/office/officeart/2005/8/layout/chevron1"/>
    <dgm:cxn modelId="{DA7081A8-892C-49B6-8436-217A86E80BE5}" type="presParOf" srcId="{2DFFB551-AD38-4F4A-B674-FD3BC55F5C7A}" destId="{C88AD136-0054-4925-A5CC-41CA42053348}" srcOrd="8" destOrd="0" presId="urn:microsoft.com/office/officeart/2005/8/layout/chevron1"/>
    <dgm:cxn modelId="{0F28EE43-5940-4338-A3DA-F4F40B904846}" type="presParOf" srcId="{2DFFB551-AD38-4F4A-B674-FD3BC55F5C7A}" destId="{0B8ADCAF-F045-40AF-8E09-E2F581350637}" srcOrd="9" destOrd="0" presId="urn:microsoft.com/office/officeart/2005/8/layout/chevron1"/>
    <dgm:cxn modelId="{97DC82F2-D048-4AD3-AC5A-DF24726498BD}" type="presParOf" srcId="{2DFFB551-AD38-4F4A-B674-FD3BC55F5C7A}" destId="{62A76031-7CBD-4883-87B1-60B3E9D3EC30}"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46263C0-1B9F-45A6-8B16-3F9E1D1D303D}"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GB"/>
        </a:p>
      </dgm:t>
    </dgm:pt>
    <dgm:pt modelId="{4BDCA3BE-CA61-4ECB-8BCB-8D1A8019A832}">
      <dgm:prSet phldrT="[Text]"/>
      <dgm:spPr/>
      <dgm:t>
        <a:bodyPr/>
        <a:lstStyle/>
        <a:p>
          <a:r>
            <a:rPr lang="en-GB" dirty="0"/>
            <a:t>Walking normal</a:t>
          </a:r>
        </a:p>
      </dgm:t>
    </dgm:pt>
    <dgm:pt modelId="{0BDDCE73-E3B6-4D72-B960-10D4632D1157}" type="parTrans" cxnId="{8C64218F-7595-4897-9F8B-040D71C17CF5}">
      <dgm:prSet/>
      <dgm:spPr/>
      <dgm:t>
        <a:bodyPr/>
        <a:lstStyle/>
        <a:p>
          <a:endParaRPr lang="en-GB"/>
        </a:p>
      </dgm:t>
    </dgm:pt>
    <dgm:pt modelId="{1329AB54-7EBF-4E83-82A5-CB25A9F8E0DB}" type="sibTrans" cxnId="{8C64218F-7595-4897-9F8B-040D71C17CF5}">
      <dgm:prSet/>
      <dgm:spPr/>
      <dgm:t>
        <a:bodyPr/>
        <a:lstStyle/>
        <a:p>
          <a:endParaRPr lang="en-GB"/>
        </a:p>
      </dgm:t>
    </dgm:pt>
    <dgm:pt modelId="{B6D1D5DB-A9F9-4BAC-A11A-23BB2D498508}">
      <dgm:prSet phldrT="[Text]"/>
      <dgm:spPr/>
      <dgm:t>
        <a:bodyPr/>
        <a:lstStyle/>
        <a:p>
          <a:r>
            <a:rPr lang="en-GB" dirty="0"/>
            <a:t>Walking fast</a:t>
          </a:r>
        </a:p>
      </dgm:t>
    </dgm:pt>
    <dgm:pt modelId="{87D99396-24CD-4A53-A9EA-E555C140CB4E}" type="parTrans" cxnId="{590AB13B-51F9-402D-8D4C-79E85E2F18F2}">
      <dgm:prSet/>
      <dgm:spPr/>
      <dgm:t>
        <a:bodyPr/>
        <a:lstStyle/>
        <a:p>
          <a:endParaRPr lang="en-GB"/>
        </a:p>
      </dgm:t>
    </dgm:pt>
    <dgm:pt modelId="{A74AB409-2C4D-4607-8A50-C5B034D51E69}" type="sibTrans" cxnId="{590AB13B-51F9-402D-8D4C-79E85E2F18F2}">
      <dgm:prSet/>
      <dgm:spPr/>
      <dgm:t>
        <a:bodyPr/>
        <a:lstStyle/>
        <a:p>
          <a:endParaRPr lang="en-GB"/>
        </a:p>
      </dgm:t>
    </dgm:pt>
    <dgm:pt modelId="{C9FBD836-5DFC-4D9E-A858-D99CEDA24BF6}">
      <dgm:prSet phldrT="[Text]"/>
      <dgm:spPr/>
      <dgm:t>
        <a:bodyPr/>
        <a:lstStyle/>
        <a:p>
          <a:r>
            <a:rPr lang="en-GB" dirty="0"/>
            <a:t>Walking with a bag</a:t>
          </a:r>
        </a:p>
      </dgm:t>
    </dgm:pt>
    <dgm:pt modelId="{21CE145B-B6CB-43A5-9B5A-74784E2ABC9A}" type="parTrans" cxnId="{743258F1-26BD-4DE8-8B72-DF06CED9DE1C}">
      <dgm:prSet/>
      <dgm:spPr/>
      <dgm:t>
        <a:bodyPr/>
        <a:lstStyle/>
        <a:p>
          <a:endParaRPr lang="en-GB"/>
        </a:p>
      </dgm:t>
    </dgm:pt>
    <dgm:pt modelId="{19096795-3872-4458-9E6E-9EA9E0A6FF3D}" type="sibTrans" cxnId="{743258F1-26BD-4DE8-8B72-DF06CED9DE1C}">
      <dgm:prSet/>
      <dgm:spPr/>
      <dgm:t>
        <a:bodyPr/>
        <a:lstStyle/>
        <a:p>
          <a:endParaRPr lang="en-GB"/>
        </a:p>
      </dgm:t>
    </dgm:pt>
    <dgm:pt modelId="{4B39292F-3B7C-4FBA-9905-4569D1362825}">
      <dgm:prSet phldrT="[Text]"/>
      <dgm:spPr/>
      <dgm:t>
        <a:bodyPr/>
        <a:lstStyle/>
        <a:p>
          <a:r>
            <a:rPr lang="en-GB" dirty="0"/>
            <a:t>Going upstairs</a:t>
          </a:r>
        </a:p>
      </dgm:t>
    </dgm:pt>
    <dgm:pt modelId="{10262167-A872-406B-B1CC-466E4190D84E}" type="parTrans" cxnId="{BEFFE17A-247B-4A74-A86C-0F70F0FC6B5B}">
      <dgm:prSet/>
      <dgm:spPr/>
      <dgm:t>
        <a:bodyPr/>
        <a:lstStyle/>
        <a:p>
          <a:endParaRPr lang="en-GB"/>
        </a:p>
      </dgm:t>
    </dgm:pt>
    <dgm:pt modelId="{3D29E3FD-97C3-409B-9C9D-144EC6CDDE45}" type="sibTrans" cxnId="{BEFFE17A-247B-4A74-A86C-0F70F0FC6B5B}">
      <dgm:prSet/>
      <dgm:spPr/>
      <dgm:t>
        <a:bodyPr/>
        <a:lstStyle/>
        <a:p>
          <a:endParaRPr lang="en-GB"/>
        </a:p>
      </dgm:t>
    </dgm:pt>
    <dgm:pt modelId="{898B2A62-BF3C-439A-8340-A03C2596D461}">
      <dgm:prSet phldrT="[Text]"/>
      <dgm:spPr/>
      <dgm:t>
        <a:bodyPr/>
        <a:lstStyle/>
        <a:p>
          <a:r>
            <a:rPr lang="en-GB" dirty="0"/>
            <a:t>Going downstairs</a:t>
          </a:r>
        </a:p>
      </dgm:t>
    </dgm:pt>
    <dgm:pt modelId="{4FF1CF1A-256C-40E9-B005-E02C8D1E6F23}" type="parTrans" cxnId="{0CF68669-1BBA-4D29-AB61-0BB13B01AA33}">
      <dgm:prSet/>
      <dgm:spPr/>
      <dgm:t>
        <a:bodyPr/>
        <a:lstStyle/>
        <a:p>
          <a:endParaRPr lang="en-GB"/>
        </a:p>
      </dgm:t>
    </dgm:pt>
    <dgm:pt modelId="{E0D27EC0-4E81-49FD-B87E-0D7B11FC5DA1}" type="sibTrans" cxnId="{0CF68669-1BBA-4D29-AB61-0BB13B01AA33}">
      <dgm:prSet/>
      <dgm:spPr/>
      <dgm:t>
        <a:bodyPr/>
        <a:lstStyle/>
        <a:p>
          <a:endParaRPr lang="en-GB"/>
        </a:p>
      </dgm:t>
    </dgm:pt>
    <dgm:pt modelId="{CF8B7F1F-3E93-466E-A40E-02C44CE296C5}">
      <dgm:prSet phldrT="[Text]"/>
      <dgm:spPr/>
      <dgm:t>
        <a:bodyPr/>
        <a:lstStyle/>
        <a:p>
          <a:r>
            <a:rPr lang="en-GB" dirty="0"/>
            <a:t>Sitting</a:t>
          </a:r>
        </a:p>
      </dgm:t>
    </dgm:pt>
    <dgm:pt modelId="{A196A373-E901-4B09-AEA3-074992BC63A1}" type="parTrans" cxnId="{F92C4C41-5D2E-40C9-B322-94502128A1CE}">
      <dgm:prSet/>
      <dgm:spPr/>
      <dgm:t>
        <a:bodyPr/>
        <a:lstStyle/>
        <a:p>
          <a:endParaRPr lang="en-GB"/>
        </a:p>
      </dgm:t>
    </dgm:pt>
    <dgm:pt modelId="{C5E5868E-91B5-4129-B39C-BF6EBC78C45B}" type="sibTrans" cxnId="{F92C4C41-5D2E-40C9-B322-94502128A1CE}">
      <dgm:prSet/>
      <dgm:spPr/>
      <dgm:t>
        <a:bodyPr/>
        <a:lstStyle/>
        <a:p>
          <a:endParaRPr lang="en-GB"/>
        </a:p>
      </dgm:t>
    </dgm:pt>
    <dgm:pt modelId="{26B8BD0E-CDDF-4138-9E66-C1A3733C5A3A}" type="pres">
      <dgm:prSet presAssocID="{946263C0-1B9F-45A6-8B16-3F9E1D1D303D}" presName="diagram" presStyleCnt="0">
        <dgm:presLayoutVars>
          <dgm:dir/>
          <dgm:resizeHandles val="exact"/>
        </dgm:presLayoutVars>
      </dgm:prSet>
      <dgm:spPr/>
    </dgm:pt>
    <dgm:pt modelId="{F929E57C-4DA8-4AE9-86DF-CF7B7AE43CFE}" type="pres">
      <dgm:prSet presAssocID="{4BDCA3BE-CA61-4ECB-8BCB-8D1A8019A832}" presName="node" presStyleLbl="node1" presStyleIdx="0" presStyleCnt="6">
        <dgm:presLayoutVars>
          <dgm:bulletEnabled val="1"/>
        </dgm:presLayoutVars>
      </dgm:prSet>
      <dgm:spPr/>
    </dgm:pt>
    <dgm:pt modelId="{FE0C9467-E8EB-446A-83A3-C566344F1CEE}" type="pres">
      <dgm:prSet presAssocID="{1329AB54-7EBF-4E83-82A5-CB25A9F8E0DB}" presName="sibTrans" presStyleCnt="0"/>
      <dgm:spPr/>
    </dgm:pt>
    <dgm:pt modelId="{F35C6D1B-4DB3-498F-8F01-A86A69381A9F}" type="pres">
      <dgm:prSet presAssocID="{B6D1D5DB-A9F9-4BAC-A11A-23BB2D498508}" presName="node" presStyleLbl="node1" presStyleIdx="1" presStyleCnt="6">
        <dgm:presLayoutVars>
          <dgm:bulletEnabled val="1"/>
        </dgm:presLayoutVars>
      </dgm:prSet>
      <dgm:spPr/>
    </dgm:pt>
    <dgm:pt modelId="{2E2482E5-6226-446D-8541-F8E8C2120C41}" type="pres">
      <dgm:prSet presAssocID="{A74AB409-2C4D-4607-8A50-C5B034D51E69}" presName="sibTrans" presStyleCnt="0"/>
      <dgm:spPr/>
    </dgm:pt>
    <dgm:pt modelId="{A9C0FC8F-19CE-441B-AD02-769E9AD8618D}" type="pres">
      <dgm:prSet presAssocID="{C9FBD836-5DFC-4D9E-A858-D99CEDA24BF6}" presName="node" presStyleLbl="node1" presStyleIdx="2" presStyleCnt="6">
        <dgm:presLayoutVars>
          <dgm:bulletEnabled val="1"/>
        </dgm:presLayoutVars>
      </dgm:prSet>
      <dgm:spPr/>
    </dgm:pt>
    <dgm:pt modelId="{177763FA-9667-4A30-8276-ED05A9D1B78B}" type="pres">
      <dgm:prSet presAssocID="{19096795-3872-4458-9E6E-9EA9E0A6FF3D}" presName="sibTrans" presStyleCnt="0"/>
      <dgm:spPr/>
    </dgm:pt>
    <dgm:pt modelId="{905B4BC8-770E-4A68-A66A-DA5654E2BDA3}" type="pres">
      <dgm:prSet presAssocID="{4B39292F-3B7C-4FBA-9905-4569D1362825}" presName="node" presStyleLbl="node1" presStyleIdx="3" presStyleCnt="6">
        <dgm:presLayoutVars>
          <dgm:bulletEnabled val="1"/>
        </dgm:presLayoutVars>
      </dgm:prSet>
      <dgm:spPr/>
    </dgm:pt>
    <dgm:pt modelId="{0823870F-A36D-4FDD-A483-75D517DAB23B}" type="pres">
      <dgm:prSet presAssocID="{3D29E3FD-97C3-409B-9C9D-144EC6CDDE45}" presName="sibTrans" presStyleCnt="0"/>
      <dgm:spPr/>
    </dgm:pt>
    <dgm:pt modelId="{D90F1F04-3004-49B1-B97E-7082241CB554}" type="pres">
      <dgm:prSet presAssocID="{898B2A62-BF3C-439A-8340-A03C2596D461}" presName="node" presStyleLbl="node1" presStyleIdx="4" presStyleCnt="6">
        <dgm:presLayoutVars>
          <dgm:bulletEnabled val="1"/>
        </dgm:presLayoutVars>
      </dgm:prSet>
      <dgm:spPr/>
    </dgm:pt>
    <dgm:pt modelId="{29A4AC65-E29A-4977-A29F-892D60402079}" type="pres">
      <dgm:prSet presAssocID="{E0D27EC0-4E81-49FD-B87E-0D7B11FC5DA1}" presName="sibTrans" presStyleCnt="0"/>
      <dgm:spPr/>
    </dgm:pt>
    <dgm:pt modelId="{EE08C01A-4C49-447B-9CB2-41A45E25F99C}" type="pres">
      <dgm:prSet presAssocID="{CF8B7F1F-3E93-466E-A40E-02C44CE296C5}" presName="node" presStyleLbl="node1" presStyleIdx="5" presStyleCnt="6">
        <dgm:presLayoutVars>
          <dgm:bulletEnabled val="1"/>
        </dgm:presLayoutVars>
      </dgm:prSet>
      <dgm:spPr/>
    </dgm:pt>
  </dgm:ptLst>
  <dgm:cxnLst>
    <dgm:cxn modelId="{4D62A237-0BF8-4957-8817-513712C17E0C}" type="presOf" srcId="{4B39292F-3B7C-4FBA-9905-4569D1362825}" destId="{905B4BC8-770E-4A68-A66A-DA5654E2BDA3}" srcOrd="0" destOrd="0" presId="urn:microsoft.com/office/officeart/2005/8/layout/default"/>
    <dgm:cxn modelId="{590AB13B-51F9-402D-8D4C-79E85E2F18F2}" srcId="{946263C0-1B9F-45A6-8B16-3F9E1D1D303D}" destId="{B6D1D5DB-A9F9-4BAC-A11A-23BB2D498508}" srcOrd="1" destOrd="0" parTransId="{87D99396-24CD-4A53-A9EA-E555C140CB4E}" sibTransId="{A74AB409-2C4D-4607-8A50-C5B034D51E69}"/>
    <dgm:cxn modelId="{F92C4C41-5D2E-40C9-B322-94502128A1CE}" srcId="{946263C0-1B9F-45A6-8B16-3F9E1D1D303D}" destId="{CF8B7F1F-3E93-466E-A40E-02C44CE296C5}" srcOrd="5" destOrd="0" parTransId="{A196A373-E901-4B09-AEA3-074992BC63A1}" sibTransId="{C5E5868E-91B5-4129-B39C-BF6EBC78C45B}"/>
    <dgm:cxn modelId="{0CF68669-1BBA-4D29-AB61-0BB13B01AA33}" srcId="{946263C0-1B9F-45A6-8B16-3F9E1D1D303D}" destId="{898B2A62-BF3C-439A-8340-A03C2596D461}" srcOrd="4" destOrd="0" parTransId="{4FF1CF1A-256C-40E9-B005-E02C8D1E6F23}" sibTransId="{E0D27EC0-4E81-49FD-B87E-0D7B11FC5DA1}"/>
    <dgm:cxn modelId="{094E3E54-824B-4967-88B4-F5D99A47060F}" type="presOf" srcId="{898B2A62-BF3C-439A-8340-A03C2596D461}" destId="{D90F1F04-3004-49B1-B97E-7082241CB554}" srcOrd="0" destOrd="0" presId="urn:microsoft.com/office/officeart/2005/8/layout/default"/>
    <dgm:cxn modelId="{BEFFE17A-247B-4A74-A86C-0F70F0FC6B5B}" srcId="{946263C0-1B9F-45A6-8B16-3F9E1D1D303D}" destId="{4B39292F-3B7C-4FBA-9905-4569D1362825}" srcOrd="3" destOrd="0" parTransId="{10262167-A872-406B-B1CC-466E4190D84E}" sibTransId="{3D29E3FD-97C3-409B-9C9D-144EC6CDDE45}"/>
    <dgm:cxn modelId="{2B250388-D158-467F-B9AD-4FD87F88D198}" type="presOf" srcId="{946263C0-1B9F-45A6-8B16-3F9E1D1D303D}" destId="{26B8BD0E-CDDF-4138-9E66-C1A3733C5A3A}" srcOrd="0" destOrd="0" presId="urn:microsoft.com/office/officeart/2005/8/layout/default"/>
    <dgm:cxn modelId="{8C64218F-7595-4897-9F8B-040D71C17CF5}" srcId="{946263C0-1B9F-45A6-8B16-3F9E1D1D303D}" destId="{4BDCA3BE-CA61-4ECB-8BCB-8D1A8019A832}" srcOrd="0" destOrd="0" parTransId="{0BDDCE73-E3B6-4D72-B960-10D4632D1157}" sibTransId="{1329AB54-7EBF-4E83-82A5-CB25A9F8E0DB}"/>
    <dgm:cxn modelId="{7B718A92-70C5-4BB8-ADBC-76282D7A0F2E}" type="presOf" srcId="{C9FBD836-5DFC-4D9E-A858-D99CEDA24BF6}" destId="{A9C0FC8F-19CE-441B-AD02-769E9AD8618D}" srcOrd="0" destOrd="0" presId="urn:microsoft.com/office/officeart/2005/8/layout/default"/>
    <dgm:cxn modelId="{11E7C792-268E-49EB-AF24-A98137FA5A03}" type="presOf" srcId="{4BDCA3BE-CA61-4ECB-8BCB-8D1A8019A832}" destId="{F929E57C-4DA8-4AE9-86DF-CF7B7AE43CFE}" srcOrd="0" destOrd="0" presId="urn:microsoft.com/office/officeart/2005/8/layout/default"/>
    <dgm:cxn modelId="{640AFEA6-2C22-4D31-9B73-5848B51C38C9}" type="presOf" srcId="{CF8B7F1F-3E93-466E-A40E-02C44CE296C5}" destId="{EE08C01A-4C49-447B-9CB2-41A45E25F99C}" srcOrd="0" destOrd="0" presId="urn:microsoft.com/office/officeart/2005/8/layout/default"/>
    <dgm:cxn modelId="{153637DE-3B38-4A5D-8A3D-A79A9EAE6DBD}" type="presOf" srcId="{B6D1D5DB-A9F9-4BAC-A11A-23BB2D498508}" destId="{F35C6D1B-4DB3-498F-8F01-A86A69381A9F}" srcOrd="0" destOrd="0" presId="urn:microsoft.com/office/officeart/2005/8/layout/default"/>
    <dgm:cxn modelId="{743258F1-26BD-4DE8-8B72-DF06CED9DE1C}" srcId="{946263C0-1B9F-45A6-8B16-3F9E1D1D303D}" destId="{C9FBD836-5DFC-4D9E-A858-D99CEDA24BF6}" srcOrd="2" destOrd="0" parTransId="{21CE145B-B6CB-43A5-9B5A-74784E2ABC9A}" sibTransId="{19096795-3872-4458-9E6E-9EA9E0A6FF3D}"/>
    <dgm:cxn modelId="{3E93B264-D64A-4C68-994D-A77AC7F8C3EB}" type="presParOf" srcId="{26B8BD0E-CDDF-4138-9E66-C1A3733C5A3A}" destId="{F929E57C-4DA8-4AE9-86DF-CF7B7AE43CFE}" srcOrd="0" destOrd="0" presId="urn:microsoft.com/office/officeart/2005/8/layout/default"/>
    <dgm:cxn modelId="{5A576C41-EC51-4D46-BF9D-F1AE273A10E9}" type="presParOf" srcId="{26B8BD0E-CDDF-4138-9E66-C1A3733C5A3A}" destId="{FE0C9467-E8EB-446A-83A3-C566344F1CEE}" srcOrd="1" destOrd="0" presId="urn:microsoft.com/office/officeart/2005/8/layout/default"/>
    <dgm:cxn modelId="{C52696C0-82B3-436E-8481-42B63718944A}" type="presParOf" srcId="{26B8BD0E-CDDF-4138-9E66-C1A3733C5A3A}" destId="{F35C6D1B-4DB3-498F-8F01-A86A69381A9F}" srcOrd="2" destOrd="0" presId="urn:microsoft.com/office/officeart/2005/8/layout/default"/>
    <dgm:cxn modelId="{8F6A6DB5-49E8-4FD6-BA6A-145D55AD1100}" type="presParOf" srcId="{26B8BD0E-CDDF-4138-9E66-C1A3733C5A3A}" destId="{2E2482E5-6226-446D-8541-F8E8C2120C41}" srcOrd="3" destOrd="0" presId="urn:microsoft.com/office/officeart/2005/8/layout/default"/>
    <dgm:cxn modelId="{C0971552-2510-4D76-A496-9FE66FA27692}" type="presParOf" srcId="{26B8BD0E-CDDF-4138-9E66-C1A3733C5A3A}" destId="{A9C0FC8F-19CE-441B-AD02-769E9AD8618D}" srcOrd="4" destOrd="0" presId="urn:microsoft.com/office/officeart/2005/8/layout/default"/>
    <dgm:cxn modelId="{6CC2C531-A246-49D7-94F6-09C6A379D07C}" type="presParOf" srcId="{26B8BD0E-CDDF-4138-9E66-C1A3733C5A3A}" destId="{177763FA-9667-4A30-8276-ED05A9D1B78B}" srcOrd="5" destOrd="0" presId="urn:microsoft.com/office/officeart/2005/8/layout/default"/>
    <dgm:cxn modelId="{D095E442-3389-4C3B-A888-81592A50EC5C}" type="presParOf" srcId="{26B8BD0E-CDDF-4138-9E66-C1A3733C5A3A}" destId="{905B4BC8-770E-4A68-A66A-DA5654E2BDA3}" srcOrd="6" destOrd="0" presId="urn:microsoft.com/office/officeart/2005/8/layout/default"/>
    <dgm:cxn modelId="{EB7D42A3-D482-43BC-9D39-E95E0918DC51}" type="presParOf" srcId="{26B8BD0E-CDDF-4138-9E66-C1A3733C5A3A}" destId="{0823870F-A36D-4FDD-A483-75D517DAB23B}" srcOrd="7" destOrd="0" presId="urn:microsoft.com/office/officeart/2005/8/layout/default"/>
    <dgm:cxn modelId="{57B40CF6-3281-45F6-AC24-66FD65915AFC}" type="presParOf" srcId="{26B8BD0E-CDDF-4138-9E66-C1A3733C5A3A}" destId="{D90F1F04-3004-49B1-B97E-7082241CB554}" srcOrd="8" destOrd="0" presId="urn:microsoft.com/office/officeart/2005/8/layout/default"/>
    <dgm:cxn modelId="{09B714A5-EF9D-4232-A1CC-6322963C15D1}" type="presParOf" srcId="{26B8BD0E-CDDF-4138-9E66-C1A3733C5A3A}" destId="{29A4AC65-E29A-4977-A29F-892D60402079}" srcOrd="9" destOrd="0" presId="urn:microsoft.com/office/officeart/2005/8/layout/default"/>
    <dgm:cxn modelId="{BF59A65D-DFA6-43C8-800F-55739B6C1CA6}" type="presParOf" srcId="{26B8BD0E-CDDF-4138-9E66-C1A3733C5A3A}" destId="{EE08C01A-4C49-447B-9CB2-41A45E25F99C}" srcOrd="10" destOrd="0" presId="urn:microsoft.com/office/officeart/2005/8/layout/defaul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89A589A-46DE-0F49-B460-E7914F3E440D}" type="doc">
      <dgm:prSet loTypeId="urn:microsoft.com/office/officeart/2018/2/layout/IconCircleList" loCatId="icon" qsTypeId="urn:microsoft.com/office/officeart/2005/8/quickstyle/simple1" qsCatId="simple" csTypeId="urn:microsoft.com/office/officeart/2018/5/colors/Iconchunking_neutralicon_accent3_2" csCatId="accent3" phldr="1"/>
      <dgm:spPr/>
      <dgm:t>
        <a:bodyPr rtlCol="0"/>
        <a:lstStyle/>
        <a:p>
          <a:pPr rtl="0"/>
          <a:endParaRPr lang="en-US"/>
        </a:p>
      </dgm:t>
    </dgm:pt>
    <dgm:pt modelId="{66039115-797B-304C-9FC0-EFABB1F21232}">
      <dgm:prSet/>
      <dgm:spPr/>
      <dgm:t>
        <a:bodyPr rtlCol="0"/>
        <a:lstStyle/>
        <a:p>
          <a:pPr rtl="0">
            <a:lnSpc>
              <a:spcPct val="100000"/>
            </a:lnSpc>
          </a:pPr>
          <a:r>
            <a:rPr lang="en-GB" noProof="0" dirty="0"/>
            <a:t>Accuracy of nearly 98%</a:t>
          </a:r>
        </a:p>
      </dgm:t>
    </dgm:pt>
    <dgm:pt modelId="{C8EABE8F-1E84-494E-AD8A-32BA419A36E9}" type="parTrans" cxnId="{31C3237C-2299-B649-8C93-587C97AC9999}">
      <dgm:prSet/>
      <dgm:spPr/>
      <dgm:t>
        <a:bodyPr rtlCol="0"/>
        <a:lstStyle/>
        <a:p>
          <a:pPr rtl="0"/>
          <a:endParaRPr lang="en-GB" noProof="0" dirty="0"/>
        </a:p>
      </dgm:t>
    </dgm:pt>
    <dgm:pt modelId="{D044F6BA-1D90-EC47-8A78-B9796198ECF5}" type="sibTrans" cxnId="{31C3237C-2299-B649-8C93-587C97AC9999}">
      <dgm:prSet/>
      <dgm:spPr/>
      <dgm:t>
        <a:bodyPr rtlCol="0"/>
        <a:lstStyle/>
        <a:p>
          <a:pPr rtl="0">
            <a:lnSpc>
              <a:spcPct val="100000"/>
            </a:lnSpc>
          </a:pPr>
          <a:endParaRPr lang="en-GB" noProof="0" dirty="0"/>
        </a:p>
      </dgm:t>
    </dgm:pt>
    <dgm:pt modelId="{E39563C5-C199-4F5B-A899-8CC0710341A0}">
      <dgm:prSet/>
      <dgm:spPr/>
      <dgm:t>
        <a:bodyPr rtlCol="0"/>
        <a:lstStyle/>
        <a:p>
          <a:pPr rtl="0">
            <a:lnSpc>
              <a:spcPct val="100000"/>
            </a:lnSpc>
          </a:pPr>
          <a:r>
            <a:rPr lang="en-GB" noProof="0" dirty="0"/>
            <a:t>Different</a:t>
          </a:r>
          <a:r>
            <a:rPr lang="en-GB" baseline="0" noProof="0" dirty="0"/>
            <a:t> phone’s sensors?</a:t>
          </a:r>
          <a:endParaRPr lang="en-GB" noProof="0" dirty="0"/>
        </a:p>
      </dgm:t>
    </dgm:pt>
    <dgm:pt modelId="{6531EA77-44C5-4E3D-BA04-70C1E49BCD39}" type="parTrans" cxnId="{BBAD9FDB-1013-4B11-A9AE-2815527D1B78}">
      <dgm:prSet/>
      <dgm:spPr/>
      <dgm:t>
        <a:bodyPr rtlCol="0"/>
        <a:lstStyle/>
        <a:p>
          <a:pPr rtl="0"/>
          <a:endParaRPr lang="en-GB" noProof="0" dirty="0"/>
        </a:p>
      </dgm:t>
    </dgm:pt>
    <dgm:pt modelId="{BC971DAC-9BE2-44B2-ABE4-8099C777E9C4}" type="sibTrans" cxnId="{BBAD9FDB-1013-4B11-A9AE-2815527D1B78}">
      <dgm:prSet/>
      <dgm:spPr/>
      <dgm:t>
        <a:bodyPr rtlCol="0"/>
        <a:lstStyle/>
        <a:p>
          <a:pPr rtl="0">
            <a:lnSpc>
              <a:spcPct val="100000"/>
            </a:lnSpc>
          </a:pPr>
          <a:endParaRPr lang="en-GB" noProof="0" dirty="0"/>
        </a:p>
      </dgm:t>
    </dgm:pt>
    <dgm:pt modelId="{15B1A768-2666-4AB4-BDA7-F0E3C4160D59}">
      <dgm:prSet/>
      <dgm:spPr/>
      <dgm:t>
        <a:bodyPr rtlCol="0"/>
        <a:lstStyle/>
        <a:p>
          <a:pPr rtl="0">
            <a:lnSpc>
              <a:spcPct val="100000"/>
            </a:lnSpc>
          </a:pPr>
          <a:r>
            <a:rPr lang="en-GB" noProof="0" dirty="0"/>
            <a:t>Minimum number of seconds required to obtain a user-dependent model?</a:t>
          </a:r>
        </a:p>
      </dgm:t>
    </dgm:pt>
    <dgm:pt modelId="{D47033D3-4E41-485A-B515-A02A8C3B404A}" type="parTrans" cxnId="{08DEC938-538C-403B-80C3-828B96DAFF82}">
      <dgm:prSet/>
      <dgm:spPr/>
      <dgm:t>
        <a:bodyPr rtlCol="0"/>
        <a:lstStyle/>
        <a:p>
          <a:pPr rtl="0"/>
          <a:endParaRPr lang="en-GB" noProof="0" dirty="0"/>
        </a:p>
      </dgm:t>
    </dgm:pt>
    <dgm:pt modelId="{72FFCBD4-DD9D-4E06-81E4-54307F97A3F0}" type="sibTrans" cxnId="{08DEC938-538C-403B-80C3-828B96DAFF82}">
      <dgm:prSet/>
      <dgm:spPr/>
      <dgm:t>
        <a:bodyPr rtlCol="0"/>
        <a:lstStyle/>
        <a:p>
          <a:pPr rtl="0">
            <a:lnSpc>
              <a:spcPct val="100000"/>
            </a:lnSpc>
          </a:pPr>
          <a:endParaRPr lang="en-GB" noProof="0" dirty="0"/>
        </a:p>
      </dgm:t>
    </dgm:pt>
    <dgm:pt modelId="{3AA5586A-C40E-4DDA-98A5-6545F36F46AB}">
      <dgm:prSet/>
      <dgm:spPr/>
      <dgm:t>
        <a:bodyPr rtlCol="0"/>
        <a:lstStyle/>
        <a:p>
          <a:pPr rtl="0">
            <a:lnSpc>
              <a:spcPct val="100000"/>
            </a:lnSpc>
          </a:pPr>
          <a:r>
            <a:rPr lang="en-GB" noProof="0" dirty="0"/>
            <a:t>Study conducted offline. What about computational overheads?</a:t>
          </a:r>
        </a:p>
      </dgm:t>
    </dgm:pt>
    <dgm:pt modelId="{ABF44FB7-9255-4D99-BC69-3BE74FDF8E87}" type="parTrans" cxnId="{119FEAF1-383D-4740-9124-CC9EEA7E35F9}">
      <dgm:prSet/>
      <dgm:spPr/>
      <dgm:t>
        <a:bodyPr rtlCol="0"/>
        <a:lstStyle/>
        <a:p>
          <a:pPr rtl="0"/>
          <a:endParaRPr lang="en-GB" noProof="0" dirty="0"/>
        </a:p>
      </dgm:t>
    </dgm:pt>
    <dgm:pt modelId="{19FB306E-81B4-4F3F-99EE-765120CBB6B3}" type="sibTrans" cxnId="{119FEAF1-383D-4740-9124-CC9EEA7E35F9}">
      <dgm:prSet/>
      <dgm:spPr/>
      <dgm:t>
        <a:bodyPr rtlCol="0"/>
        <a:lstStyle/>
        <a:p>
          <a:pPr rtl="0"/>
          <a:endParaRPr lang="en-GB" noProof="0" dirty="0"/>
        </a:p>
      </dgm:t>
    </dgm:pt>
    <dgm:pt modelId="{B80C9CF3-C6BB-48D7-8AE1-5002D62D3761}" type="pres">
      <dgm:prSet presAssocID="{489A589A-46DE-0F49-B460-E7914F3E440D}" presName="root" presStyleCnt="0">
        <dgm:presLayoutVars>
          <dgm:dir/>
          <dgm:resizeHandles val="exact"/>
        </dgm:presLayoutVars>
      </dgm:prSet>
      <dgm:spPr/>
    </dgm:pt>
    <dgm:pt modelId="{326FDCF2-F375-4C3F-9814-C84BA9388F92}" type="pres">
      <dgm:prSet presAssocID="{489A589A-46DE-0F49-B460-E7914F3E440D}" presName="container" presStyleCnt="0">
        <dgm:presLayoutVars>
          <dgm:dir/>
          <dgm:resizeHandles val="exact"/>
        </dgm:presLayoutVars>
      </dgm:prSet>
      <dgm:spPr/>
    </dgm:pt>
    <dgm:pt modelId="{174069BD-8FE1-41A2-8250-6A5514FE224C}" type="pres">
      <dgm:prSet presAssocID="{66039115-797B-304C-9FC0-EFABB1F21232}" presName="compNode" presStyleCnt="0"/>
      <dgm:spPr/>
    </dgm:pt>
    <dgm:pt modelId="{5E340066-1B2E-4C4E-80A2-97E86ABFA479}" type="pres">
      <dgm:prSet presAssocID="{66039115-797B-304C-9FC0-EFABB1F21232}" presName="iconBgRect" presStyleLbl="bgShp" presStyleIdx="0" presStyleCnt="4"/>
      <dgm:spPr/>
    </dgm:pt>
    <dgm:pt modelId="{F55B2F71-E638-412C-8147-FC7081E08B04}" type="pres">
      <dgm:prSet presAssocID="{66039115-797B-304C-9FC0-EFABB1F21232}" presName="iconRect" presStyleLbl="node1" presStyleIdx="0" presStyleCnt="4"/>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rocessor outline"/>
        </a:ext>
      </dgm:extLst>
    </dgm:pt>
    <dgm:pt modelId="{5CDA7D5A-F452-463F-998B-177A76E8C08F}" type="pres">
      <dgm:prSet presAssocID="{66039115-797B-304C-9FC0-EFABB1F21232}" presName="spaceRect" presStyleCnt="0"/>
      <dgm:spPr/>
    </dgm:pt>
    <dgm:pt modelId="{E05AF25A-E676-44EA-BB66-F2100ACAD1CB}" type="pres">
      <dgm:prSet presAssocID="{66039115-797B-304C-9FC0-EFABB1F21232}" presName="textRect" presStyleLbl="revTx" presStyleIdx="0" presStyleCnt="4">
        <dgm:presLayoutVars>
          <dgm:chMax val="1"/>
          <dgm:chPref val="1"/>
        </dgm:presLayoutVars>
      </dgm:prSet>
      <dgm:spPr/>
    </dgm:pt>
    <dgm:pt modelId="{BB1D33AA-C75A-465A-93F0-2B3A7346088F}" type="pres">
      <dgm:prSet presAssocID="{D044F6BA-1D90-EC47-8A78-B9796198ECF5}" presName="sibTrans" presStyleLbl="sibTrans2D1" presStyleIdx="0" presStyleCnt="0"/>
      <dgm:spPr/>
    </dgm:pt>
    <dgm:pt modelId="{D641F504-B527-445D-81F6-4B59E813C4A0}" type="pres">
      <dgm:prSet presAssocID="{E39563C5-C199-4F5B-A899-8CC0710341A0}" presName="compNode" presStyleCnt="0"/>
      <dgm:spPr/>
    </dgm:pt>
    <dgm:pt modelId="{75512A68-FA50-4392-A441-C6EC352FE606}" type="pres">
      <dgm:prSet presAssocID="{E39563C5-C199-4F5B-A899-8CC0710341A0}" presName="iconBgRect" presStyleLbl="bgShp" presStyleIdx="1" presStyleCnt="4"/>
      <dgm:spPr/>
    </dgm:pt>
    <dgm:pt modelId="{C425A8E1-258A-4D4B-9D55-24376C0AB360}" type="pres">
      <dgm:prSet presAssocID="{E39563C5-C199-4F5B-A899-8CC0710341A0}"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Smart Phone outline"/>
        </a:ext>
      </dgm:extLst>
    </dgm:pt>
    <dgm:pt modelId="{9E9B2F2E-EF94-42A4-A2BE-0DEE20425DEE}" type="pres">
      <dgm:prSet presAssocID="{E39563C5-C199-4F5B-A899-8CC0710341A0}" presName="spaceRect" presStyleCnt="0"/>
      <dgm:spPr/>
    </dgm:pt>
    <dgm:pt modelId="{523C7F31-A7C1-43C9-AE27-AAE9100EE1FE}" type="pres">
      <dgm:prSet presAssocID="{E39563C5-C199-4F5B-A899-8CC0710341A0}" presName="textRect" presStyleLbl="revTx" presStyleIdx="1" presStyleCnt="4">
        <dgm:presLayoutVars>
          <dgm:chMax val="1"/>
          <dgm:chPref val="1"/>
        </dgm:presLayoutVars>
      </dgm:prSet>
      <dgm:spPr/>
    </dgm:pt>
    <dgm:pt modelId="{CEB8DC13-2561-455C-A0BE-EE905F81836F}" type="pres">
      <dgm:prSet presAssocID="{BC971DAC-9BE2-44B2-ABE4-8099C777E9C4}" presName="sibTrans" presStyleLbl="sibTrans2D1" presStyleIdx="0" presStyleCnt="0"/>
      <dgm:spPr/>
    </dgm:pt>
    <dgm:pt modelId="{495B68A9-1523-4F46-9B02-682098319643}" type="pres">
      <dgm:prSet presAssocID="{15B1A768-2666-4AB4-BDA7-F0E3C4160D59}" presName="compNode" presStyleCnt="0"/>
      <dgm:spPr/>
    </dgm:pt>
    <dgm:pt modelId="{2CA4BD4C-87EF-4944-9E57-97154B3B633C}" type="pres">
      <dgm:prSet presAssocID="{15B1A768-2666-4AB4-BDA7-F0E3C4160D59}" presName="iconBgRect" presStyleLbl="bgShp" presStyleIdx="2" presStyleCnt="4"/>
      <dgm:spPr/>
    </dgm:pt>
    <dgm:pt modelId="{D99F53AC-3AF2-437B-A5AB-1239ADEC0676}" type="pres">
      <dgm:prSet presAssocID="{15B1A768-2666-4AB4-BDA7-F0E3C4160D59}" presName="iconRect" presStyleLbl="node1" presStyleIdx="2" presStyleCnt="4"/>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ocial network outline"/>
        </a:ext>
      </dgm:extLst>
    </dgm:pt>
    <dgm:pt modelId="{EB4519A6-2EF6-4A3F-90AD-24C511B10908}" type="pres">
      <dgm:prSet presAssocID="{15B1A768-2666-4AB4-BDA7-F0E3C4160D59}" presName="spaceRect" presStyleCnt="0"/>
      <dgm:spPr/>
    </dgm:pt>
    <dgm:pt modelId="{D203E058-79E0-456E-A0FD-258E317D3D6A}" type="pres">
      <dgm:prSet presAssocID="{15B1A768-2666-4AB4-BDA7-F0E3C4160D59}" presName="textRect" presStyleLbl="revTx" presStyleIdx="2" presStyleCnt="4">
        <dgm:presLayoutVars>
          <dgm:chMax val="1"/>
          <dgm:chPref val="1"/>
        </dgm:presLayoutVars>
      </dgm:prSet>
      <dgm:spPr/>
    </dgm:pt>
    <dgm:pt modelId="{8F14F3AD-A362-45DF-80F5-2B8D1F566D80}" type="pres">
      <dgm:prSet presAssocID="{72FFCBD4-DD9D-4E06-81E4-54307F97A3F0}" presName="sibTrans" presStyleLbl="sibTrans2D1" presStyleIdx="0" presStyleCnt="0"/>
      <dgm:spPr/>
    </dgm:pt>
    <dgm:pt modelId="{BDD20EE1-5DFF-4E16-802C-2448893CCB5A}" type="pres">
      <dgm:prSet presAssocID="{3AA5586A-C40E-4DDA-98A5-6545F36F46AB}" presName="compNode" presStyleCnt="0"/>
      <dgm:spPr/>
    </dgm:pt>
    <dgm:pt modelId="{7089FE6B-57E5-4306-8097-E758E000C828}" type="pres">
      <dgm:prSet presAssocID="{3AA5586A-C40E-4DDA-98A5-6545F36F46AB}" presName="iconBgRect" presStyleLbl="bgShp" presStyleIdx="3" presStyleCnt="4"/>
      <dgm:spPr/>
    </dgm:pt>
    <dgm:pt modelId="{41C0BC0F-FFD5-42B5-B952-9316B9364F6F}" type="pres">
      <dgm:prSet presAssocID="{3AA5586A-C40E-4DDA-98A5-6545F36F46AB}"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Stopwatch outline"/>
        </a:ext>
      </dgm:extLst>
    </dgm:pt>
    <dgm:pt modelId="{392FDDC2-BC7A-49BF-88A1-7B4956AD8377}" type="pres">
      <dgm:prSet presAssocID="{3AA5586A-C40E-4DDA-98A5-6545F36F46AB}" presName="spaceRect" presStyleCnt="0"/>
      <dgm:spPr/>
    </dgm:pt>
    <dgm:pt modelId="{7703AFE5-FAA2-4D8A-AEFA-D3C5CB41E5BC}" type="pres">
      <dgm:prSet presAssocID="{3AA5586A-C40E-4DDA-98A5-6545F36F46AB}" presName="textRect" presStyleLbl="revTx" presStyleIdx="3" presStyleCnt="4">
        <dgm:presLayoutVars>
          <dgm:chMax val="1"/>
          <dgm:chPref val="1"/>
        </dgm:presLayoutVars>
      </dgm:prSet>
      <dgm:spPr/>
    </dgm:pt>
  </dgm:ptLst>
  <dgm:cxnLst>
    <dgm:cxn modelId="{F500F212-B1E8-4177-88EB-379FE553E567}" type="presOf" srcId="{BC971DAC-9BE2-44B2-ABE4-8099C777E9C4}" destId="{CEB8DC13-2561-455C-A0BE-EE905F81836F}" srcOrd="0" destOrd="0" presId="urn:microsoft.com/office/officeart/2018/2/layout/IconCircleList"/>
    <dgm:cxn modelId="{C2028414-4E44-4009-9619-A3329463EBE6}" type="presOf" srcId="{66039115-797B-304C-9FC0-EFABB1F21232}" destId="{E05AF25A-E676-44EA-BB66-F2100ACAD1CB}" srcOrd="0" destOrd="0" presId="urn:microsoft.com/office/officeart/2018/2/layout/IconCircleList"/>
    <dgm:cxn modelId="{3682502D-BD4B-4C8B-B999-4FE14243DA2F}" type="presOf" srcId="{E39563C5-C199-4F5B-A899-8CC0710341A0}" destId="{523C7F31-A7C1-43C9-AE27-AAE9100EE1FE}" srcOrd="0" destOrd="0" presId="urn:microsoft.com/office/officeart/2018/2/layout/IconCircleList"/>
    <dgm:cxn modelId="{08DEC938-538C-403B-80C3-828B96DAFF82}" srcId="{489A589A-46DE-0F49-B460-E7914F3E440D}" destId="{15B1A768-2666-4AB4-BDA7-F0E3C4160D59}" srcOrd="2" destOrd="0" parTransId="{D47033D3-4E41-485A-B515-A02A8C3B404A}" sibTransId="{72FFCBD4-DD9D-4E06-81E4-54307F97A3F0}"/>
    <dgm:cxn modelId="{6CA71B7B-0F0A-4F9A-A0EC-CFB6FFD8DA98}" type="presOf" srcId="{15B1A768-2666-4AB4-BDA7-F0E3C4160D59}" destId="{D203E058-79E0-456E-A0FD-258E317D3D6A}" srcOrd="0" destOrd="0" presId="urn:microsoft.com/office/officeart/2018/2/layout/IconCircleList"/>
    <dgm:cxn modelId="{31C3237C-2299-B649-8C93-587C97AC9999}" srcId="{489A589A-46DE-0F49-B460-E7914F3E440D}" destId="{66039115-797B-304C-9FC0-EFABB1F21232}" srcOrd="0" destOrd="0" parTransId="{C8EABE8F-1E84-494E-AD8A-32BA419A36E9}" sibTransId="{D044F6BA-1D90-EC47-8A78-B9796198ECF5}"/>
    <dgm:cxn modelId="{9AA16E9C-4C36-43A5-A786-66256F4B87CC}" type="presOf" srcId="{D044F6BA-1D90-EC47-8A78-B9796198ECF5}" destId="{BB1D33AA-C75A-465A-93F0-2B3A7346088F}" srcOrd="0" destOrd="0" presId="urn:microsoft.com/office/officeart/2018/2/layout/IconCircleList"/>
    <dgm:cxn modelId="{65F7D3A9-7360-41F2-9288-DC394F90F4EC}" type="presOf" srcId="{3AA5586A-C40E-4DDA-98A5-6545F36F46AB}" destId="{7703AFE5-FAA2-4D8A-AEFA-D3C5CB41E5BC}" srcOrd="0" destOrd="0" presId="urn:microsoft.com/office/officeart/2018/2/layout/IconCircleList"/>
    <dgm:cxn modelId="{0D34FCB2-3F4C-42A6-BB2D-60FA9564F405}" type="presOf" srcId="{489A589A-46DE-0F49-B460-E7914F3E440D}" destId="{B80C9CF3-C6BB-48D7-8AE1-5002D62D3761}" srcOrd="0" destOrd="0" presId="urn:microsoft.com/office/officeart/2018/2/layout/IconCircleList"/>
    <dgm:cxn modelId="{BBAD9FDB-1013-4B11-A9AE-2815527D1B78}" srcId="{489A589A-46DE-0F49-B460-E7914F3E440D}" destId="{E39563C5-C199-4F5B-A899-8CC0710341A0}" srcOrd="1" destOrd="0" parTransId="{6531EA77-44C5-4E3D-BA04-70C1E49BCD39}" sibTransId="{BC971DAC-9BE2-44B2-ABE4-8099C777E9C4}"/>
    <dgm:cxn modelId="{119FEAF1-383D-4740-9124-CC9EEA7E35F9}" srcId="{489A589A-46DE-0F49-B460-E7914F3E440D}" destId="{3AA5586A-C40E-4DDA-98A5-6545F36F46AB}" srcOrd="3" destOrd="0" parTransId="{ABF44FB7-9255-4D99-BC69-3BE74FDF8E87}" sibTransId="{19FB306E-81B4-4F3F-99EE-765120CBB6B3}"/>
    <dgm:cxn modelId="{72DB18FF-BDCF-4526-AB7E-380701B71043}" type="presOf" srcId="{72FFCBD4-DD9D-4E06-81E4-54307F97A3F0}" destId="{8F14F3AD-A362-45DF-80F5-2B8D1F566D80}" srcOrd="0" destOrd="0" presId="urn:microsoft.com/office/officeart/2018/2/layout/IconCircleList"/>
    <dgm:cxn modelId="{BF36CAD1-B688-447E-A701-12D1A5EB1C61}" type="presParOf" srcId="{B80C9CF3-C6BB-48D7-8AE1-5002D62D3761}" destId="{326FDCF2-F375-4C3F-9814-C84BA9388F92}" srcOrd="0" destOrd="0" presId="urn:microsoft.com/office/officeart/2018/2/layout/IconCircleList"/>
    <dgm:cxn modelId="{FBFDC197-07BE-4C6F-83B2-02194176B69E}" type="presParOf" srcId="{326FDCF2-F375-4C3F-9814-C84BA9388F92}" destId="{174069BD-8FE1-41A2-8250-6A5514FE224C}" srcOrd="0" destOrd="0" presId="urn:microsoft.com/office/officeart/2018/2/layout/IconCircleList"/>
    <dgm:cxn modelId="{C5F01509-F7BC-425F-B296-A98C860A07F3}" type="presParOf" srcId="{174069BD-8FE1-41A2-8250-6A5514FE224C}" destId="{5E340066-1B2E-4C4E-80A2-97E86ABFA479}" srcOrd="0" destOrd="0" presId="urn:microsoft.com/office/officeart/2018/2/layout/IconCircleList"/>
    <dgm:cxn modelId="{6798BD59-DB22-44F4-9499-B795ECC6FB92}" type="presParOf" srcId="{174069BD-8FE1-41A2-8250-6A5514FE224C}" destId="{F55B2F71-E638-412C-8147-FC7081E08B04}" srcOrd="1" destOrd="0" presId="urn:microsoft.com/office/officeart/2018/2/layout/IconCircleList"/>
    <dgm:cxn modelId="{8ED6BB7E-069D-4BD0-874A-A765097C6426}" type="presParOf" srcId="{174069BD-8FE1-41A2-8250-6A5514FE224C}" destId="{5CDA7D5A-F452-463F-998B-177A76E8C08F}" srcOrd="2" destOrd="0" presId="urn:microsoft.com/office/officeart/2018/2/layout/IconCircleList"/>
    <dgm:cxn modelId="{6FA12472-3D68-4E1C-81AF-02DC5B01E334}" type="presParOf" srcId="{174069BD-8FE1-41A2-8250-6A5514FE224C}" destId="{E05AF25A-E676-44EA-BB66-F2100ACAD1CB}" srcOrd="3" destOrd="0" presId="urn:microsoft.com/office/officeart/2018/2/layout/IconCircleList"/>
    <dgm:cxn modelId="{2E917479-9046-4584-8A6D-BEC73C11FC76}" type="presParOf" srcId="{326FDCF2-F375-4C3F-9814-C84BA9388F92}" destId="{BB1D33AA-C75A-465A-93F0-2B3A7346088F}" srcOrd="1" destOrd="0" presId="urn:microsoft.com/office/officeart/2018/2/layout/IconCircleList"/>
    <dgm:cxn modelId="{A0B340C2-CAB3-4AD7-B651-672DD667AAD7}" type="presParOf" srcId="{326FDCF2-F375-4C3F-9814-C84BA9388F92}" destId="{D641F504-B527-445D-81F6-4B59E813C4A0}" srcOrd="2" destOrd="0" presId="urn:microsoft.com/office/officeart/2018/2/layout/IconCircleList"/>
    <dgm:cxn modelId="{FBFE3BE7-5577-4A5D-85CC-215287D3D6AD}" type="presParOf" srcId="{D641F504-B527-445D-81F6-4B59E813C4A0}" destId="{75512A68-FA50-4392-A441-C6EC352FE606}" srcOrd="0" destOrd="0" presId="urn:microsoft.com/office/officeart/2018/2/layout/IconCircleList"/>
    <dgm:cxn modelId="{E2CE3B82-49EF-49C5-869E-0F82B174F9E9}" type="presParOf" srcId="{D641F504-B527-445D-81F6-4B59E813C4A0}" destId="{C425A8E1-258A-4D4B-9D55-24376C0AB360}" srcOrd="1" destOrd="0" presId="urn:microsoft.com/office/officeart/2018/2/layout/IconCircleList"/>
    <dgm:cxn modelId="{FE67C476-DCF9-4F8A-ACDB-300B11852414}" type="presParOf" srcId="{D641F504-B527-445D-81F6-4B59E813C4A0}" destId="{9E9B2F2E-EF94-42A4-A2BE-0DEE20425DEE}" srcOrd="2" destOrd="0" presId="urn:microsoft.com/office/officeart/2018/2/layout/IconCircleList"/>
    <dgm:cxn modelId="{4CA023EA-A382-4DD9-9FA1-18E0D66061BD}" type="presParOf" srcId="{D641F504-B527-445D-81F6-4B59E813C4A0}" destId="{523C7F31-A7C1-43C9-AE27-AAE9100EE1FE}" srcOrd="3" destOrd="0" presId="urn:microsoft.com/office/officeart/2018/2/layout/IconCircleList"/>
    <dgm:cxn modelId="{26A45859-BDA1-42A1-B72D-E642F4519323}" type="presParOf" srcId="{326FDCF2-F375-4C3F-9814-C84BA9388F92}" destId="{CEB8DC13-2561-455C-A0BE-EE905F81836F}" srcOrd="3" destOrd="0" presId="urn:microsoft.com/office/officeart/2018/2/layout/IconCircleList"/>
    <dgm:cxn modelId="{9A1A1CE7-53B9-4F66-85DD-738EBE878B5F}" type="presParOf" srcId="{326FDCF2-F375-4C3F-9814-C84BA9388F92}" destId="{495B68A9-1523-4F46-9B02-682098319643}" srcOrd="4" destOrd="0" presId="urn:microsoft.com/office/officeart/2018/2/layout/IconCircleList"/>
    <dgm:cxn modelId="{51E1DD61-7673-4090-B8AB-CF4901AEC858}" type="presParOf" srcId="{495B68A9-1523-4F46-9B02-682098319643}" destId="{2CA4BD4C-87EF-4944-9E57-97154B3B633C}" srcOrd="0" destOrd="0" presId="urn:microsoft.com/office/officeart/2018/2/layout/IconCircleList"/>
    <dgm:cxn modelId="{747A4180-A006-422E-B421-0130C380E284}" type="presParOf" srcId="{495B68A9-1523-4F46-9B02-682098319643}" destId="{D99F53AC-3AF2-437B-A5AB-1239ADEC0676}" srcOrd="1" destOrd="0" presId="urn:microsoft.com/office/officeart/2018/2/layout/IconCircleList"/>
    <dgm:cxn modelId="{2B3206DF-6911-4471-9CE4-6E444117F923}" type="presParOf" srcId="{495B68A9-1523-4F46-9B02-682098319643}" destId="{EB4519A6-2EF6-4A3F-90AD-24C511B10908}" srcOrd="2" destOrd="0" presId="urn:microsoft.com/office/officeart/2018/2/layout/IconCircleList"/>
    <dgm:cxn modelId="{BFF8DE16-9137-451C-BFC4-D4EE82781F8E}" type="presParOf" srcId="{495B68A9-1523-4F46-9B02-682098319643}" destId="{D203E058-79E0-456E-A0FD-258E317D3D6A}" srcOrd="3" destOrd="0" presId="urn:microsoft.com/office/officeart/2018/2/layout/IconCircleList"/>
    <dgm:cxn modelId="{F6DE935E-6528-4A29-9FE2-2236A11FA3B5}" type="presParOf" srcId="{326FDCF2-F375-4C3F-9814-C84BA9388F92}" destId="{8F14F3AD-A362-45DF-80F5-2B8D1F566D80}" srcOrd="5" destOrd="0" presId="urn:microsoft.com/office/officeart/2018/2/layout/IconCircleList"/>
    <dgm:cxn modelId="{1E564FA9-F723-4479-8013-22D1426128B6}" type="presParOf" srcId="{326FDCF2-F375-4C3F-9814-C84BA9388F92}" destId="{BDD20EE1-5DFF-4E16-802C-2448893CCB5A}" srcOrd="6" destOrd="0" presId="urn:microsoft.com/office/officeart/2018/2/layout/IconCircleList"/>
    <dgm:cxn modelId="{794FF77C-CF66-43A6-AFF0-913CEF2D0C2A}" type="presParOf" srcId="{BDD20EE1-5DFF-4E16-802C-2448893CCB5A}" destId="{7089FE6B-57E5-4306-8097-E758E000C828}" srcOrd="0" destOrd="0" presId="urn:microsoft.com/office/officeart/2018/2/layout/IconCircleList"/>
    <dgm:cxn modelId="{091EE8DB-F92B-4CB3-ABD6-FFEB56B07A8B}" type="presParOf" srcId="{BDD20EE1-5DFF-4E16-802C-2448893CCB5A}" destId="{41C0BC0F-FFD5-42B5-B952-9316B9364F6F}" srcOrd="1" destOrd="0" presId="urn:microsoft.com/office/officeart/2018/2/layout/IconCircleList"/>
    <dgm:cxn modelId="{DAE7DE5D-0787-4DCA-83CB-B15B42A3D0EC}" type="presParOf" srcId="{BDD20EE1-5DFF-4E16-802C-2448893CCB5A}" destId="{392FDDC2-BC7A-49BF-88A1-7B4956AD8377}" srcOrd="2" destOrd="0" presId="urn:microsoft.com/office/officeart/2018/2/layout/IconCircleList"/>
    <dgm:cxn modelId="{03A77C2B-16FB-486D-9C1B-3FF393F2E432}" type="presParOf" srcId="{BDD20EE1-5DFF-4E16-802C-2448893CCB5A}" destId="{7703AFE5-FAA2-4D8A-AEFA-D3C5CB41E5BC}"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EEB127-C2F5-4C0D-B108-CC2B3F78F4F1}">
      <dsp:nvSpPr>
        <dsp:cNvPr id="0" name=""/>
        <dsp:cNvSpPr/>
      </dsp:nvSpPr>
      <dsp:spPr>
        <a:xfrm>
          <a:off x="1746397" y="269357"/>
          <a:ext cx="3188953" cy="3188885"/>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rtlCol="0" anchor="ctr" anchorCtr="0">
          <a:noAutofit/>
        </a:bodyPr>
        <a:lstStyle/>
        <a:p>
          <a:pPr marL="0" lvl="0" indent="0" algn="ctr" defTabSz="800100" rtl="0">
            <a:lnSpc>
              <a:spcPct val="90000"/>
            </a:lnSpc>
            <a:spcBef>
              <a:spcPct val="0"/>
            </a:spcBef>
            <a:spcAft>
              <a:spcPct val="35000"/>
            </a:spcAft>
            <a:buNone/>
          </a:pPr>
          <a:r>
            <a:rPr lang="en-GB" sz="1800" b="1" kern="1200" noProof="0" dirty="0"/>
            <a:t>Medical diagnosis</a:t>
          </a:r>
        </a:p>
      </dsp:txBody>
      <dsp:txXfrm>
        <a:off x="2213408" y="736358"/>
        <a:ext cx="2254931" cy="2254883"/>
      </dsp:txXfrm>
    </dsp:sp>
    <dsp:sp modelId="{8A0FF0D8-0AF7-44A4-833E-7EA23A507B5A}">
      <dsp:nvSpPr>
        <dsp:cNvPr id="0" name=""/>
        <dsp:cNvSpPr/>
      </dsp:nvSpPr>
      <dsp:spPr>
        <a:xfrm>
          <a:off x="3565945" y="124069"/>
          <a:ext cx="354657" cy="354651"/>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F988BAF3-9DE2-4A25-84FE-B7C476401BC3}">
      <dsp:nvSpPr>
        <dsp:cNvPr id="0" name=""/>
        <dsp:cNvSpPr/>
      </dsp:nvSpPr>
      <dsp:spPr>
        <a:xfrm>
          <a:off x="2726154" y="3221310"/>
          <a:ext cx="256800"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6288D093-07AF-4EEB-B57C-FB5DA4420E30}">
      <dsp:nvSpPr>
        <dsp:cNvPr id="0" name=""/>
        <dsp:cNvSpPr/>
      </dsp:nvSpPr>
      <dsp:spPr>
        <a:xfrm>
          <a:off x="5140554" y="1563537"/>
          <a:ext cx="256800"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99685E2-34CD-4723-A342-ED2D0CA22ECA}">
      <dsp:nvSpPr>
        <dsp:cNvPr id="0" name=""/>
        <dsp:cNvSpPr/>
      </dsp:nvSpPr>
      <dsp:spPr>
        <a:xfrm>
          <a:off x="3911707" y="3494750"/>
          <a:ext cx="354657" cy="354651"/>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82F7230-9226-4387-9620-3DC67223F95C}">
      <dsp:nvSpPr>
        <dsp:cNvPr id="0" name=""/>
        <dsp:cNvSpPr/>
      </dsp:nvSpPr>
      <dsp:spPr>
        <a:xfrm>
          <a:off x="2799102" y="628106"/>
          <a:ext cx="256800"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682D7C4-37F7-4CA1-B102-AED7627E9C93}">
      <dsp:nvSpPr>
        <dsp:cNvPr id="0" name=""/>
        <dsp:cNvSpPr/>
      </dsp:nvSpPr>
      <dsp:spPr>
        <a:xfrm>
          <a:off x="1989557" y="2098495"/>
          <a:ext cx="256800"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CDD2561-1FC5-4EA6-AD90-3ADAF62A41D1}">
      <dsp:nvSpPr>
        <dsp:cNvPr id="0" name=""/>
        <dsp:cNvSpPr/>
      </dsp:nvSpPr>
      <dsp:spPr>
        <a:xfrm>
          <a:off x="296359" y="296740"/>
          <a:ext cx="1850887" cy="1850296"/>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rtlCol="0" anchor="ctr" anchorCtr="0">
          <a:noAutofit/>
        </a:bodyPr>
        <a:lstStyle/>
        <a:p>
          <a:pPr marL="0" lvl="0" indent="0" algn="ctr" defTabSz="800100" rtl="0">
            <a:lnSpc>
              <a:spcPct val="90000"/>
            </a:lnSpc>
            <a:spcBef>
              <a:spcPct val="0"/>
            </a:spcBef>
            <a:spcAft>
              <a:spcPct val="35000"/>
            </a:spcAft>
            <a:buNone/>
          </a:pPr>
          <a:r>
            <a:rPr lang="en-GB" sz="1800" b="1" kern="1200" noProof="0" dirty="0"/>
            <a:t>Human to human interactions</a:t>
          </a:r>
        </a:p>
      </dsp:txBody>
      <dsp:txXfrm>
        <a:off x="567415" y="567710"/>
        <a:ext cx="1308775" cy="1308356"/>
      </dsp:txXfrm>
    </dsp:sp>
    <dsp:sp modelId="{2470B0FE-F3CE-48F3-AE82-73016C487D68}">
      <dsp:nvSpPr>
        <dsp:cNvPr id="0" name=""/>
        <dsp:cNvSpPr/>
      </dsp:nvSpPr>
      <dsp:spPr>
        <a:xfrm>
          <a:off x="3207136" y="639282"/>
          <a:ext cx="354657" cy="354651"/>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8BC9D73-B86D-4378-970E-5CD650E31618}">
      <dsp:nvSpPr>
        <dsp:cNvPr id="0" name=""/>
        <dsp:cNvSpPr/>
      </dsp:nvSpPr>
      <dsp:spPr>
        <a:xfrm>
          <a:off x="871615" y="2520948"/>
          <a:ext cx="641111" cy="641129"/>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EB301C3D-F1F9-4A72-AC54-827EBC1AD812}">
      <dsp:nvSpPr>
        <dsp:cNvPr id="0" name=""/>
        <dsp:cNvSpPr/>
      </dsp:nvSpPr>
      <dsp:spPr>
        <a:xfrm>
          <a:off x="5188255" y="-124069"/>
          <a:ext cx="2014993" cy="2014349"/>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rtlCol="0" anchor="ctr" anchorCtr="0">
          <a:noAutofit/>
        </a:bodyPr>
        <a:lstStyle/>
        <a:p>
          <a:pPr marL="0" lvl="0" indent="0" algn="ctr" defTabSz="800100" rtl="0">
            <a:lnSpc>
              <a:spcPct val="90000"/>
            </a:lnSpc>
            <a:spcBef>
              <a:spcPct val="0"/>
            </a:spcBef>
            <a:spcAft>
              <a:spcPct val="35000"/>
            </a:spcAft>
            <a:buNone/>
          </a:pPr>
          <a:r>
            <a:rPr lang="en-GB" sz="1800" b="1" kern="1200" noProof="0" dirty="0"/>
            <a:t>Sport analysis</a:t>
          </a:r>
          <a:endParaRPr lang="en-GB" sz="1200" b="1" kern="1200" noProof="0" dirty="0"/>
        </a:p>
      </dsp:txBody>
      <dsp:txXfrm>
        <a:off x="5483344" y="170926"/>
        <a:ext cx="1424815" cy="1424359"/>
      </dsp:txXfrm>
    </dsp:sp>
    <dsp:sp modelId="{0DF8FB3E-B0B0-40D8-B039-0C7B496BBA97}">
      <dsp:nvSpPr>
        <dsp:cNvPr id="0" name=""/>
        <dsp:cNvSpPr/>
      </dsp:nvSpPr>
      <dsp:spPr>
        <a:xfrm>
          <a:off x="4683888" y="1129908"/>
          <a:ext cx="354657" cy="354651"/>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22614F8-042B-41CB-A6A7-8094C903EB2F}">
      <dsp:nvSpPr>
        <dsp:cNvPr id="0" name=""/>
        <dsp:cNvSpPr/>
      </dsp:nvSpPr>
      <dsp:spPr>
        <a:xfrm>
          <a:off x="627862" y="3283896"/>
          <a:ext cx="256800"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85BB588-B4E8-4D50-9280-4D4F2686007C}">
      <dsp:nvSpPr>
        <dsp:cNvPr id="0" name=""/>
        <dsp:cNvSpPr/>
      </dsp:nvSpPr>
      <dsp:spPr>
        <a:xfrm>
          <a:off x="3188751" y="2918068"/>
          <a:ext cx="256800"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E2C848-BF29-4475-906E-0176B2FA0F37}">
      <dsp:nvSpPr>
        <dsp:cNvPr id="0" name=""/>
        <dsp:cNvSpPr/>
      </dsp:nvSpPr>
      <dsp:spPr>
        <a:xfrm>
          <a:off x="4471" y="923993"/>
          <a:ext cx="1663558" cy="665423"/>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GB" sz="1100" kern="1200" dirty="0"/>
            <a:t>Raw data (Gyroscope and Accelerometer signals)</a:t>
          </a:r>
        </a:p>
      </dsp:txBody>
      <dsp:txXfrm>
        <a:off x="337183" y="923993"/>
        <a:ext cx="998135" cy="665423"/>
      </dsp:txXfrm>
    </dsp:sp>
    <dsp:sp modelId="{233236C9-2D30-4F60-A6A3-05405DB0BC11}">
      <dsp:nvSpPr>
        <dsp:cNvPr id="0" name=""/>
        <dsp:cNvSpPr/>
      </dsp:nvSpPr>
      <dsp:spPr>
        <a:xfrm>
          <a:off x="1501674" y="923993"/>
          <a:ext cx="1663558" cy="665423"/>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GB" sz="1100" kern="1200" dirty="0"/>
            <a:t>Segmentation (10 secs windows)</a:t>
          </a:r>
        </a:p>
      </dsp:txBody>
      <dsp:txXfrm>
        <a:off x="1834386" y="923993"/>
        <a:ext cx="998135" cy="665423"/>
      </dsp:txXfrm>
    </dsp:sp>
    <dsp:sp modelId="{7E25B26B-8620-4A99-841B-2A0126432E60}">
      <dsp:nvSpPr>
        <dsp:cNvPr id="0" name=""/>
        <dsp:cNvSpPr/>
      </dsp:nvSpPr>
      <dsp:spPr>
        <a:xfrm>
          <a:off x="2998877" y="923993"/>
          <a:ext cx="1663558" cy="665423"/>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GB" sz="1100" kern="1200" dirty="0"/>
            <a:t>Feature extraction (time and frequency)</a:t>
          </a:r>
        </a:p>
      </dsp:txBody>
      <dsp:txXfrm>
        <a:off x="3331589" y="923993"/>
        <a:ext cx="998135" cy="665423"/>
      </dsp:txXfrm>
    </dsp:sp>
    <dsp:sp modelId="{BAFDABB6-2370-4C45-8872-591D1399BB47}">
      <dsp:nvSpPr>
        <dsp:cNvPr id="0" name=""/>
        <dsp:cNvSpPr/>
      </dsp:nvSpPr>
      <dsp:spPr>
        <a:xfrm>
          <a:off x="4496079" y="923993"/>
          <a:ext cx="1663558" cy="665423"/>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GB" sz="1100" kern="1200" dirty="0"/>
            <a:t>Pre-processing</a:t>
          </a:r>
        </a:p>
      </dsp:txBody>
      <dsp:txXfrm>
        <a:off x="4828791" y="923993"/>
        <a:ext cx="998135" cy="665423"/>
      </dsp:txXfrm>
    </dsp:sp>
    <dsp:sp modelId="{C88AD136-0054-4925-A5CC-41CA42053348}">
      <dsp:nvSpPr>
        <dsp:cNvPr id="0" name=""/>
        <dsp:cNvSpPr/>
      </dsp:nvSpPr>
      <dsp:spPr>
        <a:xfrm>
          <a:off x="5993282" y="923993"/>
          <a:ext cx="1663558" cy="665423"/>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GB" sz="1100" kern="1200" dirty="0"/>
            <a:t>Feature selection</a:t>
          </a:r>
        </a:p>
      </dsp:txBody>
      <dsp:txXfrm>
        <a:off x="6325994" y="923993"/>
        <a:ext cx="998135" cy="665423"/>
      </dsp:txXfrm>
    </dsp:sp>
    <dsp:sp modelId="{62A76031-7CBD-4883-87B1-60B3E9D3EC30}">
      <dsp:nvSpPr>
        <dsp:cNvPr id="0" name=""/>
        <dsp:cNvSpPr/>
      </dsp:nvSpPr>
      <dsp:spPr>
        <a:xfrm>
          <a:off x="7490484" y="923993"/>
          <a:ext cx="1663558" cy="665423"/>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GB" sz="1100" kern="1200" dirty="0"/>
            <a:t>Classification task</a:t>
          </a:r>
        </a:p>
      </dsp:txBody>
      <dsp:txXfrm>
        <a:off x="7823196" y="923993"/>
        <a:ext cx="998135" cy="6654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29E57C-4DA8-4AE9-86DF-CF7B7AE43CFE}">
      <dsp:nvSpPr>
        <dsp:cNvPr id="0" name=""/>
        <dsp:cNvSpPr/>
      </dsp:nvSpPr>
      <dsp:spPr>
        <a:xfrm>
          <a:off x="992" y="326476"/>
          <a:ext cx="1250156" cy="75009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kern="1200" dirty="0"/>
            <a:t>Walking normal</a:t>
          </a:r>
        </a:p>
      </dsp:txBody>
      <dsp:txXfrm>
        <a:off x="992" y="326476"/>
        <a:ext cx="1250156" cy="750093"/>
      </dsp:txXfrm>
    </dsp:sp>
    <dsp:sp modelId="{F35C6D1B-4DB3-498F-8F01-A86A69381A9F}">
      <dsp:nvSpPr>
        <dsp:cNvPr id="0" name=""/>
        <dsp:cNvSpPr/>
      </dsp:nvSpPr>
      <dsp:spPr>
        <a:xfrm>
          <a:off x="1376164" y="326476"/>
          <a:ext cx="1250156" cy="75009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kern="1200" dirty="0"/>
            <a:t>Walking fast</a:t>
          </a:r>
        </a:p>
      </dsp:txBody>
      <dsp:txXfrm>
        <a:off x="1376164" y="326476"/>
        <a:ext cx="1250156" cy="750093"/>
      </dsp:txXfrm>
    </dsp:sp>
    <dsp:sp modelId="{A9C0FC8F-19CE-441B-AD02-769E9AD8618D}">
      <dsp:nvSpPr>
        <dsp:cNvPr id="0" name=""/>
        <dsp:cNvSpPr/>
      </dsp:nvSpPr>
      <dsp:spPr>
        <a:xfrm>
          <a:off x="2751335" y="326476"/>
          <a:ext cx="1250156" cy="75009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kern="1200" dirty="0"/>
            <a:t>Walking with a bag</a:t>
          </a:r>
        </a:p>
      </dsp:txBody>
      <dsp:txXfrm>
        <a:off x="2751335" y="326476"/>
        <a:ext cx="1250156" cy="750093"/>
      </dsp:txXfrm>
    </dsp:sp>
    <dsp:sp modelId="{905B4BC8-770E-4A68-A66A-DA5654E2BDA3}">
      <dsp:nvSpPr>
        <dsp:cNvPr id="0" name=""/>
        <dsp:cNvSpPr/>
      </dsp:nvSpPr>
      <dsp:spPr>
        <a:xfrm>
          <a:off x="4126507" y="326476"/>
          <a:ext cx="1250156" cy="75009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kern="1200" dirty="0"/>
            <a:t>Going upstairs</a:t>
          </a:r>
        </a:p>
      </dsp:txBody>
      <dsp:txXfrm>
        <a:off x="4126507" y="326476"/>
        <a:ext cx="1250156" cy="750093"/>
      </dsp:txXfrm>
    </dsp:sp>
    <dsp:sp modelId="{D90F1F04-3004-49B1-B97E-7082241CB554}">
      <dsp:nvSpPr>
        <dsp:cNvPr id="0" name=""/>
        <dsp:cNvSpPr/>
      </dsp:nvSpPr>
      <dsp:spPr>
        <a:xfrm>
          <a:off x="5501679" y="326476"/>
          <a:ext cx="1250156" cy="75009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kern="1200" dirty="0"/>
            <a:t>Going downstairs</a:t>
          </a:r>
        </a:p>
      </dsp:txBody>
      <dsp:txXfrm>
        <a:off x="5501679" y="326476"/>
        <a:ext cx="1250156" cy="750093"/>
      </dsp:txXfrm>
    </dsp:sp>
    <dsp:sp modelId="{EE08C01A-4C49-447B-9CB2-41A45E25F99C}">
      <dsp:nvSpPr>
        <dsp:cNvPr id="0" name=""/>
        <dsp:cNvSpPr/>
      </dsp:nvSpPr>
      <dsp:spPr>
        <a:xfrm>
          <a:off x="6876851" y="326476"/>
          <a:ext cx="1250156" cy="75009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kern="1200" dirty="0"/>
            <a:t>Sitting</a:t>
          </a:r>
        </a:p>
      </dsp:txBody>
      <dsp:txXfrm>
        <a:off x="6876851" y="326476"/>
        <a:ext cx="1250156" cy="75009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340066-1B2E-4C4E-80A2-97E86ABFA479}">
      <dsp:nvSpPr>
        <dsp:cNvPr id="0" name=""/>
        <dsp:cNvSpPr/>
      </dsp:nvSpPr>
      <dsp:spPr>
        <a:xfrm>
          <a:off x="38275" y="822491"/>
          <a:ext cx="888051" cy="888051"/>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5B2F71-E638-412C-8147-FC7081E08B04}">
      <dsp:nvSpPr>
        <dsp:cNvPr id="0" name=""/>
        <dsp:cNvSpPr/>
      </dsp:nvSpPr>
      <dsp:spPr>
        <a:xfrm>
          <a:off x="224766" y="1008982"/>
          <a:ext cx="515069" cy="515069"/>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05AF25A-E676-44EA-BB66-F2100ACAD1CB}">
      <dsp:nvSpPr>
        <dsp:cNvPr id="0" name=""/>
        <dsp:cNvSpPr/>
      </dsp:nvSpPr>
      <dsp:spPr>
        <a:xfrm>
          <a:off x="1116623" y="822491"/>
          <a:ext cx="2093263" cy="8880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ctr" anchorCtr="0">
          <a:noAutofit/>
        </a:bodyPr>
        <a:lstStyle/>
        <a:p>
          <a:pPr marL="0" lvl="0" indent="0" algn="l" defTabSz="666750" rtl="0">
            <a:lnSpc>
              <a:spcPct val="100000"/>
            </a:lnSpc>
            <a:spcBef>
              <a:spcPct val="0"/>
            </a:spcBef>
            <a:spcAft>
              <a:spcPct val="35000"/>
            </a:spcAft>
            <a:buNone/>
          </a:pPr>
          <a:r>
            <a:rPr lang="en-GB" sz="1500" kern="1200" noProof="0" dirty="0"/>
            <a:t>Accuracy of nearly 98%</a:t>
          </a:r>
        </a:p>
      </dsp:txBody>
      <dsp:txXfrm>
        <a:off x="1116623" y="822491"/>
        <a:ext cx="2093263" cy="888051"/>
      </dsp:txXfrm>
    </dsp:sp>
    <dsp:sp modelId="{75512A68-FA50-4392-A441-C6EC352FE606}">
      <dsp:nvSpPr>
        <dsp:cNvPr id="0" name=""/>
        <dsp:cNvSpPr/>
      </dsp:nvSpPr>
      <dsp:spPr>
        <a:xfrm>
          <a:off x="3574622" y="822491"/>
          <a:ext cx="888051" cy="888051"/>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25A8E1-258A-4D4B-9D55-24376C0AB360}">
      <dsp:nvSpPr>
        <dsp:cNvPr id="0" name=""/>
        <dsp:cNvSpPr/>
      </dsp:nvSpPr>
      <dsp:spPr>
        <a:xfrm>
          <a:off x="3761112" y="1008982"/>
          <a:ext cx="515069" cy="515069"/>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23C7F31-A7C1-43C9-AE27-AAE9100EE1FE}">
      <dsp:nvSpPr>
        <dsp:cNvPr id="0" name=""/>
        <dsp:cNvSpPr/>
      </dsp:nvSpPr>
      <dsp:spPr>
        <a:xfrm>
          <a:off x="4652970" y="822491"/>
          <a:ext cx="2093263" cy="8880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ctr" anchorCtr="0">
          <a:noAutofit/>
        </a:bodyPr>
        <a:lstStyle/>
        <a:p>
          <a:pPr marL="0" lvl="0" indent="0" algn="l" defTabSz="666750" rtl="0">
            <a:lnSpc>
              <a:spcPct val="100000"/>
            </a:lnSpc>
            <a:spcBef>
              <a:spcPct val="0"/>
            </a:spcBef>
            <a:spcAft>
              <a:spcPct val="35000"/>
            </a:spcAft>
            <a:buNone/>
          </a:pPr>
          <a:r>
            <a:rPr lang="en-GB" sz="1500" kern="1200" noProof="0" dirty="0"/>
            <a:t>Different</a:t>
          </a:r>
          <a:r>
            <a:rPr lang="en-GB" sz="1500" kern="1200" baseline="0" noProof="0" dirty="0"/>
            <a:t> phone’s sensors?</a:t>
          </a:r>
          <a:endParaRPr lang="en-GB" sz="1500" kern="1200" noProof="0" dirty="0"/>
        </a:p>
      </dsp:txBody>
      <dsp:txXfrm>
        <a:off x="4652970" y="822491"/>
        <a:ext cx="2093263" cy="888051"/>
      </dsp:txXfrm>
    </dsp:sp>
    <dsp:sp modelId="{2CA4BD4C-87EF-4944-9E57-97154B3B633C}">
      <dsp:nvSpPr>
        <dsp:cNvPr id="0" name=""/>
        <dsp:cNvSpPr/>
      </dsp:nvSpPr>
      <dsp:spPr>
        <a:xfrm>
          <a:off x="38275" y="2411246"/>
          <a:ext cx="888051" cy="888051"/>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9F53AC-3AF2-437B-A5AB-1239ADEC0676}">
      <dsp:nvSpPr>
        <dsp:cNvPr id="0" name=""/>
        <dsp:cNvSpPr/>
      </dsp:nvSpPr>
      <dsp:spPr>
        <a:xfrm>
          <a:off x="224766" y="2597737"/>
          <a:ext cx="515069" cy="515069"/>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203E058-79E0-456E-A0FD-258E317D3D6A}">
      <dsp:nvSpPr>
        <dsp:cNvPr id="0" name=""/>
        <dsp:cNvSpPr/>
      </dsp:nvSpPr>
      <dsp:spPr>
        <a:xfrm>
          <a:off x="1116623" y="2411246"/>
          <a:ext cx="2093263" cy="8880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ctr" anchorCtr="0">
          <a:noAutofit/>
        </a:bodyPr>
        <a:lstStyle/>
        <a:p>
          <a:pPr marL="0" lvl="0" indent="0" algn="l" defTabSz="666750" rtl="0">
            <a:lnSpc>
              <a:spcPct val="100000"/>
            </a:lnSpc>
            <a:spcBef>
              <a:spcPct val="0"/>
            </a:spcBef>
            <a:spcAft>
              <a:spcPct val="35000"/>
            </a:spcAft>
            <a:buNone/>
          </a:pPr>
          <a:r>
            <a:rPr lang="en-GB" sz="1500" kern="1200" noProof="0" dirty="0"/>
            <a:t>Minimum number of seconds required to obtain a user-dependent model?</a:t>
          </a:r>
        </a:p>
      </dsp:txBody>
      <dsp:txXfrm>
        <a:off x="1116623" y="2411246"/>
        <a:ext cx="2093263" cy="888051"/>
      </dsp:txXfrm>
    </dsp:sp>
    <dsp:sp modelId="{7089FE6B-57E5-4306-8097-E758E000C828}">
      <dsp:nvSpPr>
        <dsp:cNvPr id="0" name=""/>
        <dsp:cNvSpPr/>
      </dsp:nvSpPr>
      <dsp:spPr>
        <a:xfrm>
          <a:off x="3574622" y="2411246"/>
          <a:ext cx="888051" cy="888051"/>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C0BC0F-FFD5-42B5-B952-9316B9364F6F}">
      <dsp:nvSpPr>
        <dsp:cNvPr id="0" name=""/>
        <dsp:cNvSpPr/>
      </dsp:nvSpPr>
      <dsp:spPr>
        <a:xfrm>
          <a:off x="3761112" y="2597737"/>
          <a:ext cx="515069" cy="515069"/>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703AFE5-FAA2-4D8A-AEFA-D3C5CB41E5BC}">
      <dsp:nvSpPr>
        <dsp:cNvPr id="0" name=""/>
        <dsp:cNvSpPr/>
      </dsp:nvSpPr>
      <dsp:spPr>
        <a:xfrm>
          <a:off x="4652970" y="2411246"/>
          <a:ext cx="2093263" cy="8880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ctr" anchorCtr="0">
          <a:noAutofit/>
        </a:bodyPr>
        <a:lstStyle/>
        <a:p>
          <a:pPr marL="0" lvl="0" indent="0" algn="l" defTabSz="666750" rtl="0">
            <a:lnSpc>
              <a:spcPct val="100000"/>
            </a:lnSpc>
            <a:spcBef>
              <a:spcPct val="0"/>
            </a:spcBef>
            <a:spcAft>
              <a:spcPct val="35000"/>
            </a:spcAft>
            <a:buNone/>
          </a:pPr>
          <a:r>
            <a:rPr lang="en-GB" sz="1500" kern="1200" noProof="0" dirty="0"/>
            <a:t>Study conducted offline. What about computational overheads?</a:t>
          </a:r>
        </a:p>
      </dsp:txBody>
      <dsp:txXfrm>
        <a:off x="4652970" y="2411246"/>
        <a:ext cx="2093263" cy="888051"/>
      </dsp:txXfrm>
    </dsp:sp>
  </dsp:spTree>
</dsp:drawing>
</file>

<file path=ppt/diagrams/layout1.xml><?xml version="1.0" encoding="utf-8"?>
<dgm:layoutDef xmlns:dgm="http://schemas.openxmlformats.org/drawingml/2006/diagram" xmlns:a="http://schemas.openxmlformats.org/drawingml/2006/main" uniqueId="urn:microsoft.com/office/officeart/2009/3/layout/CircleRelationship">
  <dgm:title val=""/>
  <dgm:desc val=""/>
  <dgm:catLst>
    <dgm:cat type="relationship" pri="1500"/>
  </dgm:catLst>
  <dgm:samp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ampData>
  <dgm:style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tyleData>
  <dgm:clr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clrData>
  <dgm:layoutNode name="Name0">
    <dgm:varLst>
      <dgm:chMax val="1"/>
      <dgm:chPref val="1"/>
    </dgm:varLst>
    <dgm:shape xmlns:r="http://schemas.openxmlformats.org/officeDocument/2006/relationships" r:blip="">
      <dgm:adjLst/>
    </dgm:shape>
    <dgm:choose name="Name1">
      <dgm:if name="Name2" axis="ch ch" ptType="node node" func="cnt" op="equ" val="0">
        <dgm:alg type="composite">
          <dgm:param type="ar" val="0.98"/>
        </dgm:alg>
        <dgm:constrLst>
          <dgm:constr type="primFontSz" for="des" ptType="node" op="equ" val="65"/>
          <dgm:constr type="l" for="ch" forName="Parent" refType="w" fact="0"/>
          <dgm:constr type="t" for="ch" forName="Parent" refType="h" fact="0.039"/>
          <dgm:constr type="w" for="ch" forName="Parent" refType="w" fact="0.8734"/>
          <dgm:constr type="h" for="ch" forName="Parent" refType="h" fact="0.856"/>
          <dgm:constr type="l" for="ch" forName="Accent1" refType="w" fact="0.4984"/>
          <dgm:constr type="t" for="ch" forName="Accent1" refType="h" fact="0"/>
          <dgm:constr type="w" for="ch" forName="Accent1" refType="w" fact="0.0972"/>
          <dgm:constr type="h" for="ch" forName="Accent1" refType="h" fact="0.0952"/>
          <dgm:constr type="l" for="ch" forName="Accent2" refType="w" fact="0.2684"/>
          <dgm:constr type="t" for="ch" forName="Accent2" refType="h" fact="0.8314"/>
          <dgm:constr type="w" for="ch" forName="Accent2" refType="w" fact="0.0704"/>
          <dgm:constr type="h" for="ch" forName="Accent2" refType="h" fact="0.069"/>
          <dgm:constr type="l" for="ch" forName="Accent3" refType="w" fact="0.9296"/>
          <dgm:constr type="t" for="ch" forName="Accent3" refType="h" fact="0.3864"/>
          <dgm:constr type="w" for="ch" forName="Accent3" refType="w" fact="0.0704"/>
          <dgm:constr type="h" for="ch" forName="Accent3" refType="h" fact="0.069"/>
          <dgm:constr type="l" for="ch" forName="Accent4" refType="w" fact="0.5931"/>
          <dgm:constr type="t" for="ch" forName="Accent4" refType="h" fact="0.9048"/>
          <dgm:constr type="w" for="ch" forName="Accent4" refType="w" fact="0.0972"/>
          <dgm:constr type="h" for="ch" forName="Accent4" refType="h" fact="0.0952"/>
          <dgm:constr type="l" for="ch" forName="Accent5" refType="w" fact="0.2883"/>
          <dgm:constr type="t" for="ch" forName="Accent5" refType="h" fact="0.1353"/>
          <dgm:constr type="w" for="ch" forName="Accent5" refType="w" fact="0.0704"/>
          <dgm:constr type="h" for="ch" forName="Accent5" refType="h" fact="0.069"/>
          <dgm:constr type="l" for="ch" forName="Accent6" refType="w" fact="0.0666"/>
          <dgm:constr type="t" for="ch" forName="Accent6" refType="h" fact="0.53"/>
          <dgm:constr type="w" for="ch" forName="Accent6" refType="w" fact="0.0704"/>
          <dgm:constr type="h" for="ch" forName="Accent6" refType="h" fact="0.069"/>
        </dgm:constrLst>
      </dgm:if>
      <dgm:if name="Name3" axis="ch ch" ptType="node node" func="cnt" op="equ" val="1">
        <dgm:alg type="composite">
          <dgm:param type="ar" val="1.2476"/>
        </dgm:alg>
        <dgm:constrLst>
          <dgm:constr type="primFontSz" for="des" ptType="node" op="equ" val="65"/>
          <dgm:constr type="l" for="ch" forName="Parent" refType="w" fact="0.2145"/>
          <dgm:constr type="t" for="ch" forName="Parent" refType="h" fact="0.039"/>
          <dgm:constr type="w" for="ch" forName="Parent" refType="w" fact="0.6861"/>
          <dgm:constr type="h" for="ch" forName="Parent" refType="h" fact="0.856"/>
          <dgm:constr type="l" for="ch" forName="Accent8" refType="w" fact="0.0262"/>
          <dgm:constr type="t" for="ch" forName="Accent8" refType="h" fact="0.6434"/>
          <dgm:constr type="w" for="ch" forName="Accent8" refType="w" fact="0.138"/>
          <dgm:constr type="h" for="ch" forName="Accent8" refType="h" fact="0.1721"/>
          <dgm:constr type="l" for="ch" forName="Accent1" refType="w" fact="0.6059"/>
          <dgm:constr type="t" for="ch" forName="Accent1" refType="h" fact="0"/>
          <dgm:constr type="w" for="ch" forName="Accent1" refType="w" fact="0.0763"/>
          <dgm:constr type="h" for="ch" forName="Accent1" refType="h" fact="0.0952"/>
          <dgm:constr type="l" for="ch" forName="Accent2" refType="w" fact="0.4253"/>
          <dgm:constr type="t" for="ch" forName="Accent2" refType="h" fact="0.8314"/>
          <dgm:constr type="w" for="ch" forName="Accent2" refType="w" fact="0.0553"/>
          <dgm:constr type="h" for="ch" forName="Accent2" refType="h" fact="0.069"/>
          <dgm:constr type="l" for="ch" forName="Accent3" refType="w" fact="0.9447"/>
          <dgm:constr type="t" for="ch" forName="Accent3" refType="h" fact="0.3864"/>
          <dgm:constr type="w" for="ch" forName="Accent3" refType="w" fact="0.0553"/>
          <dgm:constr type="h" for="ch" forName="Accent3" refType="h" fact="0.069"/>
          <dgm:constr type="l" for="ch" forName="Child1" refType="w" fact="0"/>
          <dgm:constr type="t" for="ch" forName="Child1" refType="h" fact="0.1935"/>
          <dgm:constr type="w" for="ch" forName="Child1" refType="w" fact="0.2789"/>
          <dgm:constr type="h" for="ch" forName="Child1" refType="h" fact="0.3479"/>
          <dgm:constr type="l" for="ch" forName="Accent4" refType="w" fact="0.6803"/>
          <dgm:constr type="t" for="ch" forName="Accent4" refType="h" fact="0.9048"/>
          <dgm:constr type="w" for="ch" forName="Accent4" refType="w" fact="0.0763"/>
          <dgm:constr type="h" for="ch" forName="Accent4" refType="h" fact="0.0952"/>
          <dgm:constr type="l" for="ch" forName="Accent7" refType="w" fact="0.5287"/>
          <dgm:constr type="t" for="ch" forName="Accent7" refType="h" fact="0.1383"/>
          <dgm:constr type="w" for="ch" forName="Accent7" refType="w" fact="0.0763"/>
          <dgm:constr type="h" for="ch" forName="Accent7" refType="h" fact="0.0952"/>
          <dgm:constr type="l" for="ch" forName="Accent5" refType="w" fact="0.4409"/>
          <dgm:constr type="t" for="ch" forName="Accent5" refType="h" fact="0.1353"/>
          <dgm:constr type="w" for="ch" forName="Accent5" refType="w" fact="0.0553"/>
          <dgm:constr type="h" for="ch" forName="Accent5" refType="h" fact="0.069"/>
          <dgm:constr type="l" for="ch" forName="Accent6" refType="w" fact="0.2668"/>
          <dgm:constr type="t" for="ch" forName="Accent6" refType="h" fact="0.53"/>
          <dgm:constr type="w" for="ch" forName="Accent6" refType="w" fact="0.0553"/>
          <dgm:constr type="h" for="ch" forName="Accent6" refType="h" fact="0.069"/>
        </dgm:constrLst>
      </dgm:if>
      <dgm:if name="Name4" axis="ch ch" ptType="node node" func="cnt" op="equ" val="2">
        <dgm:alg type="composite">
          <dgm:param type="ar" val="1.592"/>
        </dgm:alg>
        <dgm:constrLst>
          <dgm:constr type="primFontSz" for="des" ptType="node" op="equ" val="65"/>
          <dgm:constr type="l" for="ch" forName="Parent" refType="w" fact="0.1886"/>
          <dgm:constr type="t" for="ch" forName="Parent" refType="h" fact="0.039"/>
          <dgm:constr type="w" for="ch" forName="Parent" refType="w" fact="0.5377"/>
          <dgm:constr type="h" for="ch" forName="Parent" refType="h" fact="0.856"/>
          <dgm:constr type="l" for="ch" forName="Accent8" refType="w" fact="0.0411"/>
          <dgm:constr type="t" for="ch" forName="Accent8" refType="h" fact="0.6434"/>
          <dgm:constr type="w" for="ch" forName="Accent8" refType="w" fact="0.1081"/>
          <dgm:constr type="h" for="ch" forName="Accent8" refType="h" fact="0.1721"/>
          <dgm:constr type="l" for="ch" forName="Accent1" refType="w" fact="0.4954"/>
          <dgm:constr type="t" for="ch" forName="Accent1" refType="h" fact="0"/>
          <dgm:constr type="w" for="ch" forName="Accent1" refType="w" fact="0.0598"/>
          <dgm:constr type="h" for="ch" forName="Accent1" refType="h" fact="0.0952"/>
          <dgm:constr type="l" for="ch" forName="Accent2" refType="w" fact="0.3538"/>
          <dgm:constr type="t" for="ch" forName="Accent2" refType="h" fact="0.8314"/>
          <dgm:constr type="w" for="ch" forName="Accent2" refType="w" fact="0.0433"/>
          <dgm:constr type="h" for="ch" forName="Accent2" refType="h" fact="0.069"/>
          <dgm:constr type="l" for="ch" forName="Accent3" refType="w" fact="0.7609"/>
          <dgm:constr type="t" for="ch" forName="Accent3" refType="h" fact="0.3864"/>
          <dgm:constr type="w" for="ch" forName="Accent3" refType="w" fact="0.0433"/>
          <dgm:constr type="h" for="ch" forName="Accent3" refType="h" fact="0.069"/>
          <dgm:constr type="l" for="ch" forName="Accent9" refType="w" fact="0.6839"/>
          <dgm:constr type="t" for="ch" forName="Accent9" refType="h" fact="0.27"/>
          <dgm:constr type="w" for="ch" forName="Accent9" refType="w" fact="0.0598"/>
          <dgm:constr type="h" for="ch" forName="Accent9" refType="h" fact="0.0952"/>
          <dgm:constr type="l" for="ch" forName="Child1" refType="w" fact="0.0206"/>
          <dgm:constr type="t" for="ch" forName="Child1" refType="h" fact="0.1935"/>
          <dgm:constr type="w" for="ch" forName="Child1" refType="w" fact="0.2186"/>
          <dgm:constr type="h" for="ch" forName="Child1" refType="h" fact="0.3479"/>
          <dgm:constr type="l" for="ch" forName="Child2" refType="w" fact="0.7814"/>
          <dgm:constr type="t" for="ch" forName="Child2" refType="h" fact="0.0298"/>
          <dgm:constr type="w" for="ch" forName="Child2" refType="w" fact="0.2186"/>
          <dgm:constr type="h" for="ch" forName="Child2" refType="h" fact="0.3479"/>
          <dgm:constr type="l" for="ch" forName="Accent10" refType="w" fact="0"/>
          <dgm:constr type="t" for="ch" forName="Accent10" refType="h" fact="0.8482"/>
          <dgm:constr type="w" for="ch" forName="Accent10" refType="w" fact="0.0433"/>
          <dgm:constr type="h" for="ch" forName="Accent10" refType="h" fact="0.069"/>
          <dgm:constr type="l" for="ch" forName="Accent11" refType="w" fact="0.4318"/>
          <dgm:constr type="t" for="ch" forName="Accent11" refType="h" fact="0.75"/>
          <dgm:constr type="w" for="ch" forName="Accent11" refType="w" fact="0.0433"/>
          <dgm:constr type="h" for="ch" forName="Accent11" refType="h" fact="0.069"/>
          <dgm:constr type="l" for="ch" forName="Accent7" refType="w" fact="0.4349"/>
          <dgm:constr type="t" for="ch" forName="Accent7" refType="h" fact="0.1383"/>
          <dgm:constr type="w" for="ch" forName="Accent7" refType="w" fact="0.0598"/>
          <dgm:constr type="h" for="ch" forName="Accent7" refType="h" fact="0.0952"/>
          <dgm:constr type="l" for="ch" forName="Accent5" refType="w" fact="0.3661"/>
          <dgm:constr type="t" for="ch" forName="Accent5" refType="h" fact="0.1353"/>
          <dgm:constr type="w" for="ch" forName="Accent5" refType="w" fact="0.0433"/>
          <dgm:constr type="h" for="ch" forName="Accent5" refType="h" fact="0.069"/>
          <dgm:constr type="l" for="ch" forName="Accent6" refType="w" fact="0.2296"/>
          <dgm:constr type="t" for="ch" forName="Accent6" refType="h" fact="0.53"/>
          <dgm:constr type="w" for="ch" forName="Accent6" refType="w" fact="0.0433"/>
          <dgm:constr type="h" for="ch" forName="Accent6" refType="h" fact="0.069"/>
          <dgm:constr type="l" for="ch" forName="Accent4" refType="w" fact="0.5537"/>
          <dgm:constr type="t" for="ch" forName="Accent4" refType="h" fact="0.9048"/>
          <dgm:constr type="w" for="ch" forName="Accent4" refType="w" fact="0.0598"/>
          <dgm:constr type="h" for="ch" forName="Accent4" refType="h" fact="0.0952"/>
        </dgm:constrLst>
      </dgm:if>
      <dgm:if name="Name5" axis="ch ch" ptType="node node" func="cnt" op="equ" val="3">
        <dgm:alg type="composite">
          <dgm:param type="ar" val="1.7557"/>
        </dgm:alg>
        <dgm:constrLst>
          <dgm:constr type="primFontSz" for="des" ptType="node" op="equ" val="65"/>
          <dgm:constr type="l" for="ch" forName="Parent" refType="w" fact="0.171"/>
          <dgm:constr type="t" for="ch" forName="Parent" refType="h" fact="0.039"/>
          <dgm:constr type="w" for="ch" forName="Parent" refType="w" fact="0.4875"/>
          <dgm:constr type="h" for="ch" forName="Parent" refType="h" fact="0.856"/>
          <dgm:constr type="l" for="ch" forName="Accent8" refType="w" fact="0.0373"/>
          <dgm:constr type="t" for="ch" forName="Accent8" refType="h" fact="0.6434"/>
          <dgm:constr type="w" for="ch" forName="Accent8" refType="w" fact="0.098"/>
          <dgm:constr type="h" for="ch" forName="Accent8" refType="h" fact="0.1721"/>
          <dgm:constr type="l" for="ch" forName="Accent1" refType="w" fact="0.4492"/>
          <dgm:constr type="t" for="ch" forName="Accent1" refType="h" fact="0"/>
          <dgm:constr type="w" for="ch" forName="Accent1" refType="w" fact="0.0542"/>
          <dgm:constr type="h" for="ch" forName="Accent1" refType="h" fact="0.0952"/>
          <dgm:constr type="l" for="ch" forName="Accent2" refType="w" fact="0.3209"/>
          <dgm:constr type="t" for="ch" forName="Accent2" refType="h" fact="0.8314"/>
          <dgm:constr type="w" for="ch" forName="Accent2" refType="w" fact="0.0393"/>
          <dgm:constr type="h" for="ch" forName="Accent2" refType="h" fact="0.069"/>
          <dgm:constr type="l" for="ch" forName="Accent3" refType="w" fact="0.6899"/>
          <dgm:constr type="t" for="ch" forName="Accent3" refType="h" fact="0.3864"/>
          <dgm:constr type="w" for="ch" forName="Accent3" refType="w" fact="0.0393"/>
          <dgm:constr type="h" for="ch" forName="Accent3" refType="h" fact="0.069"/>
          <dgm:constr type="l" for="ch" forName="Accent9" refType="w" fact="0.6201"/>
          <dgm:constr type="t" for="ch" forName="Accent9" refType="h" fact="0.27"/>
          <dgm:constr type="w" for="ch" forName="Accent9" refType="w" fact="0.0542"/>
          <dgm:constr type="h" for="ch" forName="Accent9" refType="h" fact="0.0952"/>
          <dgm:constr type="l" for="ch" forName="Child1" refType="w" fact="0.0186"/>
          <dgm:constr type="t" for="ch" forName="Child1" refType="h" fact="0.1935"/>
          <dgm:constr type="w" for="ch" forName="Child1" refType="w" fact="0.1982"/>
          <dgm:constr type="h" for="ch" forName="Child1" refType="h" fact="0.3479"/>
          <dgm:constr type="l" for="ch" forName="Child2" refType="w" fact="0.7086"/>
          <dgm:constr type="t" for="ch" forName="Child2" refType="h" fact="0.0298"/>
          <dgm:constr type="w" for="ch" forName="Child2" refType="w" fact="0.1982"/>
          <dgm:constr type="h" for="ch" forName="Child2" refType="h" fact="0.3479"/>
          <dgm:constr type="l" for="ch" forName="Child3" refType="w" fact="0.8018"/>
          <dgm:constr type="t" for="ch" forName="Child3" refType="h" fact="0.6312"/>
          <dgm:constr type="w" for="ch" forName="Child3" refType="w" fact="0.1982"/>
          <dgm:constr type="h" for="ch" forName="Child3" refType="h" fact="0.3479"/>
          <dgm:constr type="l" for="ch" forName="Accent12" refType="w" fact="0.7459"/>
          <dgm:constr type="t" for="ch" forName="Accent12" refType="h" fact="0.619"/>
          <dgm:constr type="w" for="ch" forName="Accent12" refType="w" fact="0.0393"/>
          <dgm:constr type="h" for="ch" forName="Accent12" refType="h" fact="0.069"/>
          <dgm:constr type="l" for="ch" forName="Accent4" refType="w" fact="0.5021"/>
          <dgm:constr type="t" for="ch" forName="Accent4" refType="h" fact="0.9048"/>
          <dgm:constr type="w" for="ch" forName="Accent4" refType="w" fact="0.0542"/>
          <dgm:constr type="h" for="ch" forName="Accent4" refType="h" fact="0.0952"/>
          <dgm:constr type="l" for="ch" forName="Accent10" refType="w" fact="0"/>
          <dgm:constr type="t" for="ch" forName="Accent10" refType="h" fact="0.8482"/>
          <dgm:constr type="w" for="ch" forName="Accent10" refType="w" fact="0.0393"/>
          <dgm:constr type="h" for="ch" forName="Accent10" refType="h" fact="0.069"/>
          <dgm:constr type="l" for="ch" forName="Accent11" refType="w" fact="0.3916"/>
          <dgm:constr type="t" for="ch" forName="Accent11" refType="h" fact="0.75"/>
          <dgm:constr type="w" for="ch" forName="Accent11" refType="w" fact="0.0393"/>
          <dgm:constr type="h" for="ch" forName="Accent11" refType="h" fact="0.069"/>
          <dgm:constr type="l" for="ch" forName="Accent7" refType="w" fact="0.3944"/>
          <dgm:constr type="t" for="ch" forName="Accent7" refType="h" fact="0.1383"/>
          <dgm:constr type="w" for="ch" forName="Accent7" refType="w" fact="0.0542"/>
          <dgm:constr type="h" for="ch" forName="Accent7" refType="h" fact="0.0952"/>
          <dgm:constr type="l" for="ch" forName="Accent5" refType="w" fact="0.3319"/>
          <dgm:constr type="t" for="ch" forName="Accent5" refType="h" fact="0.1353"/>
          <dgm:constr type="w" for="ch" forName="Accent5" refType="w" fact="0.0393"/>
          <dgm:constr type="h" for="ch" forName="Accent5" refType="h" fact="0.069"/>
          <dgm:constr type="l" for="ch" forName="Accent6" refType="w" fact="0.2082"/>
          <dgm:constr type="t" for="ch" forName="Accent6" refType="h" fact="0.53"/>
          <dgm:constr type="w" for="ch" forName="Accent6" refType="w" fact="0.0393"/>
          <dgm:constr type="h" for="ch" forName="Accent6" refType="h" fact="0.069"/>
        </dgm:constrLst>
      </dgm:if>
      <dgm:if name="Name6" axis="ch ch" ptType="node node" func="cnt" op="equ" val="4">
        <dgm:alg type="composite">
          <dgm:param type="ar" val="1.3749"/>
        </dgm:alg>
        <dgm:constrLst>
          <dgm:constr type="primFontSz" for="des" ptType="node" op="equ" val="65"/>
          <dgm:constr type="l" for="ch" forName="Parent" refType="w" fact="0.171"/>
          <dgm:constr type="t" for="ch" forName="Parent" refType="h" fact="0.0306"/>
          <dgm:constr type="w" for="ch" forName="Parent" refType="w" fact="0.4875"/>
          <dgm:constr type="h" for="ch" forName="Parent" refType="h" fact="0.6703"/>
          <dgm:constr type="l" for="ch" forName="Accent8" refType="w" fact="0.0373"/>
          <dgm:constr type="t" for="ch" forName="Accent8" refType="h" fact="0.5038"/>
          <dgm:constr type="w" for="ch" forName="Accent8" refType="w" fact="0.098"/>
          <dgm:constr type="h" for="ch" forName="Accent8" refType="h" fact="0.1348"/>
          <dgm:constr type="l" for="ch" forName="Accent1" refType="w" fact="0.4492"/>
          <dgm:constr type="t" for="ch" forName="Accent1" refType="h" fact="0"/>
          <dgm:constr type="w" for="ch" forName="Accent1" refType="w" fact="0.0542"/>
          <dgm:constr type="h" for="ch" forName="Accent1" refType="h" fact="0.0746"/>
          <dgm:constr type="l" for="ch" forName="Accent2" refType="w" fact="0.3209"/>
          <dgm:constr type="t" for="ch" forName="Accent2" refType="h" fact="0.6511"/>
          <dgm:constr type="w" for="ch" forName="Accent2" refType="w" fact="0.0393"/>
          <dgm:constr type="h" for="ch" forName="Accent2" refType="h" fact="0.054"/>
          <dgm:constr type="l" for="ch" forName="Accent3" refType="w" fact="0.6899"/>
          <dgm:constr type="t" for="ch" forName="Accent3" refType="h" fact="0.3026"/>
          <dgm:constr type="w" for="ch" forName="Accent3" refType="w" fact="0.0393"/>
          <dgm:constr type="h" for="ch" forName="Accent3" refType="h" fact="0.054"/>
          <dgm:constr type="l" for="ch" forName="Accent9" refType="w" fact="0.6201"/>
          <dgm:constr type="t" for="ch" forName="Accent9" refType="h" fact="0.2115"/>
          <dgm:constr type="w" for="ch" forName="Accent9" refType="w" fact="0.0542"/>
          <dgm:constr type="h" for="ch" forName="Accent9" refType="h" fact="0.0746"/>
          <dgm:constr type="l" for="ch" forName="Child1" refType="w" fact="0.0186"/>
          <dgm:constr type="t" for="ch" forName="Child1" refType="h" fact="0.1515"/>
          <dgm:constr type="w" for="ch" forName="Child1" refType="w" fact="0.1982"/>
          <dgm:constr type="h" for="ch" forName="Child1" refType="h" fact="0.2725"/>
          <dgm:constr type="l" for="ch" forName="Child2" refType="w" fact="0.7086"/>
          <dgm:constr type="t" for="ch" forName="Child2" refType="h" fact="0.0233"/>
          <dgm:constr type="w" for="ch" forName="Child2" refType="w" fact="0.1982"/>
          <dgm:constr type="h" for="ch" forName="Child2" refType="h" fact="0.2725"/>
          <dgm:constr type="l" for="ch" forName="Child3" refType="w" fact="0.8018"/>
          <dgm:constr type="t" for="ch" forName="Child3" refType="h" fact="0.4943"/>
          <dgm:constr type="w" for="ch" forName="Child3" refType="w" fact="0.1982"/>
          <dgm:constr type="h" for="ch" forName="Child3" refType="h" fact="0.2725"/>
          <dgm:constr type="l" for="ch" forName="Accent12" refType="w" fact="0.7459"/>
          <dgm:constr type="t" for="ch" forName="Accent12" refType="h" fact="0.4848"/>
          <dgm:constr type="w" for="ch" forName="Accent12" refType="w" fact="0.0393"/>
          <dgm:constr type="h" for="ch" forName="Accent12" refType="h" fact="0.054"/>
          <dgm:constr type="l" for="ch" forName="Accent4" refType="w" fact="0.5021"/>
          <dgm:constr type="t" for="ch" forName="Accent4" refType="h" fact="0.7085"/>
          <dgm:constr type="w" for="ch" forName="Accent4" refType="w" fact="0.0542"/>
          <dgm:constr type="h" for="ch" forName="Accent4" refType="h" fact="0.0746"/>
          <dgm:constr type="l" for="ch" forName="Accent10" refType="w" fact="0"/>
          <dgm:constr type="t" for="ch" forName="Accent10" refType="h" fact="0.6642"/>
          <dgm:constr type="w" for="ch" forName="Accent10" refType="w" fact="0.0393"/>
          <dgm:constr type="h" for="ch" forName="Accent10" refType="h" fact="0.054"/>
          <dgm:constr type="l" for="ch" forName="Accent11" refType="w" fact="0.3916"/>
          <dgm:constr type="t" for="ch" forName="Accent11" refType="h" fact="0.5873"/>
          <dgm:constr type="w" for="ch" forName="Accent11" refType="w" fact="0.0393"/>
          <dgm:constr type="h" for="ch" forName="Accent11" refType="h" fact="0.054"/>
          <dgm:constr type="l" for="ch" forName="Accent7" refType="w" fact="0.3944"/>
          <dgm:constr type="t" for="ch" forName="Accent7" refType="h" fact="0.1083"/>
          <dgm:constr type="w" for="ch" forName="Accent7" refType="w" fact="0.0542"/>
          <dgm:constr type="h" for="ch" forName="Accent7" refType="h" fact="0.0746"/>
          <dgm:constr type="l" for="ch" forName="Accent5" refType="w" fact="0.3319"/>
          <dgm:constr type="t" for="ch" forName="Accent5" refType="h" fact="0.1059"/>
          <dgm:constr type="w" for="ch" forName="Accent5" refType="w" fact="0.0393"/>
          <dgm:constr type="h" for="ch" forName="Accent5" refType="h" fact="0.054"/>
          <dgm:constr type="l" for="ch" forName="Accent6" refType="w" fact="0.2082"/>
          <dgm:constr type="t" for="ch" forName="Accent6" refType="h" fact="0.4151"/>
          <dgm:constr type="w" for="ch" forName="Accent6" refType="w" fact="0.0393"/>
          <dgm:constr type="h" for="ch" forName="Accent6" refType="h" fact="0.054"/>
          <dgm:constr type="l" for="ch" forName="Child4" refType="w" fact="0.2329"/>
          <dgm:constr type="t" for="ch" forName="Child4" refType="h" fact="0.7275"/>
          <dgm:constr type="w" for="ch" forName="Child4" refType="w" fact="0.1982"/>
          <dgm:constr type="h" for="ch" forName="Child4" refType="h" fact="0.2725"/>
          <dgm:constr type="l" for="ch" forName="Accent13" refType="w" fact="0.4099"/>
          <dgm:constr type="t" for="ch" forName="Accent13" refType="h" fact="0.7183"/>
          <dgm:constr type="w" for="ch" forName="Accent13" refType="w" fact="0.0393"/>
          <dgm:constr type="h" for="ch" forName="Accent13" refType="h" fact="0.054"/>
        </dgm:constrLst>
      </dgm:if>
      <dgm:else name="Name7">
        <dgm:alg type="composite">
          <dgm:param type="ar" val="1.1477"/>
        </dgm:alg>
        <dgm:constrLst>
          <dgm:constr type="primFontSz" for="des" ptType="node" op="equ" val="65"/>
          <dgm:constr type="l" for="ch" forName="Parent" refType="w" fact="0.171"/>
          <dgm:constr type="t" for="ch" forName="Parent" refType="h" fact="0.1907"/>
          <dgm:constr type="w" for="ch" forName="Parent" refType="w" fact="0.4875"/>
          <dgm:constr type="h" for="ch" forName="Parent" refType="h" fact="0.5596"/>
          <dgm:constr type="l" for="ch" forName="Accent8" refType="w" fact="0.0373"/>
          <dgm:constr type="t" for="ch" forName="Accent8" refType="h" fact="0.5858"/>
          <dgm:constr type="w" for="ch" forName="Accent8" refType="w" fact="0.098"/>
          <dgm:constr type="h" for="ch" forName="Accent8" refType="h" fact="0.1125"/>
          <dgm:constr type="l" for="ch" forName="Accent1" refType="w" fact="0.4492"/>
          <dgm:constr type="t" for="ch" forName="Accent1" refType="h" fact="0.1652"/>
          <dgm:constr type="w" for="ch" forName="Accent1" refType="w" fact="0.0542"/>
          <dgm:constr type="h" for="ch" forName="Accent1" refType="h" fact="0.0623"/>
          <dgm:constr type="l" for="ch" forName="Accent2" refType="w" fact="0.3209"/>
          <dgm:constr type="t" for="ch" forName="Accent2" refType="h" fact="0.7087"/>
          <dgm:constr type="w" for="ch" forName="Accent2" refType="w" fact="0.0393"/>
          <dgm:constr type="h" for="ch" forName="Accent2" refType="h" fact="0.0451"/>
          <dgm:constr type="l" for="ch" forName="Accent3" refType="w" fact="0.6899"/>
          <dgm:constr type="t" for="ch" forName="Accent3" refType="h" fact="0.4178"/>
          <dgm:constr type="w" for="ch" forName="Accent3" refType="w" fact="0.0393"/>
          <dgm:constr type="h" for="ch" forName="Accent3" refType="h" fact="0.0451"/>
          <dgm:constr type="l" for="ch" forName="Accent9" refType="w" fact="0.6201"/>
          <dgm:constr type="t" for="ch" forName="Accent9" refType="h" fact="0.3417"/>
          <dgm:constr type="w" for="ch" forName="Accent9" refType="w" fact="0.0542"/>
          <dgm:constr type="h" for="ch" forName="Accent9" refType="h" fact="0.0623"/>
          <dgm:constr type="l" for="ch" forName="Child1" refType="w" fact="0.0186"/>
          <dgm:constr type="t" for="ch" forName="Child1" refType="h" fact="0.2917"/>
          <dgm:constr type="w" for="ch" forName="Child1" refType="w" fact="0.1982"/>
          <dgm:constr type="h" for="ch" forName="Child1" refType="h" fact="0.2275"/>
          <dgm:constr type="l" for="ch" forName="Child2" refType="w" fact="0.7086"/>
          <dgm:constr type="t" for="ch" forName="Child2" refType="h" fact="0.1847"/>
          <dgm:constr type="w" for="ch" forName="Child2" refType="w" fact="0.1982"/>
          <dgm:constr type="h" for="ch" forName="Child2" refType="h" fact="0.2275"/>
          <dgm:constr type="l" for="ch" forName="Child3" refType="w" fact="0.8018"/>
          <dgm:constr type="t" for="ch" forName="Child3" refType="h" fact="0.5778"/>
          <dgm:constr type="w" for="ch" forName="Child3" refType="w" fact="0.1982"/>
          <dgm:constr type="h" for="ch" forName="Child3" refType="h" fact="0.2275"/>
          <dgm:constr type="l" for="ch" forName="Accent12" refType="w" fact="0.7459"/>
          <dgm:constr type="t" for="ch" forName="Accent12" refType="h" fact="0.5699"/>
          <dgm:constr type="w" for="ch" forName="Accent12" refType="w" fact="0.0393"/>
          <dgm:constr type="h" for="ch" forName="Accent12" refType="h" fact="0.0451"/>
          <dgm:constr type="l" for="ch" forName="Accent4" refType="w" fact="0.5021"/>
          <dgm:constr type="t" for="ch" forName="Accent4" refType="h" fact="0.7567"/>
          <dgm:constr type="w" for="ch" forName="Accent4" refType="w" fact="0.0542"/>
          <dgm:constr type="h" for="ch" forName="Accent4" refType="h" fact="0.0623"/>
          <dgm:constr type="l" for="ch" forName="Accent10" refType="w" fact="0"/>
          <dgm:constr type="t" for="ch" forName="Accent10" refType="h" fact="0.7197"/>
          <dgm:constr type="w" for="ch" forName="Accent10" refType="w" fact="0.0393"/>
          <dgm:constr type="h" for="ch" forName="Accent10" refType="h" fact="0.0451"/>
          <dgm:constr type="l" for="ch" forName="Accent11" refType="w" fact="0.3916"/>
          <dgm:constr type="t" for="ch" forName="Accent11" refType="h" fact="0.6555"/>
          <dgm:constr type="w" for="ch" forName="Accent11" refType="w" fact="0.0393"/>
          <dgm:constr type="h" for="ch" forName="Accent11" refType="h" fact="0.0451"/>
          <dgm:constr type="l" for="ch" forName="Accent7" refType="w" fact="0.3944"/>
          <dgm:constr type="t" for="ch" forName="Accent7" refType="h" fact="0.2556"/>
          <dgm:constr type="w" for="ch" forName="Accent7" refType="w" fact="0.0542"/>
          <dgm:constr type="h" for="ch" forName="Accent7" refType="h" fact="0.0623"/>
          <dgm:constr type="l" for="ch" forName="Accent5" refType="w" fact="0.3319"/>
          <dgm:constr type="t" for="ch" forName="Accent5" refType="h" fact="0.2536"/>
          <dgm:constr type="w" for="ch" forName="Accent5" refType="w" fact="0.0393"/>
          <dgm:constr type="h" for="ch" forName="Accent5" refType="h" fact="0.0451"/>
          <dgm:constr type="l" for="ch" forName="Accent6" refType="w" fact="0.2082"/>
          <dgm:constr type="t" for="ch" forName="Accent6" refType="h" fact="0.5117"/>
          <dgm:constr type="w" for="ch" forName="Accent6" refType="w" fact="0.0393"/>
          <dgm:constr type="h" for="ch" forName="Accent6" refType="h" fact="0.0451"/>
          <dgm:constr type="l" for="ch" forName="Child5" refType="w" fact="0.4219"/>
          <dgm:constr type="t" for="ch" forName="Child5" refType="h" fact="0"/>
          <dgm:constr type="w" for="ch" forName="Child5" refType="w" fact="0.1982"/>
          <dgm:constr type="h" for="ch" forName="Child5" refType="h" fact="0.2275"/>
          <dgm:constr type="l" for="ch" forName="Child4" refType="w" fact="0.2329"/>
          <dgm:constr type="t" for="ch" forName="Child4" refType="h" fact="0.7725"/>
          <dgm:constr type="w" for="ch" forName="Child4" refType="w" fact="0.1982"/>
          <dgm:constr type="h" for="ch" forName="Child4" refType="h" fact="0.2275"/>
          <dgm:constr type="l" for="ch" forName="Accent15" refType="w" fact="0.1775"/>
          <dgm:constr type="t" for="ch" forName="Accent15" refType="h" fact="0.2466"/>
          <dgm:constr type="w" for="ch" forName="Accent15" refType="w" fact="0.0393"/>
          <dgm:constr type="h" for="ch" forName="Accent15" refType="h" fact="0.0451"/>
          <dgm:constr type="l" for="ch" forName="Accent16" refType="w" fact="0.6351"/>
          <dgm:constr type="t" for="ch" forName="Accent16" refType="h" fact="0.056"/>
          <dgm:constr type="w" for="ch" forName="Accent16" refType="w" fact="0.0393"/>
          <dgm:constr type="h" for="ch" forName="Accent16" refType="h" fact="0.0451"/>
          <dgm:constr type="l" for="ch" forName="Accent13" refType="w" fact="0.4099"/>
          <dgm:constr type="t" for="ch" forName="Accent13" refType="h" fact="0.7648"/>
          <dgm:constr type="w" for="ch" forName="Accent13" refType="w" fact="0.0393"/>
          <dgm:constr type="h" for="ch" forName="Accent13" refType="h" fact="0.0451"/>
        </dgm:constrLst>
      </dgm:else>
    </dgm:choose>
    <dgm:forEach name="wrapper" axis="self" ptType="parTrans">
      <dgm:forEach name="accentRepeat1" axis="self">
        <dgm:layoutNode name="AccentHold1" styleLbl="node1">
          <dgm:alg type="sp"/>
          <dgm:shape xmlns:r="http://schemas.openxmlformats.org/officeDocument/2006/relationships" type="ellipse" r:blip="">
            <dgm:adjLst/>
          </dgm:shape>
          <dgm:presOf/>
        </dgm:layoutNode>
      </dgm:forEach>
      <dgm:forEach name="accentRepeat2" axis="self">
        <dgm:layoutNode name="AccentHold2" styleLbl="node1">
          <dgm:alg type="sp"/>
          <dgm:shape xmlns:r="http://schemas.openxmlformats.org/officeDocument/2006/relationships" type="ellipse" r:blip="">
            <dgm:adjLst/>
          </dgm:shape>
          <dgm:presOf/>
        </dgm:layoutNode>
      </dgm:forEach>
      <dgm:forEach name="accentRepeat3" axis="self">
        <dgm:layoutNode name="AccentHold3" styleLbl="node1">
          <dgm:alg type="sp"/>
          <dgm:shape xmlns:r="http://schemas.openxmlformats.org/officeDocument/2006/relationships" type="ellipse" r:blip="">
            <dgm:adjLst/>
          </dgm:shape>
          <dgm:presOf/>
        </dgm:layoutNode>
      </dgm:forEach>
    </dgm:forEach>
    <dgm:forEach name="Name8" axis="ch" ptType="node" cnt="1">
      <dgm:layoutNode name="Parent" styleLbl="node0">
        <dgm:varLst>
          <dgm:chMax val="5"/>
          <dgm:chPref val="5"/>
        </dgm:varLst>
        <dgm:alg type="tx"/>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ch" ptType="node" func="cnt" op="lte" val="4">
          <dgm:layoutNode name="Accent1" styleLbl="node1">
            <dgm:alg type="sp"/>
            <dgm:shape xmlns:r="http://schemas.openxmlformats.org/officeDocument/2006/relationships" type="ellipse" r:blip="">
              <dgm:adjLst/>
            </dgm:shape>
            <dgm:presOf/>
            <dgm:constrLst/>
          </dgm:layoutNode>
        </dgm:if>
        <dgm:else name="Name11"/>
      </dgm:choose>
      <dgm:layoutNode name="Accent2" styleLbl="node1">
        <dgm:alg type="sp"/>
        <dgm:shape xmlns:r="http://schemas.openxmlformats.org/officeDocument/2006/relationships" type="ellipse" r:blip="">
          <dgm:adjLst/>
        </dgm:shape>
        <dgm:presOf/>
        <dgm:constrLst/>
      </dgm:layoutNode>
      <dgm:layoutNode name="Accent3" styleLbl="node1">
        <dgm:alg type="sp"/>
        <dgm:shape xmlns:r="http://schemas.openxmlformats.org/officeDocument/2006/relationships" type="ellipse" r:blip="">
          <dgm:adjLst/>
        </dgm:shape>
        <dgm:presOf/>
        <dgm:constrLst/>
      </dgm:layoutNode>
      <dgm:layoutNode name="Accent4" styleLbl="node1">
        <dgm:alg type="sp"/>
        <dgm:shape xmlns:r="http://schemas.openxmlformats.org/officeDocument/2006/relationships" type="ellipse" r:blip="">
          <dgm:adjLst/>
        </dgm:shape>
        <dgm:presOf/>
        <dgm:constrLst/>
      </dgm:layoutNode>
      <dgm:layoutNode name="Accent5" styleLbl="node1">
        <dgm:alg type="sp"/>
        <dgm:shape xmlns:r="http://schemas.openxmlformats.org/officeDocument/2006/relationships" type="ellipse" r:blip="">
          <dgm:adjLst/>
        </dgm:shape>
        <dgm:presOf/>
        <dgm:constrLst/>
      </dgm:layoutNode>
      <dgm:layoutNode name="Accent6" styleLbl="node1">
        <dgm:alg type="sp"/>
        <dgm:shape xmlns:r="http://schemas.openxmlformats.org/officeDocument/2006/relationships" type="ellipse" r:blip="">
          <dgm:adjLst/>
        </dgm:shape>
        <dgm:presOf/>
        <dgm:constrLst/>
      </dgm:layoutNode>
    </dgm:forEach>
    <dgm:forEach name="Name12" axis="ch ch" ptType="node node" st="1 1" cnt="1 1">
      <dgm:layoutNode name="Child1"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7">
        <dgm:alg type="sp"/>
        <dgm:shape xmlns:r="http://schemas.openxmlformats.org/officeDocument/2006/relationships" r:blip="">
          <dgm:adjLst/>
        </dgm:shape>
        <dgm:presOf/>
        <dgm:constrLst/>
        <dgm:forEach name="Name13" ref="accentRepeat1"/>
      </dgm:layoutNode>
      <dgm:layoutNode name="Accent8">
        <dgm:alg type="sp"/>
        <dgm:shape xmlns:r="http://schemas.openxmlformats.org/officeDocument/2006/relationships" r:blip="">
          <dgm:adjLst/>
        </dgm:shape>
        <dgm:presOf/>
        <dgm:constrLst/>
        <dgm:forEach name="Name14" ref="accentRepeat2"/>
      </dgm:layoutNode>
    </dgm:forEach>
    <dgm:forEach name="Name15" axis="ch ch" ptType="node node" st="1 2" cnt="1 1">
      <dgm:layoutNode name="Child2"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9">
        <dgm:alg type="sp"/>
        <dgm:shape xmlns:r="http://schemas.openxmlformats.org/officeDocument/2006/relationships" r:blip="">
          <dgm:adjLst/>
        </dgm:shape>
        <dgm:presOf/>
        <dgm:constrLst/>
        <dgm:forEach name="Name16" ref="accentRepeat1"/>
      </dgm:layoutNode>
      <dgm:layoutNode name="Accent10">
        <dgm:alg type="sp"/>
        <dgm:shape xmlns:r="http://schemas.openxmlformats.org/officeDocument/2006/relationships" r:blip="">
          <dgm:adjLst/>
        </dgm:shape>
        <dgm:presOf/>
        <dgm:constrLst/>
        <dgm:forEach name="Name17" ref="accentRepeat2"/>
      </dgm:layoutNode>
      <dgm:layoutNode name="Accent11">
        <dgm:alg type="sp"/>
        <dgm:shape xmlns:r="http://schemas.openxmlformats.org/officeDocument/2006/relationships" r:blip="">
          <dgm:adjLst/>
        </dgm:shape>
        <dgm:presOf/>
        <dgm:constrLst/>
        <dgm:forEach name="Name18" ref="accentRepeat3"/>
      </dgm:layoutNode>
    </dgm:forEach>
    <dgm:forEach name="Name19" axis="ch ch" ptType="node node" st="1 3" cnt="1 1">
      <dgm:layoutNode name="Child3"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2">
        <dgm:alg type="sp"/>
        <dgm:shape xmlns:r="http://schemas.openxmlformats.org/officeDocument/2006/relationships" r:blip="">
          <dgm:adjLst/>
        </dgm:shape>
        <dgm:presOf/>
        <dgm:constrLst/>
        <dgm:forEach name="Name20" ref="accentRepeat1"/>
      </dgm:layoutNode>
    </dgm:forEach>
    <dgm:forEach name="Name21" axis="ch ch" ptType="node node" st="1 4" cnt="1 1">
      <dgm:layoutNode name="Child4"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3">
        <dgm:alg type="sp"/>
        <dgm:shape xmlns:r="http://schemas.openxmlformats.org/officeDocument/2006/relationships" r:blip="">
          <dgm:adjLst/>
        </dgm:shape>
        <dgm:presOf/>
        <dgm:constrLst/>
        <dgm:forEach name="Name22" ref="accentRepeat1"/>
      </dgm:layoutNode>
    </dgm:forEach>
    <dgm:forEach name="Name23" axis="ch ch" ptType="node node" st="1 5" cnt="1 1">
      <dgm:layoutNode name="Child5"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5">
        <dgm:alg type="sp"/>
        <dgm:shape xmlns:r="http://schemas.openxmlformats.org/officeDocument/2006/relationships" r:blip="">
          <dgm:adjLst/>
        </dgm:shape>
        <dgm:presOf/>
        <dgm:constrLst/>
        <dgm:forEach name="Name24" ref="accentRepeat2"/>
      </dgm:layoutNode>
      <dgm:layoutNode name="Accent16">
        <dgm:alg type="sp"/>
        <dgm:shape xmlns:r="http://schemas.openxmlformats.org/officeDocument/2006/relationships" r:blip="">
          <dgm:adjLst/>
        </dgm:shape>
        <dgm:presOf/>
        <dgm:constrLst/>
        <dgm:forEach name="Name25" ref="accentRepeat3"/>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DDCF792-443A-4FD0-A3DA-4FCF2F6D7B8C}" type="datetime1">
              <a:rPr lang="en-GB" smtClean="0"/>
              <a:t>12/02/2023</a:t>
            </a:fld>
            <a:endParaRPr lang="en-GB"/>
          </a:p>
        </p:txBody>
      </p:sp>
      <p:sp>
        <p:nvSpPr>
          <p:cNvPr id="4" name="Footer Placeholder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EC605DA-80A8-4B7B-B889-6C5700BB4CEA}" type="slidenum">
              <a:rPr lang="en-GB" smtClean="0"/>
              <a:t>‹#›</a:t>
            </a:fld>
            <a:endParaRPr lang="en-GB"/>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DB43CD2B-A33A-4AAA-A84D-C16DCF3ADE3E}" type="datetime1">
              <a:rPr lang="en-GB" noProof="0" smtClean="0"/>
              <a:t>12/02/2023</a:t>
            </a:fld>
            <a:endParaRPr lang="en-GB"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3544625-0ADF-4414-89A2-9E135F0C849F}" type="slidenum">
              <a:rPr lang="en-GB" noProof="0" smtClean="0"/>
              <a:t>‹#›</a:t>
            </a:fld>
            <a:endParaRPr lang="en-GB" noProof="0"/>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F3544625-0ADF-4414-89A2-9E135F0C849F}" type="slidenum">
              <a:rPr lang="en-GB" smtClean="0"/>
              <a:t>1</a:t>
            </a:fld>
            <a:endParaRPr lang="en-GB"/>
          </a:p>
        </p:txBody>
      </p:sp>
    </p:spTree>
    <p:extLst>
      <p:ext uri="{BB962C8B-B14F-4D97-AF65-F5344CB8AC3E}">
        <p14:creationId xmlns:p14="http://schemas.microsoft.com/office/powerpoint/2010/main" val="37498086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F3544625-0ADF-4414-89A2-9E135F0C849F}" type="slidenum">
              <a:rPr lang="en-GB" smtClean="0"/>
              <a:t>10</a:t>
            </a:fld>
            <a:endParaRPr lang="en-GB"/>
          </a:p>
        </p:txBody>
      </p:sp>
    </p:spTree>
    <p:extLst>
      <p:ext uri="{BB962C8B-B14F-4D97-AF65-F5344CB8AC3E}">
        <p14:creationId xmlns:p14="http://schemas.microsoft.com/office/powerpoint/2010/main" val="16366540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F3544625-0ADF-4414-89A2-9E135F0C849F}" type="slidenum">
              <a:rPr lang="en-GB" smtClean="0"/>
              <a:t>11</a:t>
            </a:fld>
            <a:endParaRPr lang="en-GB"/>
          </a:p>
        </p:txBody>
      </p:sp>
    </p:spTree>
    <p:extLst>
      <p:ext uri="{BB962C8B-B14F-4D97-AF65-F5344CB8AC3E}">
        <p14:creationId xmlns:p14="http://schemas.microsoft.com/office/powerpoint/2010/main" val="204834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F3544625-0ADF-4414-89A2-9E135F0C849F}" type="slidenum">
              <a:rPr lang="en-GB" smtClean="0"/>
              <a:t>2</a:t>
            </a:fld>
            <a:endParaRPr lang="en-GB"/>
          </a:p>
        </p:txBody>
      </p:sp>
    </p:spTree>
    <p:extLst>
      <p:ext uri="{BB962C8B-B14F-4D97-AF65-F5344CB8AC3E}">
        <p14:creationId xmlns:p14="http://schemas.microsoft.com/office/powerpoint/2010/main" val="173010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F3544625-0ADF-4414-89A2-9E135F0C849F}" type="slidenum">
              <a:rPr lang="en-GB" smtClean="0"/>
              <a:t>3</a:t>
            </a:fld>
            <a:endParaRPr lang="en-GB"/>
          </a:p>
        </p:txBody>
      </p:sp>
    </p:spTree>
    <p:extLst>
      <p:ext uri="{BB962C8B-B14F-4D97-AF65-F5344CB8AC3E}">
        <p14:creationId xmlns:p14="http://schemas.microsoft.com/office/powerpoint/2010/main" val="41498623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F3544625-0ADF-4414-89A2-9E135F0C849F}" type="slidenum">
              <a:rPr lang="en-GB" smtClean="0"/>
              <a:t>4</a:t>
            </a:fld>
            <a:endParaRPr lang="en-GB"/>
          </a:p>
        </p:txBody>
      </p:sp>
    </p:spTree>
    <p:extLst>
      <p:ext uri="{BB962C8B-B14F-4D97-AF65-F5344CB8AC3E}">
        <p14:creationId xmlns:p14="http://schemas.microsoft.com/office/powerpoint/2010/main" val="29152463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F3544625-0ADF-4414-89A2-9E135F0C849F}" type="slidenum">
              <a:rPr lang="en-GB" smtClean="0"/>
              <a:t>5</a:t>
            </a:fld>
            <a:endParaRPr lang="en-GB"/>
          </a:p>
        </p:txBody>
      </p:sp>
    </p:spTree>
    <p:extLst>
      <p:ext uri="{BB962C8B-B14F-4D97-AF65-F5344CB8AC3E}">
        <p14:creationId xmlns:p14="http://schemas.microsoft.com/office/powerpoint/2010/main" val="20144236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F3544625-0ADF-4414-89A2-9E135F0C849F}" type="slidenum">
              <a:rPr lang="en-GB" smtClean="0"/>
              <a:t>6</a:t>
            </a:fld>
            <a:endParaRPr lang="en-GB"/>
          </a:p>
        </p:txBody>
      </p:sp>
    </p:spTree>
    <p:extLst>
      <p:ext uri="{BB962C8B-B14F-4D97-AF65-F5344CB8AC3E}">
        <p14:creationId xmlns:p14="http://schemas.microsoft.com/office/powerpoint/2010/main" val="27741439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F3544625-0ADF-4414-89A2-9E135F0C849F}" type="slidenum">
              <a:rPr lang="en-GB" smtClean="0"/>
              <a:t>7</a:t>
            </a:fld>
            <a:endParaRPr lang="en-GB"/>
          </a:p>
        </p:txBody>
      </p:sp>
    </p:spTree>
    <p:extLst>
      <p:ext uri="{BB962C8B-B14F-4D97-AF65-F5344CB8AC3E}">
        <p14:creationId xmlns:p14="http://schemas.microsoft.com/office/powerpoint/2010/main" val="1592659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F3544625-0ADF-4414-89A2-9E135F0C849F}" type="slidenum">
              <a:rPr lang="en-GB" smtClean="0"/>
              <a:t>8</a:t>
            </a:fld>
            <a:endParaRPr lang="en-GB"/>
          </a:p>
        </p:txBody>
      </p:sp>
    </p:spTree>
    <p:extLst>
      <p:ext uri="{BB962C8B-B14F-4D97-AF65-F5344CB8AC3E}">
        <p14:creationId xmlns:p14="http://schemas.microsoft.com/office/powerpoint/2010/main" val="19593165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F3544625-0ADF-4414-89A2-9E135F0C849F}" type="slidenum">
              <a:rPr lang="en-GB" smtClean="0"/>
              <a:t>9</a:t>
            </a:fld>
            <a:endParaRPr lang="en-GB"/>
          </a:p>
        </p:txBody>
      </p:sp>
    </p:spTree>
    <p:extLst>
      <p:ext uri="{BB962C8B-B14F-4D97-AF65-F5344CB8AC3E}">
        <p14:creationId xmlns:p14="http://schemas.microsoft.com/office/powerpoint/2010/main" val="4022517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rtlCol="0" anchor="b">
            <a:normAutofit/>
          </a:bodyPr>
          <a:lstStyle>
            <a:lvl1pPr algn="r">
              <a:defRPr sz="4800">
                <a:effectLst/>
              </a:defRPr>
            </a:lvl1pPr>
          </a:lstStyle>
          <a:p>
            <a:pPr rtl="0"/>
            <a:r>
              <a:rPr lang="en-GB" noProof="0"/>
              <a:t>Click to edit Master title style</a:t>
            </a:r>
          </a:p>
        </p:txBody>
      </p:sp>
      <p:sp>
        <p:nvSpPr>
          <p:cNvPr id="3" name="Subtitle 2"/>
          <p:cNvSpPr>
            <a:spLocks noGrp="1"/>
          </p:cNvSpPr>
          <p:nvPr>
            <p:ph type="subTitle" idx="1"/>
          </p:nvPr>
        </p:nvSpPr>
        <p:spPr>
          <a:xfrm>
            <a:off x="3962399" y="4385732"/>
            <a:ext cx="7197726" cy="1405467"/>
          </a:xfrm>
        </p:spPr>
        <p:txBody>
          <a:bodyPr rtlCol="0"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n-GB" noProof="0"/>
              <a:t>Click to edit Master subtitle style</a:t>
            </a:r>
          </a:p>
        </p:txBody>
      </p:sp>
      <p:sp>
        <p:nvSpPr>
          <p:cNvPr id="4" name="Date Placeholder 3"/>
          <p:cNvSpPr>
            <a:spLocks noGrp="1"/>
          </p:cNvSpPr>
          <p:nvPr>
            <p:ph type="dt" sz="half" idx="10"/>
          </p:nvPr>
        </p:nvSpPr>
        <p:spPr>
          <a:xfrm>
            <a:off x="8932558" y="5870575"/>
            <a:ext cx="1600200" cy="377825"/>
          </a:xfrm>
        </p:spPr>
        <p:txBody>
          <a:bodyPr rtlCol="0"/>
          <a:lstStyle/>
          <a:p>
            <a:pPr rtl="0"/>
            <a:fld id="{0FFC8AD5-C329-496E-BCF2-0809D6F0CB50}" type="datetime1">
              <a:rPr lang="en-GB" noProof="0" smtClean="0"/>
              <a:t>12/02/2023</a:t>
            </a:fld>
            <a:endParaRPr lang="en-GB" noProof="0"/>
          </a:p>
        </p:txBody>
      </p:sp>
      <p:sp>
        <p:nvSpPr>
          <p:cNvPr id="5" name="Footer Placeholder 4"/>
          <p:cNvSpPr>
            <a:spLocks noGrp="1"/>
          </p:cNvSpPr>
          <p:nvPr>
            <p:ph type="ftr" sz="quarter" idx="11"/>
          </p:nvPr>
        </p:nvSpPr>
        <p:spPr>
          <a:xfrm>
            <a:off x="3962399" y="5870575"/>
            <a:ext cx="4893958" cy="377825"/>
          </a:xfrm>
        </p:spPr>
        <p:txBody>
          <a:bodyPr rtlCol="0"/>
          <a:lstStyle/>
          <a:p>
            <a:pPr rtl="0"/>
            <a:endParaRPr lang="en-GB" noProof="0"/>
          </a:p>
        </p:txBody>
      </p:sp>
      <p:sp>
        <p:nvSpPr>
          <p:cNvPr id="6" name="Slide Number Placeholder 5"/>
          <p:cNvSpPr>
            <a:spLocks noGrp="1"/>
          </p:cNvSpPr>
          <p:nvPr>
            <p:ph type="sldNum" sz="quarter" idx="12"/>
          </p:nvPr>
        </p:nvSpPr>
        <p:spPr>
          <a:xfrm>
            <a:off x="10608958" y="5870575"/>
            <a:ext cx="551167" cy="377825"/>
          </a:xfrm>
        </p:spPr>
        <p:txBody>
          <a:bodyPr rtlCol="0"/>
          <a:lstStyle/>
          <a:p>
            <a:pPr rtl="0"/>
            <a:fld id="{69E57DC2-970A-4B3E-BB1C-7A09969E49DF}" type="slidenum">
              <a:rPr lang="en-GB" noProof="0" smtClean="0"/>
              <a:pPr/>
              <a:t>‹#›</a:t>
            </a:fld>
            <a:endParaRPr lang="en-GB" noProof="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rtlCol="0" anchor="b">
            <a:normAutofit/>
          </a:bodyPr>
          <a:lstStyle>
            <a:lvl1pPr algn="l">
              <a:defRPr sz="2400" b="0"/>
            </a:lvl1pPr>
          </a:lstStyle>
          <a:p>
            <a:pPr rtl="0"/>
            <a:r>
              <a:rPr lang="en-GB" noProof="0"/>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n-GB" noProof="0"/>
              <a:t>Click icon to add picture</a:t>
            </a:r>
          </a:p>
        </p:txBody>
      </p:sp>
      <p:sp>
        <p:nvSpPr>
          <p:cNvPr id="4" name="Text Placeholder 3"/>
          <p:cNvSpPr>
            <a:spLocks noGrp="1"/>
          </p:cNvSpPr>
          <p:nvPr>
            <p:ph type="body" sz="half" idx="2"/>
          </p:nvPr>
        </p:nvSpPr>
        <p:spPr>
          <a:xfrm>
            <a:off x="685800" y="5299603"/>
            <a:ext cx="10131427" cy="49371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5" name="Date Placeholder 4"/>
          <p:cNvSpPr>
            <a:spLocks noGrp="1"/>
          </p:cNvSpPr>
          <p:nvPr>
            <p:ph type="dt" sz="half" idx="10"/>
          </p:nvPr>
        </p:nvSpPr>
        <p:spPr/>
        <p:txBody>
          <a:bodyPr rtlCol="0"/>
          <a:lstStyle/>
          <a:p>
            <a:pPr rtl="0"/>
            <a:fld id="{F1C00C0C-C787-4DA0-BB15-BE1D54FC3869}" type="datetime1">
              <a:rPr lang="en-GB" noProof="0" smtClean="0"/>
              <a:t>12/02/2023</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69E57DC2-970A-4B3E-BB1C-7A09969E49DF}" type="slidenum">
              <a:rPr lang="en-GB" noProof="0" smtClean="0"/>
              <a:pPr/>
              <a:t>‹#›</a:t>
            </a:fld>
            <a:endParaRPr lang="en-GB" noProof="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rtlCol="0" anchor="ctr">
            <a:normAutofit/>
          </a:bodyPr>
          <a:lstStyle>
            <a:lvl1pPr algn="l">
              <a:defRPr sz="3200" b="0" cap="none"/>
            </a:lvl1pPr>
          </a:lstStyle>
          <a:p>
            <a:pPr rtl="0"/>
            <a:r>
              <a:rPr lang="en-GB" noProof="0"/>
              <a:t>Click to edit Master title style</a:t>
            </a:r>
          </a:p>
        </p:txBody>
      </p:sp>
      <p:sp>
        <p:nvSpPr>
          <p:cNvPr id="3" name="Text Placeholder 2"/>
          <p:cNvSpPr>
            <a:spLocks noGrp="1"/>
          </p:cNvSpPr>
          <p:nvPr>
            <p:ph type="body" idx="1"/>
          </p:nvPr>
        </p:nvSpPr>
        <p:spPr>
          <a:xfrm>
            <a:off x="685800" y="4343400"/>
            <a:ext cx="10131428" cy="1447800"/>
          </a:xfrm>
        </p:spPr>
        <p:txBody>
          <a:bodyPr rtlCol="0"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GB" noProof="0"/>
              <a:t>Click to edit Master text styles</a:t>
            </a:r>
          </a:p>
        </p:txBody>
      </p:sp>
      <p:sp>
        <p:nvSpPr>
          <p:cNvPr id="4" name="Date Placeholder 3"/>
          <p:cNvSpPr>
            <a:spLocks noGrp="1"/>
          </p:cNvSpPr>
          <p:nvPr>
            <p:ph type="dt" sz="half" idx="10"/>
          </p:nvPr>
        </p:nvSpPr>
        <p:spPr/>
        <p:txBody>
          <a:bodyPr rtlCol="0"/>
          <a:lstStyle/>
          <a:p>
            <a:pPr rtl="0"/>
            <a:fld id="{33DDE387-76E6-446C-B829-0E8C0B174171}" type="datetime1">
              <a:rPr lang="en-GB" noProof="0" smtClean="0"/>
              <a:t>12/02/2023</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69E57DC2-970A-4B3E-BB1C-7A09969E49DF}" type="slidenum">
              <a:rPr lang="en-GB" noProof="0" smtClean="0"/>
              <a:pPr/>
              <a:t>‹#›</a:t>
            </a:fld>
            <a:endParaRPr lang="en-GB" noProof="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en-GB" sz="8000" noProof="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en-GB" sz="8000" noProof="0">
                <a:solidFill>
                  <a:schemeClr val="tx1"/>
                </a:solidFill>
                <a:effectLst/>
              </a:rPr>
              <a:t>“</a:t>
            </a:r>
          </a:p>
        </p:txBody>
      </p:sp>
      <p:sp>
        <p:nvSpPr>
          <p:cNvPr id="16" name="Title 1"/>
          <p:cNvSpPr>
            <a:spLocks noGrp="1"/>
          </p:cNvSpPr>
          <p:nvPr>
            <p:ph type="title"/>
          </p:nvPr>
        </p:nvSpPr>
        <p:spPr>
          <a:xfrm>
            <a:off x="992267" y="609601"/>
            <a:ext cx="9550399" cy="2743199"/>
          </a:xfrm>
        </p:spPr>
        <p:txBody>
          <a:bodyPr rtlCol="0" anchor="ctr">
            <a:normAutofit/>
          </a:bodyPr>
          <a:lstStyle>
            <a:lvl1pPr algn="l">
              <a:defRPr sz="3200" b="0" cap="none">
                <a:solidFill>
                  <a:schemeClr val="tx1"/>
                </a:solidFill>
              </a:defRPr>
            </a:lvl1pPr>
          </a:lstStyle>
          <a:p>
            <a:pPr rtl="0"/>
            <a:r>
              <a:rPr lang="en-GB" noProof="0"/>
              <a:t>Click to edit Master title style</a:t>
            </a:r>
          </a:p>
        </p:txBody>
      </p:sp>
      <p:sp>
        <p:nvSpPr>
          <p:cNvPr id="10" name="Text Placeholder 9"/>
          <p:cNvSpPr>
            <a:spLocks noGrp="1"/>
          </p:cNvSpPr>
          <p:nvPr>
            <p:ph type="body" sz="quarter" idx="13"/>
          </p:nvPr>
        </p:nvSpPr>
        <p:spPr>
          <a:xfrm>
            <a:off x="1097875" y="3352800"/>
            <a:ext cx="9339184" cy="381000"/>
          </a:xfrm>
        </p:spPr>
        <p:txBody>
          <a:bodyPr rtlCol="0"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rtl="0"/>
            <a:r>
              <a:rPr lang="en-GB" noProof="0"/>
              <a:t>Click to edit Master text styles</a:t>
            </a:r>
          </a:p>
        </p:txBody>
      </p:sp>
      <p:sp>
        <p:nvSpPr>
          <p:cNvPr id="3" name="Text Placeholder 2"/>
          <p:cNvSpPr>
            <a:spLocks noGrp="1"/>
          </p:cNvSpPr>
          <p:nvPr>
            <p:ph type="body" idx="1"/>
          </p:nvPr>
        </p:nvSpPr>
        <p:spPr>
          <a:xfrm>
            <a:off x="687465" y="4343400"/>
            <a:ext cx="10152367" cy="1447800"/>
          </a:xfrm>
        </p:spPr>
        <p:txBody>
          <a:bodyPr rtlCol="0"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GB" noProof="0"/>
              <a:t>Click to edit Master text styles</a:t>
            </a:r>
          </a:p>
        </p:txBody>
      </p:sp>
      <p:sp>
        <p:nvSpPr>
          <p:cNvPr id="4" name="Date Placeholder 3"/>
          <p:cNvSpPr>
            <a:spLocks noGrp="1"/>
          </p:cNvSpPr>
          <p:nvPr>
            <p:ph type="dt" sz="half" idx="10"/>
          </p:nvPr>
        </p:nvSpPr>
        <p:spPr/>
        <p:txBody>
          <a:bodyPr rtlCol="0"/>
          <a:lstStyle/>
          <a:p>
            <a:pPr rtl="0"/>
            <a:fld id="{837AB58A-57FF-4885-9B0C-FF8F5F32457E}" type="datetime1">
              <a:rPr lang="en-GB" noProof="0" smtClean="0"/>
              <a:t>12/02/2023</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69E57DC2-970A-4B3E-BB1C-7A09969E49DF}" type="slidenum">
              <a:rPr lang="en-GB" noProof="0" smtClean="0"/>
              <a:pPr/>
              <a:t>‹#›</a:t>
            </a:fld>
            <a:endParaRPr lang="en-GB" noProof="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rtlCol="0" anchor="b">
            <a:normAutofit/>
          </a:bodyPr>
          <a:lstStyle>
            <a:lvl1pPr algn="l">
              <a:defRPr sz="3200" b="0" cap="none"/>
            </a:lvl1pPr>
          </a:lstStyle>
          <a:p>
            <a:pPr rtl="0"/>
            <a:r>
              <a:rPr lang="en-GB" noProof="0"/>
              <a:t>Click to edit Master title style</a:t>
            </a:r>
          </a:p>
        </p:txBody>
      </p:sp>
      <p:sp>
        <p:nvSpPr>
          <p:cNvPr id="3" name="Text Placeholder 2"/>
          <p:cNvSpPr>
            <a:spLocks noGrp="1"/>
          </p:cNvSpPr>
          <p:nvPr>
            <p:ph type="body" idx="1"/>
          </p:nvPr>
        </p:nvSpPr>
        <p:spPr>
          <a:xfrm>
            <a:off x="685801" y="4777381"/>
            <a:ext cx="10131426" cy="860400"/>
          </a:xfrm>
        </p:spPr>
        <p:txBody>
          <a:bodyPr rtlCol="0"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GB" noProof="0"/>
              <a:t>Click to edit Master text styles</a:t>
            </a:r>
          </a:p>
        </p:txBody>
      </p:sp>
      <p:sp>
        <p:nvSpPr>
          <p:cNvPr id="4" name="Date Placeholder 3"/>
          <p:cNvSpPr>
            <a:spLocks noGrp="1"/>
          </p:cNvSpPr>
          <p:nvPr>
            <p:ph type="dt" sz="half" idx="10"/>
          </p:nvPr>
        </p:nvSpPr>
        <p:spPr/>
        <p:txBody>
          <a:bodyPr rtlCol="0"/>
          <a:lstStyle/>
          <a:p>
            <a:pPr rtl="0"/>
            <a:fld id="{38A785A2-83F3-4CC3-B704-C68E8AAE5F3A}" type="datetime1">
              <a:rPr lang="en-GB" noProof="0" smtClean="0"/>
              <a:t>12/02/2023</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69E57DC2-970A-4B3E-BB1C-7A09969E49DF}" type="slidenum">
              <a:rPr lang="en-GB" noProof="0" smtClean="0"/>
              <a:pPr/>
              <a:t>‹#›</a:t>
            </a:fld>
            <a:endParaRPr lang="en-GB" noProof="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en-GB" sz="8000" noProof="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en-GB" sz="8000" noProof="0">
                <a:solidFill>
                  <a:schemeClr val="tx1"/>
                </a:solidFill>
                <a:effectLst/>
              </a:rPr>
              <a:t>“</a:t>
            </a:r>
          </a:p>
        </p:txBody>
      </p:sp>
      <p:sp>
        <p:nvSpPr>
          <p:cNvPr id="16" name="Title 1"/>
          <p:cNvSpPr>
            <a:spLocks noGrp="1"/>
          </p:cNvSpPr>
          <p:nvPr>
            <p:ph type="title"/>
          </p:nvPr>
        </p:nvSpPr>
        <p:spPr>
          <a:xfrm>
            <a:off x="992267" y="609601"/>
            <a:ext cx="9550399" cy="2743199"/>
          </a:xfrm>
        </p:spPr>
        <p:txBody>
          <a:bodyPr rtlCol="0" anchor="ctr">
            <a:normAutofit/>
          </a:bodyPr>
          <a:lstStyle>
            <a:lvl1pPr algn="l">
              <a:defRPr sz="3200" b="0" cap="none">
                <a:solidFill>
                  <a:schemeClr val="tx1"/>
                </a:solidFill>
              </a:defRPr>
            </a:lvl1pPr>
          </a:lstStyle>
          <a:p>
            <a:pPr rtl="0"/>
            <a:r>
              <a:rPr lang="en-GB" noProof="0"/>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rtl="0">
              <a:spcBef>
                <a:spcPct val="0"/>
              </a:spcBef>
              <a:buNone/>
            </a:pPr>
            <a:r>
              <a:rPr lang="en-GB" noProof="0"/>
              <a:t>Click to edit Master text styles</a:t>
            </a:r>
          </a:p>
        </p:txBody>
      </p:sp>
      <p:sp>
        <p:nvSpPr>
          <p:cNvPr id="3" name="Text Placeholder 2"/>
          <p:cNvSpPr>
            <a:spLocks noGrp="1"/>
          </p:cNvSpPr>
          <p:nvPr>
            <p:ph type="body" idx="1"/>
          </p:nvPr>
        </p:nvSpPr>
        <p:spPr>
          <a:xfrm>
            <a:off x="685799" y="4775200"/>
            <a:ext cx="10135436" cy="1016000"/>
          </a:xfrm>
        </p:spPr>
        <p:txBody>
          <a:bodyPr rtlCol="0"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GB" noProof="0"/>
              <a:t>Click to edit Master text styles</a:t>
            </a:r>
          </a:p>
        </p:txBody>
      </p:sp>
      <p:sp>
        <p:nvSpPr>
          <p:cNvPr id="4" name="Date Placeholder 3"/>
          <p:cNvSpPr>
            <a:spLocks noGrp="1"/>
          </p:cNvSpPr>
          <p:nvPr>
            <p:ph type="dt" sz="half" idx="10"/>
          </p:nvPr>
        </p:nvSpPr>
        <p:spPr/>
        <p:txBody>
          <a:bodyPr rtlCol="0"/>
          <a:lstStyle/>
          <a:p>
            <a:pPr rtl="0"/>
            <a:fld id="{8D0BED67-9580-4FA4-97B5-A5E195D81A53}" type="datetime1">
              <a:rPr lang="en-GB" noProof="0" smtClean="0"/>
              <a:t>12/02/2023</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69E57DC2-970A-4B3E-BB1C-7A09969E49DF}" type="slidenum">
              <a:rPr lang="en-GB" noProof="0" smtClean="0"/>
              <a:pPr/>
              <a:t>‹#›</a:t>
            </a:fld>
            <a:endParaRPr lang="en-GB" noProof="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rtl="0"/>
            <a:r>
              <a:rPr lang="en-GB" noProof="0"/>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rtl="0">
              <a:spcBef>
                <a:spcPct val="0"/>
              </a:spcBef>
              <a:buNone/>
            </a:pPr>
            <a:r>
              <a:rPr lang="en-GB" noProof="0"/>
              <a:t>Click to edit Master text styles</a:t>
            </a:r>
          </a:p>
        </p:txBody>
      </p:sp>
      <p:sp>
        <p:nvSpPr>
          <p:cNvPr id="3" name="Text Placeholder 2"/>
          <p:cNvSpPr>
            <a:spLocks noGrp="1"/>
          </p:cNvSpPr>
          <p:nvPr>
            <p:ph type="body" idx="1"/>
          </p:nvPr>
        </p:nvSpPr>
        <p:spPr>
          <a:xfrm>
            <a:off x="685800" y="4343400"/>
            <a:ext cx="10131428" cy="1447800"/>
          </a:xfrm>
        </p:spPr>
        <p:txBody>
          <a:bodyPr rtlCol="0"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GB" noProof="0"/>
              <a:t>Click to edit Master text styles</a:t>
            </a:r>
          </a:p>
        </p:txBody>
      </p:sp>
      <p:sp>
        <p:nvSpPr>
          <p:cNvPr id="4" name="Date Placeholder 3"/>
          <p:cNvSpPr>
            <a:spLocks noGrp="1"/>
          </p:cNvSpPr>
          <p:nvPr>
            <p:ph type="dt" sz="half" idx="10"/>
          </p:nvPr>
        </p:nvSpPr>
        <p:spPr/>
        <p:txBody>
          <a:bodyPr rtlCol="0"/>
          <a:lstStyle/>
          <a:p>
            <a:pPr rtl="0"/>
            <a:fld id="{DF395BDA-398D-4375-9019-3BEC1D10FCE9}" type="datetime1">
              <a:rPr lang="en-GB" noProof="0" smtClean="0"/>
              <a:t>12/02/2023</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69E57DC2-970A-4B3E-BB1C-7A09969E49DF}" type="slidenum">
              <a:rPr lang="en-GB" noProof="0" smtClean="0"/>
              <a:pPr/>
              <a:t>‹#›</a:t>
            </a:fld>
            <a:endParaRPr lang="en-GB" noProof="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rtlCol="0"/>
          <a:lstStyle/>
          <a:p>
            <a:pPr rtl="0"/>
            <a:r>
              <a:rPr lang="en-GB" noProof="0"/>
              <a:t>Click to edit Master title style</a:t>
            </a:r>
          </a:p>
        </p:txBody>
      </p:sp>
      <p:sp>
        <p:nvSpPr>
          <p:cNvPr id="3" name="Vertical Text Placeholder 2"/>
          <p:cNvSpPr>
            <a:spLocks noGrp="1"/>
          </p:cNvSpPr>
          <p:nvPr>
            <p:ph type="body" orient="vert" idx="1"/>
          </p:nvPr>
        </p:nvSpPr>
        <p:spPr/>
        <p:txBody>
          <a:bodyPr vert="eaVert" rtlCol="0" anchor="t"/>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p:txBody>
          <a:bodyPr rtlCol="0"/>
          <a:lstStyle/>
          <a:p>
            <a:pPr rtl="0"/>
            <a:fld id="{B905BF75-B0B2-4A51-B3DF-71D3D1F6D1F8}" type="datetime1">
              <a:rPr lang="en-GB" noProof="0" smtClean="0"/>
              <a:t>12/02/2023</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69E57DC2-970A-4B3E-BB1C-7A09969E49DF}" type="slidenum">
              <a:rPr lang="en-GB" noProof="0" smtClean="0"/>
              <a:t>‹#›</a:t>
            </a:fld>
            <a:endParaRPr lang="en-GB" noProof="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rtlCol="0"/>
          <a:lstStyle/>
          <a:p>
            <a:pPr rtl="0"/>
            <a:r>
              <a:rPr lang="en-GB" noProof="0"/>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rtlCol="0" anchor="t"/>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p:txBody>
          <a:bodyPr rtlCol="0"/>
          <a:lstStyle/>
          <a:p>
            <a:pPr rtl="0"/>
            <a:fld id="{E4C1748C-E82D-495B-8EBF-8E1A8947A970}" type="datetime1">
              <a:rPr lang="en-GB" noProof="0" smtClean="0"/>
              <a:t>12/02/2023</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69E57DC2-970A-4B3E-BB1C-7A09969E49DF}" type="slidenum">
              <a:rPr lang="en-GB" noProof="0" smtClean="0"/>
              <a:t>‹#›</a:t>
            </a:fld>
            <a:endParaRPr lang="en-GB" noProof="0"/>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rtlCol="0"/>
          <a:lstStyle/>
          <a:p>
            <a:pPr rtl="0"/>
            <a:r>
              <a:rPr lang="en-GB" noProof="0"/>
              <a:t>Click to edit Master title style</a:t>
            </a:r>
          </a:p>
        </p:txBody>
      </p:sp>
      <p:sp>
        <p:nvSpPr>
          <p:cNvPr id="3" name="Content Placeholder 2"/>
          <p:cNvSpPr>
            <a:spLocks noGrp="1"/>
          </p:cNvSpPr>
          <p:nvPr>
            <p:ph idx="1"/>
          </p:nvPr>
        </p:nvSpPr>
        <p:spPr/>
        <p:txBody>
          <a:bodyPr rtlCol="0" anchor="ct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p:txBody>
          <a:bodyPr rtlCol="0"/>
          <a:lstStyle/>
          <a:p>
            <a:pPr rtl="0"/>
            <a:fld id="{4E21552F-1D3E-440B-BB48-D8CC39A7FE39}" type="datetime1">
              <a:rPr lang="en-GB" noProof="0" smtClean="0"/>
              <a:t>12/02/2023</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69E57DC2-970A-4B3E-BB1C-7A09969E49DF}" type="slidenum">
              <a:rPr lang="en-GB" noProof="0" smtClean="0"/>
              <a:t>‹#›</a:t>
            </a:fld>
            <a:endParaRPr lang="en-GB" noProof="0"/>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rtlCol="0" anchor="b"/>
          <a:lstStyle>
            <a:lvl1pPr algn="l">
              <a:defRPr sz="4000" b="0" cap="all"/>
            </a:lvl1pPr>
          </a:lstStyle>
          <a:p>
            <a:pPr rtl="0"/>
            <a:r>
              <a:rPr lang="en-GB" noProof="0"/>
              <a:t>Click to edit Master title style</a:t>
            </a:r>
          </a:p>
        </p:txBody>
      </p:sp>
      <p:sp>
        <p:nvSpPr>
          <p:cNvPr id="3" name="Text Placeholder 2"/>
          <p:cNvSpPr>
            <a:spLocks noGrp="1"/>
          </p:cNvSpPr>
          <p:nvPr>
            <p:ph type="body" idx="1"/>
          </p:nvPr>
        </p:nvSpPr>
        <p:spPr>
          <a:xfrm>
            <a:off x="685799" y="4777381"/>
            <a:ext cx="10131428" cy="860400"/>
          </a:xfrm>
        </p:spPr>
        <p:txBody>
          <a:bodyPr rtlCol="0"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GB" noProof="0"/>
              <a:t>Click to edit Master text styles</a:t>
            </a:r>
          </a:p>
        </p:txBody>
      </p:sp>
      <p:sp>
        <p:nvSpPr>
          <p:cNvPr id="4" name="Date Placeholder 3"/>
          <p:cNvSpPr>
            <a:spLocks noGrp="1"/>
          </p:cNvSpPr>
          <p:nvPr>
            <p:ph type="dt" sz="half" idx="10"/>
          </p:nvPr>
        </p:nvSpPr>
        <p:spPr/>
        <p:txBody>
          <a:bodyPr rtlCol="0"/>
          <a:lstStyle/>
          <a:p>
            <a:pPr rtl="0"/>
            <a:fld id="{2D68592E-0D2E-4227-812D-A1AF6778D95B}" type="datetime1">
              <a:rPr lang="en-GB" noProof="0" smtClean="0"/>
              <a:t>12/02/2023</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69E57DC2-970A-4B3E-BB1C-7A09969E49DF}" type="slidenum">
              <a:rPr lang="en-GB" noProof="0" smtClean="0"/>
              <a:pPr/>
              <a:t>‹#›</a:t>
            </a:fld>
            <a:endParaRPr lang="en-GB" noProof="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rtlCol="0"/>
          <a:lstStyle/>
          <a:p>
            <a:pPr rtl="0"/>
            <a:r>
              <a:rPr lang="en-GB" noProof="0"/>
              <a:t>Click to edit Master title style</a:t>
            </a:r>
          </a:p>
        </p:txBody>
      </p:sp>
      <p:sp>
        <p:nvSpPr>
          <p:cNvPr id="3" name="Content Placeholder 2"/>
          <p:cNvSpPr>
            <a:spLocks noGrp="1"/>
          </p:cNvSpPr>
          <p:nvPr>
            <p:ph sz="half" idx="1"/>
          </p:nvPr>
        </p:nvSpPr>
        <p:spPr>
          <a:xfrm>
            <a:off x="685802" y="2142067"/>
            <a:ext cx="4995334" cy="3649134"/>
          </a:xfrm>
        </p:spPr>
        <p:txBody>
          <a:bodyPr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Content Placeholder 3"/>
          <p:cNvSpPr>
            <a:spLocks noGrp="1"/>
          </p:cNvSpPr>
          <p:nvPr>
            <p:ph sz="half" idx="2"/>
          </p:nvPr>
        </p:nvSpPr>
        <p:spPr>
          <a:xfrm>
            <a:off x="5821895" y="2142067"/>
            <a:ext cx="4995332" cy="3649133"/>
          </a:xfrm>
        </p:spPr>
        <p:txBody>
          <a:bodyPr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Date Placeholder 4"/>
          <p:cNvSpPr>
            <a:spLocks noGrp="1"/>
          </p:cNvSpPr>
          <p:nvPr>
            <p:ph type="dt" sz="half" idx="10"/>
          </p:nvPr>
        </p:nvSpPr>
        <p:spPr/>
        <p:txBody>
          <a:bodyPr rtlCol="0"/>
          <a:lstStyle/>
          <a:p>
            <a:pPr rtl="0"/>
            <a:fld id="{092D208F-547B-4225-8D99-14EFAE09E88A}" type="datetime1">
              <a:rPr lang="en-GB" noProof="0" smtClean="0"/>
              <a:t>12/02/2023</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69E57DC2-970A-4B3E-BB1C-7A09969E49DF}" type="slidenum">
              <a:rPr lang="en-GB" noProof="0" smtClean="0"/>
              <a:t>‹#›</a:t>
            </a:fld>
            <a:endParaRPr lang="en-GB" noProof="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lvl1pPr>
              <a:defRPr/>
            </a:lvl1pPr>
          </a:lstStyle>
          <a:p>
            <a:pPr rtl="0"/>
            <a:r>
              <a:rPr lang="en-GB" noProof="0"/>
              <a:t>Click to edit Master title style</a:t>
            </a:r>
          </a:p>
        </p:txBody>
      </p:sp>
      <p:sp>
        <p:nvSpPr>
          <p:cNvPr id="3" name="Text Placeholder 2"/>
          <p:cNvSpPr>
            <a:spLocks noGrp="1"/>
          </p:cNvSpPr>
          <p:nvPr>
            <p:ph type="body" idx="1"/>
          </p:nvPr>
        </p:nvSpPr>
        <p:spPr>
          <a:xfrm>
            <a:off x="973670" y="2218267"/>
            <a:ext cx="4709054" cy="576262"/>
          </a:xfrm>
        </p:spPr>
        <p:txBody>
          <a:bodyPr rtlCol="0"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4" name="Content Placeholder 3"/>
          <p:cNvSpPr>
            <a:spLocks noGrp="1"/>
          </p:cNvSpPr>
          <p:nvPr>
            <p:ph sz="half" idx="2"/>
          </p:nvPr>
        </p:nvSpPr>
        <p:spPr>
          <a:xfrm>
            <a:off x="685801" y="2870201"/>
            <a:ext cx="4996923" cy="2920998"/>
          </a:xfrm>
        </p:spPr>
        <p:txBody>
          <a:bodyPr rtlCol="0" anchor="t">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Text Placeholder 4"/>
          <p:cNvSpPr>
            <a:spLocks noGrp="1"/>
          </p:cNvSpPr>
          <p:nvPr>
            <p:ph type="body" sz="quarter" idx="3"/>
          </p:nvPr>
        </p:nvSpPr>
        <p:spPr>
          <a:xfrm>
            <a:off x="6096003" y="2226734"/>
            <a:ext cx="4722813" cy="576262"/>
          </a:xfrm>
        </p:spPr>
        <p:txBody>
          <a:bodyPr rtlCol="0"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6" name="Content Placeholder 5"/>
          <p:cNvSpPr>
            <a:spLocks noGrp="1"/>
          </p:cNvSpPr>
          <p:nvPr>
            <p:ph sz="quarter" idx="4"/>
          </p:nvPr>
        </p:nvSpPr>
        <p:spPr>
          <a:xfrm>
            <a:off x="5823483" y="2870201"/>
            <a:ext cx="4995334" cy="2920998"/>
          </a:xfrm>
        </p:spPr>
        <p:txBody>
          <a:bodyPr rtlCol="0" anchor="t">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7" name="Date Placeholder 6"/>
          <p:cNvSpPr>
            <a:spLocks noGrp="1"/>
          </p:cNvSpPr>
          <p:nvPr>
            <p:ph type="dt" sz="half" idx="10"/>
          </p:nvPr>
        </p:nvSpPr>
        <p:spPr/>
        <p:txBody>
          <a:bodyPr rtlCol="0"/>
          <a:lstStyle/>
          <a:p>
            <a:pPr rtl="0"/>
            <a:fld id="{B5A6E6B8-C81E-44CD-94D7-562E9A9CC48B}" type="datetime1">
              <a:rPr lang="en-GB" noProof="0" smtClean="0"/>
              <a:t>12/02/2023</a:t>
            </a:fld>
            <a:endParaRPr lang="en-GB" noProof="0"/>
          </a:p>
        </p:txBody>
      </p:sp>
      <p:sp>
        <p:nvSpPr>
          <p:cNvPr id="8" name="Footer Placeholder 7"/>
          <p:cNvSpPr>
            <a:spLocks noGrp="1"/>
          </p:cNvSpPr>
          <p:nvPr>
            <p:ph type="ftr" sz="quarter" idx="11"/>
          </p:nvPr>
        </p:nvSpPr>
        <p:spPr/>
        <p:txBody>
          <a:bodyPr rtlCol="0"/>
          <a:lstStyle/>
          <a:p>
            <a:pPr rtl="0"/>
            <a:endParaRPr lang="en-GB" noProof="0"/>
          </a:p>
        </p:txBody>
      </p:sp>
      <p:sp>
        <p:nvSpPr>
          <p:cNvPr id="9" name="Slide Number Placeholder 8"/>
          <p:cNvSpPr>
            <a:spLocks noGrp="1"/>
          </p:cNvSpPr>
          <p:nvPr>
            <p:ph type="sldNum" sz="quarter" idx="12"/>
          </p:nvPr>
        </p:nvSpPr>
        <p:spPr/>
        <p:txBody>
          <a:bodyPr rtlCol="0"/>
          <a:lstStyle/>
          <a:p>
            <a:pPr rtl="0"/>
            <a:fld id="{69E57DC2-970A-4B3E-BB1C-7A09969E49DF}" type="slidenum">
              <a:rPr lang="en-GB" noProof="0" smtClean="0"/>
              <a:t>‹#›</a:t>
            </a:fld>
            <a:endParaRPr lang="en-GB" noProof="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rtlCol="0"/>
          <a:lstStyle/>
          <a:p>
            <a:pPr rtl="0"/>
            <a:r>
              <a:rPr lang="en-GB" noProof="0"/>
              <a:t>Click to edit Master title style</a:t>
            </a:r>
          </a:p>
        </p:txBody>
      </p:sp>
      <p:sp>
        <p:nvSpPr>
          <p:cNvPr id="3" name="Date Placeholder 2"/>
          <p:cNvSpPr>
            <a:spLocks noGrp="1"/>
          </p:cNvSpPr>
          <p:nvPr>
            <p:ph type="dt" sz="half" idx="10"/>
          </p:nvPr>
        </p:nvSpPr>
        <p:spPr/>
        <p:txBody>
          <a:bodyPr rtlCol="0"/>
          <a:lstStyle/>
          <a:p>
            <a:pPr rtl="0"/>
            <a:fld id="{C96D41C0-1FE7-4365-8105-6573436B100F}" type="datetime1">
              <a:rPr lang="en-GB" noProof="0" smtClean="0"/>
              <a:t>12/02/2023</a:t>
            </a:fld>
            <a:endParaRPr lang="en-GB" noProof="0"/>
          </a:p>
        </p:txBody>
      </p:sp>
      <p:sp>
        <p:nvSpPr>
          <p:cNvPr id="4" name="Footer Placeholder 3"/>
          <p:cNvSpPr>
            <a:spLocks noGrp="1"/>
          </p:cNvSpPr>
          <p:nvPr>
            <p:ph type="ftr" sz="quarter" idx="11"/>
          </p:nvPr>
        </p:nvSpPr>
        <p:spPr/>
        <p:txBody>
          <a:bodyPr rtlCol="0"/>
          <a:lstStyle/>
          <a:p>
            <a:pPr rtl="0"/>
            <a:endParaRPr lang="en-GB" noProof="0"/>
          </a:p>
        </p:txBody>
      </p:sp>
      <p:sp>
        <p:nvSpPr>
          <p:cNvPr id="5" name="Slide Number Placeholder 4"/>
          <p:cNvSpPr>
            <a:spLocks noGrp="1"/>
          </p:cNvSpPr>
          <p:nvPr>
            <p:ph type="sldNum" sz="quarter" idx="12"/>
          </p:nvPr>
        </p:nvSpPr>
        <p:spPr/>
        <p:txBody>
          <a:bodyPr rtlCol="0"/>
          <a:lstStyle/>
          <a:p>
            <a:pPr rtl="0"/>
            <a:fld id="{69E57DC2-970A-4B3E-BB1C-7A09969E49DF}" type="slidenum">
              <a:rPr lang="en-GB" noProof="0" smtClean="0"/>
              <a:t>‹#›</a:t>
            </a:fld>
            <a:endParaRPr lang="en-GB" noProof="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rtlCol="0"/>
          <a:lstStyle/>
          <a:p>
            <a:pPr rtl="0"/>
            <a:fld id="{C0040549-EBD3-46A8-BBE1-B0D6DAD810D6}" type="datetime1">
              <a:rPr lang="en-GB" noProof="0" smtClean="0"/>
              <a:t>12/02/2023</a:t>
            </a:fld>
            <a:endParaRPr lang="en-GB" noProof="0"/>
          </a:p>
        </p:txBody>
      </p:sp>
      <p:sp>
        <p:nvSpPr>
          <p:cNvPr id="3" name="Footer Placeholder 2"/>
          <p:cNvSpPr>
            <a:spLocks noGrp="1"/>
          </p:cNvSpPr>
          <p:nvPr>
            <p:ph type="ftr" sz="quarter" idx="11"/>
          </p:nvPr>
        </p:nvSpPr>
        <p:spPr/>
        <p:txBody>
          <a:bodyPr rtlCol="0"/>
          <a:lstStyle/>
          <a:p>
            <a:pPr rtl="0"/>
            <a:endParaRPr lang="en-GB" noProof="0"/>
          </a:p>
        </p:txBody>
      </p:sp>
      <p:sp>
        <p:nvSpPr>
          <p:cNvPr id="4" name="Slide Number Placeholder 3"/>
          <p:cNvSpPr>
            <a:spLocks noGrp="1"/>
          </p:cNvSpPr>
          <p:nvPr>
            <p:ph type="sldNum" sz="quarter" idx="12"/>
          </p:nvPr>
        </p:nvSpPr>
        <p:spPr/>
        <p:txBody>
          <a:bodyPr rtlCol="0"/>
          <a:lstStyle/>
          <a:p>
            <a:pPr rtl="0"/>
            <a:fld id="{69E57DC2-970A-4B3E-BB1C-7A09969E49DF}" type="slidenum">
              <a:rPr lang="en-GB" noProof="0" smtClean="0"/>
              <a:t>‹#›</a:t>
            </a:fld>
            <a:endParaRPr lang="en-GB" noProof="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rtlCol="0" anchor="b">
            <a:normAutofit/>
          </a:bodyPr>
          <a:lstStyle>
            <a:lvl1pPr algn="l">
              <a:defRPr sz="2400" b="0"/>
            </a:lvl1pPr>
          </a:lstStyle>
          <a:p>
            <a:pPr rtl="0"/>
            <a:r>
              <a:rPr lang="en-GB" noProof="0"/>
              <a:t>Click to edit Master title style</a:t>
            </a:r>
          </a:p>
        </p:txBody>
      </p:sp>
      <p:sp>
        <p:nvSpPr>
          <p:cNvPr id="3" name="Content Placeholder 2"/>
          <p:cNvSpPr>
            <a:spLocks noGrp="1"/>
          </p:cNvSpPr>
          <p:nvPr>
            <p:ph idx="1"/>
          </p:nvPr>
        </p:nvSpPr>
        <p:spPr>
          <a:xfrm>
            <a:off x="4648201" y="609601"/>
            <a:ext cx="6169026" cy="5181600"/>
          </a:xfrm>
        </p:spPr>
        <p:txBody>
          <a:bodyPr rtlCol="0" anchor="ctr">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Text Placeholder 3"/>
          <p:cNvSpPr>
            <a:spLocks noGrp="1"/>
          </p:cNvSpPr>
          <p:nvPr>
            <p:ph type="body" sz="half" idx="2"/>
          </p:nvPr>
        </p:nvSpPr>
        <p:spPr>
          <a:xfrm>
            <a:off x="685800" y="3445933"/>
            <a:ext cx="3680885" cy="1828800"/>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5" name="Date Placeholder 4"/>
          <p:cNvSpPr>
            <a:spLocks noGrp="1"/>
          </p:cNvSpPr>
          <p:nvPr>
            <p:ph type="dt" sz="half" idx="10"/>
          </p:nvPr>
        </p:nvSpPr>
        <p:spPr/>
        <p:txBody>
          <a:bodyPr rtlCol="0"/>
          <a:lstStyle/>
          <a:p>
            <a:pPr rtl="0"/>
            <a:fld id="{D034A7B0-A803-48EB-B928-17C9778CB737}" type="datetime1">
              <a:rPr lang="en-GB" noProof="0" smtClean="0"/>
              <a:t>12/02/2023</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69E57DC2-970A-4B3E-BB1C-7A09969E49DF}" type="slidenum">
              <a:rPr lang="en-GB" noProof="0" smtClean="0"/>
              <a:pPr/>
              <a:t>‹#›</a:t>
            </a:fld>
            <a:endParaRPr lang="en-GB" noProof="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rtlCol="0" anchor="b">
            <a:normAutofit/>
          </a:bodyPr>
          <a:lstStyle>
            <a:lvl1pPr algn="l">
              <a:defRPr sz="2800" b="0"/>
            </a:lvl1pPr>
          </a:lstStyle>
          <a:p>
            <a:pPr rtl="0"/>
            <a:r>
              <a:rPr lang="en-GB" noProof="0"/>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n-GB" noProof="0"/>
              <a:t>Click icon to add picture</a:t>
            </a:r>
          </a:p>
        </p:txBody>
      </p:sp>
      <p:sp>
        <p:nvSpPr>
          <p:cNvPr id="4" name="Text Placeholder 3"/>
          <p:cNvSpPr>
            <a:spLocks noGrp="1"/>
          </p:cNvSpPr>
          <p:nvPr>
            <p:ph type="body" sz="half" idx="2"/>
          </p:nvPr>
        </p:nvSpPr>
        <p:spPr>
          <a:xfrm>
            <a:off x="685800" y="2971800"/>
            <a:ext cx="6164653" cy="1828800"/>
          </a:xfrm>
        </p:spPr>
        <p:txBody>
          <a:bodyPr rtlCol="0"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5" name="Date Placeholder 4"/>
          <p:cNvSpPr>
            <a:spLocks noGrp="1"/>
          </p:cNvSpPr>
          <p:nvPr>
            <p:ph type="dt" sz="half" idx="10"/>
          </p:nvPr>
        </p:nvSpPr>
        <p:spPr/>
        <p:txBody>
          <a:bodyPr rtlCol="0"/>
          <a:lstStyle/>
          <a:p>
            <a:pPr rtl="0"/>
            <a:fld id="{A5E0C383-5762-4350-8B0C-BBD7EEB87FEC}" type="datetime1">
              <a:rPr lang="en-GB" noProof="0" smtClean="0"/>
              <a:t>12/02/2023</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69E57DC2-970A-4B3E-BB1C-7A09969E49DF}" type="slidenum">
              <a:rPr lang="en-GB" noProof="0" smtClean="0"/>
              <a:pPr/>
              <a:t>‹#›</a:t>
            </a:fld>
            <a:endParaRPr lang="en-GB" noProof="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pPr rtl="0"/>
            <a:r>
              <a:rPr lang="en-GB" noProof="0"/>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48760432-64E1-492A-A99A-DD20BDEC9669}" type="datetime1">
              <a:rPr lang="en-GB" noProof="0" smtClean="0"/>
              <a:t>12/02/2023</a:t>
            </a:fld>
            <a:endParaRPr lang="en-GB" noProof="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rtl="0"/>
            <a:endParaRPr lang="en-GB" noProof="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69E57DC2-970A-4B3E-BB1C-7A09969E49DF}" type="slidenum">
              <a:rPr lang="en-GB" noProof="0" smtClean="0"/>
              <a:pPr/>
              <a:t>‹#›</a:t>
            </a:fld>
            <a:endParaRPr lang="en-GB" noProof="0"/>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jpeg"/><Relationship Id="rId7" Type="http://schemas.openxmlformats.org/officeDocument/2006/relationships/diagramColors" Target="../diagrams/colors4.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 Id="rId9" Type="http://schemas.openxmlformats.org/officeDocument/2006/relationships/image" Target="../media/image36.png"/></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jp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3" Type="http://schemas.openxmlformats.org/officeDocument/2006/relationships/image" Target="../media/image4.jpe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notesSlide" Target="../notesSlides/notesSlide4.xml"/><Relationship Id="rId16" Type="http://schemas.openxmlformats.org/officeDocument/2006/relationships/image" Target="../media/image19.svg"/><Relationship Id="rId1" Type="http://schemas.openxmlformats.org/officeDocument/2006/relationships/slideLayout" Target="../slideLayouts/slideLayout1.xml"/><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sv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sv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8" Type="http://schemas.openxmlformats.org/officeDocument/2006/relationships/image" Target="../media/image21.png"/><Relationship Id="rId13" Type="http://schemas.microsoft.com/office/2007/relationships/diagramDrawing" Target="../diagrams/drawing3.xml"/><Relationship Id="rId3" Type="http://schemas.openxmlformats.org/officeDocument/2006/relationships/diagramData" Target="../diagrams/data2.xml"/><Relationship Id="rId7" Type="http://schemas.microsoft.com/office/2007/relationships/diagramDrawing" Target="../diagrams/drawing2.xml"/><Relationship Id="rId12" Type="http://schemas.openxmlformats.org/officeDocument/2006/relationships/diagramColors" Target="../diagrams/colors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QuickStyle" Target="../diagrams/quickStyle3.xml"/><Relationship Id="rId5" Type="http://schemas.openxmlformats.org/officeDocument/2006/relationships/diagramQuickStyle" Target="../diagrams/quickStyle2.xml"/><Relationship Id="rId10" Type="http://schemas.openxmlformats.org/officeDocument/2006/relationships/diagramLayout" Target="../diagrams/layout3.xml"/><Relationship Id="rId4" Type="http://schemas.openxmlformats.org/officeDocument/2006/relationships/diagramLayout" Target="../diagrams/layout2.xml"/><Relationship Id="rId9"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340C7600-5BA8-4A54-887F-74AF87750A31}"/>
              </a:ext>
            </a:extLst>
          </p:cNvPr>
          <p:cNvSpPr>
            <a:spLocks noGrp="1"/>
          </p:cNvSpPr>
          <p:nvPr>
            <p:ph type="ctrTitle"/>
          </p:nvPr>
        </p:nvSpPr>
        <p:spPr>
          <a:xfrm>
            <a:off x="4548026" y="3429000"/>
            <a:ext cx="7197726" cy="2421464"/>
          </a:xfrm>
        </p:spPr>
        <p:txBody>
          <a:bodyPr rtlCol="0">
            <a:normAutofit fontScale="90000"/>
          </a:bodyPr>
          <a:lstStyle/>
          <a:p>
            <a:pPr rtl="0"/>
            <a:r>
              <a:rPr lang="en-GB" dirty="0"/>
              <a:t>Physical Activity Recognition by USING Smartphone Sensor Signals</a:t>
            </a:r>
            <a:endParaRPr lang="en-GB" b="1" dirty="0"/>
          </a:p>
        </p:txBody>
      </p:sp>
    </p:spTree>
    <p:extLst>
      <p:ext uri="{BB962C8B-B14F-4D97-AF65-F5344CB8AC3E}">
        <p14:creationId xmlns:p14="http://schemas.microsoft.com/office/powerpoint/2010/main" val="3417721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9F444-FCBD-B140-9C05-E443FA0805C4}"/>
              </a:ext>
            </a:extLst>
          </p:cNvPr>
          <p:cNvSpPr>
            <a:spLocks noGrp="1"/>
          </p:cNvSpPr>
          <p:nvPr>
            <p:ph type="title"/>
          </p:nvPr>
        </p:nvSpPr>
        <p:spPr>
          <a:xfrm>
            <a:off x="685801" y="609600"/>
            <a:ext cx="6143423" cy="1456267"/>
          </a:xfrm>
        </p:spPr>
        <p:txBody>
          <a:bodyPr rtlCol="0">
            <a:normAutofit/>
          </a:bodyPr>
          <a:lstStyle/>
          <a:p>
            <a:pPr rtl="0"/>
            <a:r>
              <a:rPr lang="en-GB" dirty="0"/>
              <a:t>Conclusions AND OBSERVATIONS</a:t>
            </a:r>
          </a:p>
        </p:txBody>
      </p:sp>
      <p:grpSp>
        <p:nvGrpSpPr>
          <p:cNvPr id="179" name="Group 178">
            <a:extLst>
              <a:ext uri="{FF2B5EF4-FFF2-40B4-BE49-F238E27FC236}">
                <a16:creationId xmlns:a16="http://schemas.microsoft.com/office/drawing/2014/main" id="{CFEF753B-CA1B-4178-80F5-095B7FEA21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1267604">
            <a:off x="8565602" y="3905595"/>
            <a:ext cx="3639934" cy="3163289"/>
            <a:chOff x="5281603" y="104899"/>
            <a:chExt cx="6910397" cy="6005491"/>
          </a:xfrm>
        </p:grpSpPr>
        <p:sp>
          <p:nvSpPr>
            <p:cNvPr id="180" name="Freeform 98">
              <a:extLst>
                <a:ext uri="{FF2B5EF4-FFF2-40B4-BE49-F238E27FC236}">
                  <a16:creationId xmlns:a16="http://schemas.microsoft.com/office/drawing/2014/main" id="{86C68ECC-F0A0-411E-A303-6DC0707A3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grpSp>
          <p:nvGrpSpPr>
            <p:cNvPr id="181" name="Group 180">
              <a:extLst>
                <a:ext uri="{FF2B5EF4-FFF2-40B4-BE49-F238E27FC236}">
                  <a16:creationId xmlns:a16="http://schemas.microsoft.com/office/drawing/2014/main" id="{6A21E140-4ECB-4C42-BDC7-F4351513DA9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82" name="Straight Connector 181">
                <a:extLst>
                  <a:ext uri="{FF2B5EF4-FFF2-40B4-BE49-F238E27FC236}">
                    <a16:creationId xmlns:a16="http://schemas.microsoft.com/office/drawing/2014/main" id="{2940CFC5-AC4C-4746-A3B9-3DD434FF6D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6EC95677-9C92-4D0D-91D4-E07380F250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097602B2-71E1-4395-9C47-DE48B712AE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7FC50570-F1A9-4DB3-A64D-3A21A5888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88E4F209-3FDA-4C17-A86D-59990132FF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950C402-F8DC-4C99-90A8-CD67BDEC6CB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76483FEF-FBDD-456C-AD52-B6D166FB1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DA316CA5-D470-4E6D-A6E8-D35DB7725D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8BFA4937-71AA-4400-8DCD-20E5DF0501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768FA0D4-7119-47B3-8329-097877077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62C433AC-8114-47CC-9467-FCB5FE9807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BF9CB489-BA36-4004-A019-75FBA23CCB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B4C060E4-E790-4A31-B683-EA834FCF4E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13F00D2A-400F-4678-BB33-16B61650F4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46AABFD4-3727-4DF4-933A-C0A090248A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6CC40A87-D067-41BF-B368-A197EC0D9D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E116F92B-7098-4139-AC77-75B4CE3323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CFDF485C-38E7-4C0D-A2A7-3F1DE3B918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BF6DBD12-21A0-4F07-953F-D3B3486C15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554F4E42-5B16-41F4-8FF4-2EB134C1FE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6F4CC20F-EBF6-4AFE-9A4F-68ACC7513B4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FA745DE2-9816-4D5B-BB41-BE1874612F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D5B5D721-5554-457C-BE2F-BCA2505CAD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BAFF390C-48FB-4FA5-998E-6DDDF9D2B4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F4B2E647-1CF4-4AF8-9AF5-8EAB6D6E88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46DA8C50-AA32-47D8-8DCB-DE9624E60E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51ED6412-8EBC-4680-B7D2-65A4F73BBB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2983F033-A214-4959-956E-4B50B7AC66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A77F30C3-5A8C-4BEB-95C1-A7B9C0961F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99A432F5-9A86-437C-8108-7945FA72EC4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4F8B1465-BA18-4D1C-ADED-D4BAA7638A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45DD7842-E27E-4461-B9C8-63AD2F0C44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3C45934F-49A5-4EDB-A9A3-5540D74AB1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EEF9B0E3-0DC0-4D03-A02B-8F62D905F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2B1998C4-BF81-4332-A399-AD43467F67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44CFAF52-7684-46F2-8DFD-70A7F36DB0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93EFB5D1-BDF7-40B6-BBEA-D489CE79F1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B5A98777-A259-461F-A9B2-21DFC45C17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0F795195-D966-482A-8D47-6265C00F6D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6E881E12-FFE1-441E-B36B-804289472BA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61DBEB97-C3B3-4646-9760-227E20B155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0BA17FBA-A611-4CA2-9CDC-E073B889C4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1B66F6D2-50DA-4E7A-8583-E9159CD962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DD181CC7-8652-404A-B5C7-58004FD15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75706D69-47CD-47E3-83C9-EDB4EAF58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2ADC21AA-CD21-436C-A9D7-DC4167E500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4702CCCC-772F-4AF1-8201-73C2537110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62AAD2B7-288B-42CF-804B-E33B84D747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D51CCD7B-95EB-4EE4-BAED-4308C80BF3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F92C4B5C-D0FB-4C0A-B5FA-2C7DDF7625C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64D2931E-A280-496D-99C1-5C2A820CB4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ED33CBE3-55B1-43CF-96B9-2E994EBCEA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16C6D563-A48C-4E6B-AE46-2CCE38A660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AD0ABECB-C92E-4F76-89A6-1334939CDF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8C258514-FFA8-4DE3-9B25-D55705AC3B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C2B9E312-EEBF-4783-B25E-D7DD0D6E71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7CB21139-A4D5-4D0F-9AD0-868FFC4240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E72FF9AC-BC86-42FD-8DF7-72429C958C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23D09EAB-27F8-4FAC-91C2-4942ABA7408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10D82CB2-C309-4CCD-9FB1-EF8F4407EC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3625D6FE-BC58-4E33-B4E9-282D5CB75E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2158CF66-DCD3-4627-9675-61B42A3037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44ED85B9-D0C1-4222-B4BC-E81876EC38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1299F075-06C0-46B8-A3F7-1D7E8D6001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AEA87578-2C04-4651-A5BF-81D06050C9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12A8551E-D8EB-40F2-AD25-87484A17D2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AC1E0E32-3B75-404A-9165-57337825085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4A410333-16BA-443A-B24F-418ED77536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271589D1-7914-4EA7-B6B4-C1E7EA5FE6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E62A5ACA-F5D5-41F3-9549-06DB799C4D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EA254CA6-3565-4CD0-8BEB-C94A533C01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E62203F9-E5BE-44F8-8D43-31EEF85E92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FC43FC58-4722-4D22-88C1-652EB16585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D4C87F1C-06F8-43CD-8920-F525A5504B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F75BF2BA-0DFF-4812-986E-9F2286A9F4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7B79CBCB-DE00-4F16-A2FC-E54EF816BA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DEA1374B-AC49-4266-965E-1F9CD9E53B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325DE178-9F40-48D5-B0A9-4B03247422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261" name="Group 260">
            <a:extLst>
              <a:ext uri="{FF2B5EF4-FFF2-40B4-BE49-F238E27FC236}">
                <a16:creationId xmlns:a16="http://schemas.microsoft.com/office/drawing/2014/main" id="{29858C9E-401F-4216-8087-A25D1B5881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5392608">
            <a:off x="7397406" y="-618857"/>
            <a:ext cx="4915057" cy="4271437"/>
            <a:chOff x="5281603" y="104899"/>
            <a:chExt cx="6910397" cy="6005491"/>
          </a:xfrm>
        </p:grpSpPr>
        <p:sp>
          <p:nvSpPr>
            <p:cNvPr id="262" name="Freeform 17">
              <a:extLst>
                <a:ext uri="{FF2B5EF4-FFF2-40B4-BE49-F238E27FC236}">
                  <a16:creationId xmlns:a16="http://schemas.microsoft.com/office/drawing/2014/main" id="{D963FBC5-E6AD-44F8-AF49-6F5B5BF9DB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grpSp>
          <p:nvGrpSpPr>
            <p:cNvPr id="263" name="Group 262">
              <a:extLst>
                <a:ext uri="{FF2B5EF4-FFF2-40B4-BE49-F238E27FC236}">
                  <a16:creationId xmlns:a16="http://schemas.microsoft.com/office/drawing/2014/main" id="{EF1F68DE-2C0A-4FBF-8033-8DFBB75AE2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64" name="Straight Connector 263">
                <a:extLst>
                  <a:ext uri="{FF2B5EF4-FFF2-40B4-BE49-F238E27FC236}">
                    <a16:creationId xmlns:a16="http://schemas.microsoft.com/office/drawing/2014/main" id="{1C147FEA-3E5D-4830-B91C-78418FE209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C91F075D-8726-4FD6-BE73-EDCD760730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0BDE3685-352D-4E32-9662-2C6C92E20F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10A2922F-AA86-4B02-80C4-409D71A0AD7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A23C72B0-E133-40CF-A094-E239AD994B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63F2DFC9-23E2-4429-911D-AA55B03405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E71590EC-7AA6-47B3-AFF5-6E9A1B8B1C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3C6AC81-5D5E-4224-B222-B731E90F1C7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164FB43F-3082-49BF-A7C5-72A42773D4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C9F3EE03-5655-4428-86AC-F579E8F339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EF7335E6-5FFD-4206-9AF0-1791A88C9A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CE837EB7-EE63-4B6B-9334-1B8055AD9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4EE8D5FB-B44C-43C8-A4F4-D786090733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8847AA0E-6A2D-41F5-A9B5-3A2F3B8752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E4D651B-C768-4CBE-B971-A3CA38D803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913496D3-4182-4D80-9A16-89DBB74086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088D4C91-F0F7-4549-B54A-CC855FD3A78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84885948-783E-4197-B942-2DDCD542EA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2837E330-008B-45A6-98A5-CE7D6FBBE1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DD807602-B947-4984-8017-D89F3B0ADB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57AA37C4-9C24-41F1-98CA-BBD9BE1595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692CF8CD-056F-4556-939F-1EFF0FECEC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A29F3FAC-18B2-4886-9A93-44B7AD01DF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35B536E5-4149-49B5-8119-04FF4A5ACF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4A2B8B6A-D5D3-4DAA-AB4B-A1C1086B40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F8E4C672-BE9E-4026-992B-B2FE6C1361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AC36DA4E-F1E7-4B68-ADA1-4F132BDCF2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EB5D2532-6A77-4DE1-8BB0-37AA33FD9F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BF234A36-BE57-450D-BDA2-AD70152CF5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D461473E-1290-4BD0-B4DF-3C95DCE0F6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50325318-A62D-4427-B613-AF5E076E3D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3F928DB9-6B46-43EF-A7CF-C4B9830CA5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BA011901-65F6-4D44-BD40-744878B6B2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E838496B-B788-4873-9E1C-9B4442984E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A15262F7-23A5-4A6B-BD2C-44CF82ECDEE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B5857A42-75EB-4FF2-AF41-2D612A687D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3FC449E1-9573-406B-A201-3E897E668A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71001847-954F-46EC-97E7-E38732517B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F3B040FD-D427-4F90-8CFC-D429522487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975C627A-78ED-4D2B-9F9E-26BE2C0A75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523831A-B9F1-40EF-B113-873BEFA660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07483313-610C-403C-811D-EE70A78046D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E1CE5A29-BB15-441C-B3CD-3D3EE2163D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E476D005-3155-4DEF-88DE-068B497DED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2628975E-6165-407B-8A45-7F23746BCC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6A69F000-3171-47D5-8EFE-4F201716C0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60092325-1C07-4FBC-9C9C-42244C9B9D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2A33CB00-75FF-4DFF-9D6A-CEF5EA2E26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139B85FF-580E-435C-8523-23A0352695B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C53E7419-AF0F-4B69-88BF-853EDC328C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052C8AEF-9C9D-4737-BA0F-DBB3BF0C04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6ADDDBC2-F0DB-4038-98D0-B38749D8C0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E5F14C72-98E5-4A6C-BA03-5E105AA4D4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9ACEF013-464E-44D2-9B83-863E69077E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3141F09F-05CE-4CE9-9F5A-861FBC31A8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7ED70A3C-4B21-4941-9F11-00A51A748A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11927814-33EF-4FBA-95F7-4138C1C7CE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F4D2B900-3BAC-4EE3-AB6E-9F3212F4DC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FB00017B-AD65-4759-8A6A-B03C70E07B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22C4A8E2-640F-4D30-99EC-A2D2B0FD6E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9492085E-DF05-4380-B8C2-93832478CF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49750F82-33DB-42EE-B31F-CC5DE7EBA1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60B9848F-8B4C-4440-9BF6-98A4F3F72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E7AA0900-78F5-4163-807F-3DEE6DCBB10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0F627689-9632-474B-B3A8-EC1A82A36E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71C6CB03-F81D-48A2-BF05-98D4EF2CC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12FB4D2F-4789-48A1-A4AA-F318ED2BA5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64B8907A-2A80-490C-AACF-678CA6DE19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A175CCF3-4796-4C76-A92E-B495335FB4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8CFC6D15-64F3-449C-8C0B-3FCB2976D2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008AA4A6-DD28-4235-AAE3-CC28DF8343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3D393E8B-AAB8-4606-A4FA-815EDABDD1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8BA7B770-7EB6-4AC1-B028-9C45DEE440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D87B822C-3951-4E65-A45D-7160FAC3FD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54B9CDF0-DC54-4868-B60A-6840FDE6A2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3706BEC8-029B-4E0F-A55F-A552E1DE26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25EBA5EB-4807-4E96-BA08-B6B74AE040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5548885E-CABE-42B5-B06A-1E6B9B198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aphicFrame>
        <p:nvGraphicFramePr>
          <p:cNvPr id="5" name="Content Placeholder 4" descr="SmartArt graphic">
            <a:extLst>
              <a:ext uri="{FF2B5EF4-FFF2-40B4-BE49-F238E27FC236}">
                <a16:creationId xmlns:a16="http://schemas.microsoft.com/office/drawing/2014/main" id="{C983627E-F26C-354F-BF0A-ECCD7E968A2B}"/>
              </a:ext>
            </a:extLst>
          </p:cNvPr>
          <p:cNvGraphicFramePr>
            <a:graphicFrameLocks noGrp="1"/>
          </p:cNvGraphicFramePr>
          <p:nvPr>
            <p:ph idx="1"/>
            <p:extLst>
              <p:ext uri="{D42A27DB-BD31-4B8C-83A1-F6EECF244321}">
                <p14:modId xmlns:p14="http://schemas.microsoft.com/office/powerpoint/2010/main" val="475157926"/>
              </p:ext>
            </p:extLst>
          </p:nvPr>
        </p:nvGraphicFramePr>
        <p:xfrm>
          <a:off x="696640" y="1896532"/>
          <a:ext cx="6784509" cy="412178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3" name="Picture 2">
            <a:extLst>
              <a:ext uri="{FF2B5EF4-FFF2-40B4-BE49-F238E27FC236}">
                <a16:creationId xmlns:a16="http://schemas.microsoft.com/office/drawing/2014/main" id="{8721AC1E-B574-08FF-2DD2-0BE1AD9B9E3C}"/>
              </a:ext>
            </a:extLst>
          </p:cNvPr>
          <p:cNvPicPr>
            <a:picLocks noChangeAspect="1"/>
          </p:cNvPicPr>
          <p:nvPr/>
        </p:nvPicPr>
        <p:blipFill>
          <a:blip r:embed="rId9"/>
          <a:stretch>
            <a:fillRect/>
          </a:stretch>
        </p:blipFill>
        <p:spPr>
          <a:xfrm>
            <a:off x="8233192" y="67521"/>
            <a:ext cx="3502914" cy="6648607"/>
          </a:xfrm>
          <a:prstGeom prst="rect">
            <a:avLst/>
          </a:prstGeom>
        </p:spPr>
      </p:pic>
    </p:spTree>
    <p:extLst>
      <p:ext uri="{BB962C8B-B14F-4D97-AF65-F5344CB8AC3E}">
        <p14:creationId xmlns:p14="http://schemas.microsoft.com/office/powerpoint/2010/main" val="2913824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ight spots">
            <a:extLst>
              <a:ext uri="{FF2B5EF4-FFF2-40B4-BE49-F238E27FC236}">
                <a16:creationId xmlns:a16="http://schemas.microsoft.com/office/drawing/2014/main"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D44BCB7C-A6FC-4118-9027-468ECFDE6455}"/>
              </a:ext>
            </a:extLst>
          </p:cNvPr>
          <p:cNvSpPr>
            <a:spLocks noGrp="1"/>
          </p:cNvSpPr>
          <p:nvPr>
            <p:ph type="ctrTitle"/>
          </p:nvPr>
        </p:nvSpPr>
        <p:spPr>
          <a:xfrm>
            <a:off x="3962399" y="2573867"/>
            <a:ext cx="7197726" cy="2421464"/>
          </a:xfrm>
        </p:spPr>
        <p:txBody>
          <a:bodyPr rtlCol="0">
            <a:normAutofit/>
          </a:bodyPr>
          <a:lstStyle/>
          <a:p>
            <a:pPr rtl="0"/>
            <a:r>
              <a:rPr lang="en-GB"/>
              <a:t>Thank You!</a:t>
            </a:r>
          </a:p>
        </p:txBody>
      </p:sp>
      <p:sp>
        <p:nvSpPr>
          <p:cNvPr id="3" name="Subtitle 2">
            <a:extLst>
              <a:ext uri="{FF2B5EF4-FFF2-40B4-BE49-F238E27FC236}">
                <a16:creationId xmlns:a16="http://schemas.microsoft.com/office/drawing/2014/main" id="{4B64FA72-B055-4AE3-A6FD-8071BD687CBE}"/>
              </a:ext>
            </a:extLst>
          </p:cNvPr>
          <p:cNvSpPr>
            <a:spLocks noGrp="1"/>
          </p:cNvSpPr>
          <p:nvPr>
            <p:ph type="subTitle" idx="1"/>
          </p:nvPr>
        </p:nvSpPr>
        <p:spPr>
          <a:xfrm>
            <a:off x="3962399" y="4995332"/>
            <a:ext cx="7197726" cy="1405467"/>
          </a:xfrm>
        </p:spPr>
        <p:txBody>
          <a:bodyPr rtlCol="0">
            <a:normAutofit/>
          </a:bodyPr>
          <a:lstStyle/>
          <a:p>
            <a:pPr rtl="0"/>
            <a:r>
              <a:rPr lang="en-GB" dirty="0">
                <a:solidFill>
                  <a:schemeClr val="accent1">
                    <a:lumMod val="40000"/>
                    <a:lumOff val="60000"/>
                  </a:schemeClr>
                </a:solidFill>
              </a:rPr>
              <a:t>Marco Pardini</a:t>
            </a:r>
          </a:p>
        </p:txBody>
      </p:sp>
    </p:spTree>
    <p:extLst>
      <p:ext uri="{BB962C8B-B14F-4D97-AF65-F5344CB8AC3E}">
        <p14:creationId xmlns:p14="http://schemas.microsoft.com/office/powerpoint/2010/main" val="2939930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night sky with mountains on the horizon">
            <a:extLst>
              <a:ext uri="{FF2B5EF4-FFF2-40B4-BE49-F238E27FC236}">
                <a16:creationId xmlns:a16="http://schemas.microsoft.com/office/drawing/2014/main" id="{2739CFE1-3E46-48B5-9BDB-769492BA7A53}"/>
              </a:ext>
            </a:extLst>
          </p:cNvPr>
          <p:cNvPicPr>
            <a:picLocks noGrp="1" noChangeAspect="1"/>
          </p:cNvPicPr>
          <p:nvPr>
            <p:ph sz="half" idx="1"/>
          </p:nvPr>
        </p:nvPicPr>
        <p:blipFill rotWithShape="1">
          <a:blip r:embed="rId3"/>
          <a:srcRect t="4555" b="4555"/>
          <a:stretch/>
        </p:blipFill>
        <p:spPr>
          <a:xfrm>
            <a:off x="-600" y="-1226"/>
            <a:ext cx="12193200" cy="6860452"/>
          </a:xfrm>
          <a:custGeom>
            <a:avLst/>
            <a:gdLst/>
            <a:ahLst/>
            <a:cxnLst/>
            <a:rect l="l" t="t" r="r" b="b"/>
            <a:pathLst>
              <a:path w="12192000" h="6858000">
                <a:moveTo>
                  <a:pt x="6090347" y="706999"/>
                </a:moveTo>
                <a:cubicBezTo>
                  <a:pt x="4588386" y="706999"/>
                  <a:pt x="3370806" y="1924579"/>
                  <a:pt x="3370806" y="3426541"/>
                </a:cubicBezTo>
                <a:cubicBezTo>
                  <a:pt x="3370806" y="4928503"/>
                  <a:pt x="4588386" y="6146083"/>
                  <a:pt x="6090347" y="6146083"/>
                </a:cubicBezTo>
                <a:cubicBezTo>
                  <a:pt x="7592308" y="6146083"/>
                  <a:pt x="8809888" y="4928503"/>
                  <a:pt x="8809888" y="3426541"/>
                </a:cubicBezTo>
                <a:cubicBezTo>
                  <a:pt x="8809888" y="1924579"/>
                  <a:pt x="7592308" y="706999"/>
                  <a:pt x="6090347" y="706999"/>
                </a:cubicBezTo>
                <a:close/>
                <a:moveTo>
                  <a:pt x="6082303" y="247854"/>
                </a:moveTo>
                <a:cubicBezTo>
                  <a:pt x="7836802" y="247854"/>
                  <a:pt x="9259104" y="1671227"/>
                  <a:pt x="9259104" y="3427045"/>
                </a:cubicBezTo>
                <a:cubicBezTo>
                  <a:pt x="9259104" y="5182864"/>
                  <a:pt x="7836802" y="6606237"/>
                  <a:pt x="6082303" y="6606237"/>
                </a:cubicBezTo>
                <a:cubicBezTo>
                  <a:pt x="4327804" y="6606237"/>
                  <a:pt x="2905502" y="5182864"/>
                  <a:pt x="2905502" y="3427045"/>
                </a:cubicBezTo>
                <a:cubicBezTo>
                  <a:pt x="2905502" y="1671227"/>
                  <a:pt x="4327804" y="247854"/>
                  <a:pt x="6082303" y="247854"/>
                </a:cubicBezTo>
                <a:close/>
                <a:moveTo>
                  <a:pt x="9560257" y="0"/>
                </a:moveTo>
                <a:lnTo>
                  <a:pt x="12192000" y="0"/>
                </a:lnTo>
                <a:lnTo>
                  <a:pt x="12192000" y="6858000"/>
                </a:lnTo>
                <a:lnTo>
                  <a:pt x="9560255" y="6858000"/>
                </a:lnTo>
                <a:lnTo>
                  <a:pt x="9704262" y="6706843"/>
                </a:lnTo>
                <a:cubicBezTo>
                  <a:pt x="10490530" y="5841105"/>
                  <a:pt x="10969748" y="4691058"/>
                  <a:pt x="10969748" y="3428999"/>
                </a:cubicBezTo>
                <a:cubicBezTo>
                  <a:pt x="10969748" y="2166941"/>
                  <a:pt x="10490530" y="1016894"/>
                  <a:pt x="9704262" y="151155"/>
                </a:cubicBezTo>
                <a:close/>
                <a:moveTo>
                  <a:pt x="7947654" y="0"/>
                </a:moveTo>
                <a:lnTo>
                  <a:pt x="8099035" y="0"/>
                </a:lnTo>
                <a:lnTo>
                  <a:pt x="8158569" y="34257"/>
                </a:lnTo>
                <a:cubicBezTo>
                  <a:pt x="9305381" y="731601"/>
                  <a:pt x="10071441" y="1993601"/>
                  <a:pt x="10071441" y="3434659"/>
                </a:cubicBezTo>
                <a:cubicBezTo>
                  <a:pt x="10071441" y="4875717"/>
                  <a:pt x="9305381" y="6137716"/>
                  <a:pt x="8158569" y="6835060"/>
                </a:cubicBezTo>
                <a:lnTo>
                  <a:pt x="8118703" y="6858000"/>
                </a:lnTo>
                <a:lnTo>
                  <a:pt x="7923440" y="6858000"/>
                </a:lnTo>
                <a:lnTo>
                  <a:pt x="7938929" y="6850061"/>
                </a:lnTo>
                <a:cubicBezTo>
                  <a:pt x="9153123" y="6189975"/>
                  <a:pt x="9977382" y="4902579"/>
                  <a:pt x="9977382" y="3422520"/>
                </a:cubicBezTo>
                <a:cubicBezTo>
                  <a:pt x="9977382" y="2009739"/>
                  <a:pt x="9226353" y="772500"/>
                  <a:pt x="8102044" y="88839"/>
                </a:cubicBezTo>
                <a:close/>
                <a:moveTo>
                  <a:pt x="4097777" y="0"/>
                </a:moveTo>
                <a:lnTo>
                  <a:pt x="4216953" y="0"/>
                </a:lnTo>
                <a:lnTo>
                  <a:pt x="4062563" y="88839"/>
                </a:lnTo>
                <a:cubicBezTo>
                  <a:pt x="2938253" y="772500"/>
                  <a:pt x="2187224" y="2009739"/>
                  <a:pt x="2187224" y="3422520"/>
                </a:cubicBezTo>
                <a:cubicBezTo>
                  <a:pt x="2187224" y="4902579"/>
                  <a:pt x="3011483" y="6189975"/>
                  <a:pt x="4225677" y="6850061"/>
                </a:cubicBezTo>
                <a:lnTo>
                  <a:pt x="4241167" y="6858000"/>
                </a:lnTo>
                <a:lnTo>
                  <a:pt x="4078110" y="6858000"/>
                </a:lnTo>
                <a:lnTo>
                  <a:pt x="4038243" y="6835060"/>
                </a:lnTo>
                <a:cubicBezTo>
                  <a:pt x="2891431" y="6137716"/>
                  <a:pt x="2125371" y="4875717"/>
                  <a:pt x="2125371" y="3434659"/>
                </a:cubicBezTo>
                <a:cubicBezTo>
                  <a:pt x="2125371" y="1993601"/>
                  <a:pt x="2891431" y="731601"/>
                  <a:pt x="4038243" y="34257"/>
                </a:cubicBezTo>
                <a:close/>
                <a:moveTo>
                  <a:pt x="0" y="0"/>
                </a:moveTo>
                <a:lnTo>
                  <a:pt x="2636555" y="0"/>
                </a:lnTo>
                <a:lnTo>
                  <a:pt x="2492551" y="151155"/>
                </a:lnTo>
                <a:cubicBezTo>
                  <a:pt x="1706282" y="1016894"/>
                  <a:pt x="1227064" y="2166941"/>
                  <a:pt x="1227064" y="3428999"/>
                </a:cubicBezTo>
                <a:cubicBezTo>
                  <a:pt x="1227064" y="4691058"/>
                  <a:pt x="1706282" y="5841105"/>
                  <a:pt x="2492551" y="6706843"/>
                </a:cubicBezTo>
                <a:lnTo>
                  <a:pt x="2636557" y="6858000"/>
                </a:lnTo>
                <a:lnTo>
                  <a:pt x="0" y="6858000"/>
                </a:lnTo>
                <a:close/>
              </a:path>
            </a:pathLst>
          </a:custGeom>
          <a:ln w="60325" cmpd="dbl">
            <a:solidFill>
              <a:schemeClr val="tx1">
                <a:alpha val="40000"/>
              </a:schemeClr>
            </a:solidFill>
          </a:ln>
        </p:spPr>
      </p:pic>
      <p:graphicFrame>
        <p:nvGraphicFramePr>
          <p:cNvPr id="5" name="Content Placeholder 4" descr="SmartArt graphic">
            <a:extLst>
              <a:ext uri="{FF2B5EF4-FFF2-40B4-BE49-F238E27FC236}">
                <a16:creationId xmlns:a16="http://schemas.microsoft.com/office/drawing/2014/main" id="{21A182E9-AC38-4344-9247-5AB4B8F03A26}"/>
              </a:ext>
            </a:extLst>
          </p:cNvPr>
          <p:cNvGraphicFramePr>
            <a:graphicFrameLocks noGrp="1"/>
          </p:cNvGraphicFramePr>
          <p:nvPr>
            <p:ph sz="half" idx="2"/>
            <p:extLst>
              <p:ext uri="{D42A27DB-BD31-4B8C-83A1-F6EECF244321}">
                <p14:modId xmlns:p14="http://schemas.microsoft.com/office/powerpoint/2010/main" val="2357670460"/>
              </p:ext>
            </p:extLst>
          </p:nvPr>
        </p:nvGraphicFramePr>
        <p:xfrm>
          <a:off x="2569323" y="2142067"/>
          <a:ext cx="7390680" cy="37253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Title 1">
            <a:extLst>
              <a:ext uri="{FF2B5EF4-FFF2-40B4-BE49-F238E27FC236}">
                <a16:creationId xmlns:a16="http://schemas.microsoft.com/office/drawing/2014/main" id="{144E241E-3110-4B1C-B9B0-F17B90FEEC1D}"/>
              </a:ext>
            </a:extLst>
          </p:cNvPr>
          <p:cNvSpPr>
            <a:spLocks noGrp="1"/>
          </p:cNvSpPr>
          <p:nvPr>
            <p:ph type="title"/>
          </p:nvPr>
        </p:nvSpPr>
        <p:spPr>
          <a:xfrm>
            <a:off x="2408903" y="787400"/>
            <a:ext cx="7390680" cy="1278467"/>
          </a:xfrm>
        </p:spPr>
        <p:txBody>
          <a:bodyPr vert="horz" lIns="91440" tIns="45720" rIns="91440" bIns="45720" rtlCol="0" anchor="ctr">
            <a:normAutofit/>
          </a:bodyPr>
          <a:lstStyle/>
          <a:p>
            <a:pPr algn="ctr" rtl="0"/>
            <a:r>
              <a:rPr lang="en-GB" dirty="0"/>
              <a:t>Activity Recognition</a:t>
            </a:r>
          </a:p>
        </p:txBody>
      </p:sp>
    </p:spTree>
    <p:extLst>
      <p:ext uri="{BB962C8B-B14F-4D97-AF65-F5344CB8AC3E}">
        <p14:creationId xmlns:p14="http://schemas.microsoft.com/office/powerpoint/2010/main" val="1974828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ight spots">
            <a:extLst>
              <a:ext uri="{FF2B5EF4-FFF2-40B4-BE49-F238E27FC236}">
                <a16:creationId xmlns:a16="http://schemas.microsoft.com/office/drawing/2014/main"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D44BCB7C-A6FC-4118-9027-468ECFDE6455}"/>
              </a:ext>
            </a:extLst>
          </p:cNvPr>
          <p:cNvSpPr>
            <a:spLocks noGrp="1"/>
          </p:cNvSpPr>
          <p:nvPr>
            <p:ph type="ctrTitle"/>
          </p:nvPr>
        </p:nvSpPr>
        <p:spPr>
          <a:xfrm>
            <a:off x="328113" y="205875"/>
            <a:ext cx="7197726" cy="2421464"/>
          </a:xfrm>
        </p:spPr>
        <p:txBody>
          <a:bodyPr rtlCol="0" anchor="t">
            <a:normAutofit/>
          </a:bodyPr>
          <a:lstStyle/>
          <a:p>
            <a:pPr algn="l" rtl="0"/>
            <a:r>
              <a:rPr lang="en-GB" dirty="0"/>
              <a:t>OBJECTIVE</a:t>
            </a:r>
          </a:p>
        </p:txBody>
      </p:sp>
      <p:sp>
        <p:nvSpPr>
          <p:cNvPr id="10" name="TextBox 9">
            <a:extLst>
              <a:ext uri="{FF2B5EF4-FFF2-40B4-BE49-F238E27FC236}">
                <a16:creationId xmlns:a16="http://schemas.microsoft.com/office/drawing/2014/main" id="{24F289EA-0385-9AE6-F8DA-37093DA763CD}"/>
              </a:ext>
            </a:extLst>
          </p:cNvPr>
          <p:cNvSpPr txBox="1"/>
          <p:nvPr/>
        </p:nvSpPr>
        <p:spPr>
          <a:xfrm>
            <a:off x="381000" y="1416607"/>
            <a:ext cx="6841672" cy="4801314"/>
          </a:xfrm>
          <a:prstGeom prst="rect">
            <a:avLst/>
          </a:prstGeom>
          <a:noFill/>
        </p:spPr>
        <p:txBody>
          <a:bodyPr wrap="square" rtlCol="0">
            <a:spAutoFit/>
          </a:bodyPr>
          <a:lstStyle/>
          <a:p>
            <a:pPr marL="342900" indent="-342900">
              <a:buFont typeface="Arial" panose="020B0604020202020204" pitchFamily="34" charset="0"/>
              <a:buChar char="•"/>
            </a:pPr>
            <a:r>
              <a:rPr lang="en-GB" sz="2400" dirty="0"/>
              <a:t>Classification of 6 different activities: </a:t>
            </a:r>
          </a:p>
          <a:p>
            <a:pPr marL="1257300" lvl="2" indent="-342900">
              <a:buFont typeface="Arial" panose="020B0604020202020204" pitchFamily="34" charset="0"/>
              <a:buChar char="•"/>
            </a:pPr>
            <a:r>
              <a:rPr lang="en-GB" sz="2000" dirty="0"/>
              <a:t>walking normal</a:t>
            </a:r>
          </a:p>
          <a:p>
            <a:pPr marL="1257300" lvl="2" indent="-342900">
              <a:buFont typeface="Arial" panose="020B0604020202020204" pitchFamily="34" charset="0"/>
              <a:buChar char="•"/>
            </a:pPr>
            <a:r>
              <a:rPr lang="en-GB" sz="2000" dirty="0"/>
              <a:t>walking fast</a:t>
            </a:r>
          </a:p>
          <a:p>
            <a:pPr marL="1257300" lvl="2" indent="-342900">
              <a:buFont typeface="Arial" panose="020B0604020202020204" pitchFamily="34" charset="0"/>
              <a:buChar char="•"/>
            </a:pPr>
            <a:r>
              <a:rPr lang="en-GB" sz="2000" dirty="0"/>
              <a:t>walking with a bag</a:t>
            </a:r>
          </a:p>
          <a:p>
            <a:pPr marL="1257300" lvl="2" indent="-342900">
              <a:buFont typeface="Arial" panose="020B0604020202020204" pitchFamily="34" charset="0"/>
              <a:buChar char="•"/>
            </a:pPr>
            <a:r>
              <a:rPr lang="en-GB" sz="2000" dirty="0"/>
              <a:t>going downstairs</a:t>
            </a:r>
          </a:p>
          <a:p>
            <a:pPr marL="1257300" lvl="2" indent="-342900">
              <a:buFont typeface="Arial" panose="020B0604020202020204" pitchFamily="34" charset="0"/>
              <a:buChar char="•"/>
            </a:pPr>
            <a:r>
              <a:rPr lang="en-GB" sz="2000" dirty="0"/>
              <a:t>going upstairs</a:t>
            </a:r>
          </a:p>
          <a:p>
            <a:pPr marL="1257300" lvl="2" indent="-342900">
              <a:buFont typeface="Arial" panose="020B0604020202020204" pitchFamily="34" charset="0"/>
              <a:buChar char="•"/>
            </a:pPr>
            <a:r>
              <a:rPr lang="en-GB" sz="2000" dirty="0"/>
              <a:t>sitting</a:t>
            </a:r>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r>
              <a:rPr lang="en-GB" sz="2400" dirty="0"/>
              <a:t>Ranking of the time-domain and frequency-domain features that contribute the most into identifying motion activity types;</a:t>
            </a:r>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r>
              <a:rPr lang="en-GB" sz="2400" dirty="0"/>
              <a:t>Model evaluation</a:t>
            </a:r>
          </a:p>
          <a:p>
            <a:pPr marL="285750" indent="-285750">
              <a:buFontTx/>
              <a:buChar char="-"/>
            </a:pPr>
            <a:endParaRPr lang="en-GB" dirty="0"/>
          </a:p>
        </p:txBody>
      </p:sp>
      <p:sp>
        <p:nvSpPr>
          <p:cNvPr id="3" name="TextBox 2">
            <a:extLst>
              <a:ext uri="{FF2B5EF4-FFF2-40B4-BE49-F238E27FC236}">
                <a16:creationId xmlns:a16="http://schemas.microsoft.com/office/drawing/2014/main" id="{57ECD807-B300-0E3D-4D9D-DF98F0E472E1}"/>
              </a:ext>
            </a:extLst>
          </p:cNvPr>
          <p:cNvSpPr txBox="1"/>
          <p:nvPr/>
        </p:nvSpPr>
        <p:spPr>
          <a:xfrm>
            <a:off x="7222672" y="1427493"/>
            <a:ext cx="4285070" cy="4154984"/>
          </a:xfrm>
          <a:prstGeom prst="rect">
            <a:avLst/>
          </a:prstGeom>
          <a:noFill/>
        </p:spPr>
        <p:txBody>
          <a:bodyPr wrap="square" rtlCol="0">
            <a:spAutoFit/>
          </a:bodyPr>
          <a:lstStyle/>
          <a:p>
            <a:r>
              <a:rPr lang="en-GB" sz="2400" dirty="0"/>
              <a:t>Problems of prior studies:</a:t>
            </a:r>
          </a:p>
          <a:p>
            <a:endParaRPr lang="en-GB" sz="2000" dirty="0"/>
          </a:p>
          <a:p>
            <a:pPr marL="285750" indent="-285750">
              <a:buFont typeface="Arial" panose="020B0604020202020204" pitchFamily="34" charset="0"/>
              <a:buChar char="•"/>
            </a:pPr>
            <a:r>
              <a:rPr lang="en-GB" sz="2200" dirty="0"/>
              <a:t>Too much focus on performances</a:t>
            </a:r>
          </a:p>
          <a:p>
            <a:pPr marL="285750" indent="-285750">
              <a:buFont typeface="Arial" panose="020B0604020202020204" pitchFamily="34" charset="0"/>
              <a:buChar char="•"/>
            </a:pPr>
            <a:endParaRPr lang="en-GB" sz="2200" dirty="0"/>
          </a:p>
          <a:p>
            <a:pPr marL="285750" indent="-285750">
              <a:buFont typeface="Arial" panose="020B0604020202020204" pitchFamily="34" charset="0"/>
              <a:buChar char="•"/>
            </a:pPr>
            <a:r>
              <a:rPr lang="en-GB" sz="2200" dirty="0"/>
              <a:t>Low attention to the interpretability</a:t>
            </a:r>
          </a:p>
          <a:p>
            <a:pPr marL="285750" indent="-285750">
              <a:buFont typeface="Arial" panose="020B0604020202020204" pitchFamily="34" charset="0"/>
              <a:buChar char="•"/>
            </a:pPr>
            <a:endParaRPr lang="en-GB" sz="2200" dirty="0"/>
          </a:p>
          <a:p>
            <a:pPr marL="285750" indent="-285750">
              <a:buFont typeface="Arial" panose="020B0604020202020204" pitchFamily="34" charset="0"/>
              <a:buChar char="•"/>
            </a:pPr>
            <a:r>
              <a:rPr lang="en-GB" sz="2200" dirty="0"/>
              <a:t>Limited number of partecipants and samples</a:t>
            </a:r>
          </a:p>
          <a:p>
            <a:pPr marL="285750" indent="-285750">
              <a:buFont typeface="Arial" panose="020B0604020202020204" pitchFamily="34" charset="0"/>
              <a:buChar char="•"/>
            </a:pPr>
            <a:endParaRPr lang="en-GB" sz="2200" dirty="0"/>
          </a:p>
          <a:p>
            <a:pPr marL="285750" indent="-285750">
              <a:buFont typeface="Arial" panose="020B0604020202020204" pitchFamily="34" charset="0"/>
              <a:buChar char="•"/>
            </a:pPr>
            <a:r>
              <a:rPr lang="en-GB" sz="2200" dirty="0"/>
              <a:t>Activity signals could vary over time</a:t>
            </a:r>
          </a:p>
        </p:txBody>
      </p:sp>
    </p:spTree>
    <p:extLst>
      <p:ext uri="{BB962C8B-B14F-4D97-AF65-F5344CB8AC3E}">
        <p14:creationId xmlns:p14="http://schemas.microsoft.com/office/powerpoint/2010/main" val="401917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340C7600-5BA8-4A54-887F-74AF87750A31}"/>
              </a:ext>
            </a:extLst>
          </p:cNvPr>
          <p:cNvSpPr>
            <a:spLocks noGrp="1"/>
          </p:cNvSpPr>
          <p:nvPr>
            <p:ph type="ctrTitle"/>
          </p:nvPr>
        </p:nvSpPr>
        <p:spPr>
          <a:xfrm>
            <a:off x="3849967" y="197733"/>
            <a:ext cx="7197726" cy="2421464"/>
          </a:xfrm>
        </p:spPr>
        <p:txBody>
          <a:bodyPr rtlCol="0" anchor="t">
            <a:normAutofit/>
          </a:bodyPr>
          <a:lstStyle/>
          <a:p>
            <a:pPr rtl="0"/>
            <a:r>
              <a:rPr lang="en-GB" dirty="0"/>
              <a:t>Methodology</a:t>
            </a:r>
            <a:endParaRPr lang="en-GB" b="1" dirty="0"/>
          </a:p>
        </p:txBody>
      </p:sp>
      <p:sp>
        <p:nvSpPr>
          <p:cNvPr id="6" name="TextBox 5">
            <a:extLst>
              <a:ext uri="{FF2B5EF4-FFF2-40B4-BE49-F238E27FC236}">
                <a16:creationId xmlns:a16="http://schemas.microsoft.com/office/drawing/2014/main" id="{0925DD70-5365-3621-2A26-EC3623B75E9F}"/>
              </a:ext>
            </a:extLst>
          </p:cNvPr>
          <p:cNvSpPr txBox="1"/>
          <p:nvPr/>
        </p:nvSpPr>
        <p:spPr>
          <a:xfrm>
            <a:off x="1222947" y="1790069"/>
            <a:ext cx="4253501" cy="646331"/>
          </a:xfrm>
          <a:prstGeom prst="rect">
            <a:avLst/>
          </a:prstGeom>
          <a:noFill/>
        </p:spPr>
        <p:txBody>
          <a:bodyPr wrap="square" rtlCol="0">
            <a:spAutoFit/>
          </a:bodyPr>
          <a:lstStyle/>
          <a:p>
            <a:r>
              <a:rPr lang="en-GB" dirty="0"/>
              <a:t>Smartphone sensors: accelerometer and gyroscope (Samsung Galaxy S6)</a:t>
            </a:r>
          </a:p>
        </p:txBody>
      </p:sp>
      <p:sp>
        <p:nvSpPr>
          <p:cNvPr id="7" name="TextBox 6">
            <a:extLst>
              <a:ext uri="{FF2B5EF4-FFF2-40B4-BE49-F238E27FC236}">
                <a16:creationId xmlns:a16="http://schemas.microsoft.com/office/drawing/2014/main" id="{59938EB0-6C04-12F8-4D75-3B7E4E6FEC25}"/>
              </a:ext>
            </a:extLst>
          </p:cNvPr>
          <p:cNvSpPr txBox="1"/>
          <p:nvPr/>
        </p:nvSpPr>
        <p:spPr>
          <a:xfrm>
            <a:off x="1225942" y="3105834"/>
            <a:ext cx="4139845" cy="646331"/>
          </a:xfrm>
          <a:prstGeom prst="rect">
            <a:avLst/>
          </a:prstGeom>
          <a:noFill/>
        </p:spPr>
        <p:txBody>
          <a:bodyPr wrap="square" rtlCol="0">
            <a:spAutoFit/>
          </a:bodyPr>
          <a:lstStyle/>
          <a:p>
            <a:r>
              <a:rPr lang="en-GB" dirty="0"/>
              <a:t>Fixed time-length windows of 10 seconds, no overlapping</a:t>
            </a:r>
          </a:p>
        </p:txBody>
      </p:sp>
      <p:sp>
        <p:nvSpPr>
          <p:cNvPr id="8" name="TextBox 7">
            <a:extLst>
              <a:ext uri="{FF2B5EF4-FFF2-40B4-BE49-F238E27FC236}">
                <a16:creationId xmlns:a16="http://schemas.microsoft.com/office/drawing/2014/main" id="{46448B9D-3254-B867-8212-A9916A4D8769}"/>
              </a:ext>
            </a:extLst>
          </p:cNvPr>
          <p:cNvSpPr txBox="1"/>
          <p:nvPr/>
        </p:nvSpPr>
        <p:spPr>
          <a:xfrm>
            <a:off x="7099443" y="3220387"/>
            <a:ext cx="1451110" cy="369332"/>
          </a:xfrm>
          <a:prstGeom prst="rect">
            <a:avLst/>
          </a:prstGeom>
          <a:noFill/>
        </p:spPr>
        <p:txBody>
          <a:bodyPr wrap="square" rtlCol="0">
            <a:spAutoFit/>
          </a:bodyPr>
          <a:lstStyle/>
          <a:p>
            <a:r>
              <a:rPr lang="en-GB" dirty="0"/>
              <a:t>30-32 Hz rate</a:t>
            </a:r>
          </a:p>
        </p:txBody>
      </p:sp>
      <p:sp>
        <p:nvSpPr>
          <p:cNvPr id="9" name="TextBox 8">
            <a:extLst>
              <a:ext uri="{FF2B5EF4-FFF2-40B4-BE49-F238E27FC236}">
                <a16:creationId xmlns:a16="http://schemas.microsoft.com/office/drawing/2014/main" id="{7658E621-3D3C-A5CF-EDCE-8C6C1084D210}"/>
              </a:ext>
            </a:extLst>
          </p:cNvPr>
          <p:cNvSpPr txBox="1"/>
          <p:nvPr/>
        </p:nvSpPr>
        <p:spPr>
          <a:xfrm>
            <a:off x="7099443" y="1790069"/>
            <a:ext cx="2630561" cy="646331"/>
          </a:xfrm>
          <a:prstGeom prst="rect">
            <a:avLst/>
          </a:prstGeom>
          <a:noFill/>
        </p:spPr>
        <p:txBody>
          <a:bodyPr wrap="square" rtlCol="0">
            <a:spAutoFit/>
          </a:bodyPr>
          <a:lstStyle/>
          <a:p>
            <a:r>
              <a:rPr lang="en-GB" dirty="0"/>
              <a:t>Smartphone device located inside a pouch</a:t>
            </a:r>
          </a:p>
        </p:txBody>
      </p:sp>
      <p:sp>
        <p:nvSpPr>
          <p:cNvPr id="10" name="TextBox 9">
            <a:extLst>
              <a:ext uri="{FF2B5EF4-FFF2-40B4-BE49-F238E27FC236}">
                <a16:creationId xmlns:a16="http://schemas.microsoft.com/office/drawing/2014/main" id="{A0A21775-074E-9003-E6FD-966B720A5887}"/>
              </a:ext>
            </a:extLst>
          </p:cNvPr>
          <p:cNvSpPr txBox="1"/>
          <p:nvPr/>
        </p:nvSpPr>
        <p:spPr>
          <a:xfrm>
            <a:off x="1234552" y="4530084"/>
            <a:ext cx="1638935" cy="369332"/>
          </a:xfrm>
          <a:prstGeom prst="rect">
            <a:avLst/>
          </a:prstGeom>
          <a:noFill/>
        </p:spPr>
        <p:txBody>
          <a:bodyPr wrap="square" rtlCol="0">
            <a:spAutoFit/>
          </a:bodyPr>
          <a:lstStyle/>
          <a:p>
            <a:r>
              <a:rPr lang="en-GB" dirty="0"/>
              <a:t>60 participants</a:t>
            </a:r>
          </a:p>
        </p:txBody>
      </p:sp>
      <p:sp>
        <p:nvSpPr>
          <p:cNvPr id="11" name="TextBox 10">
            <a:extLst>
              <a:ext uri="{FF2B5EF4-FFF2-40B4-BE49-F238E27FC236}">
                <a16:creationId xmlns:a16="http://schemas.microsoft.com/office/drawing/2014/main" id="{A7C9CC61-93E8-3D32-61FF-358A9F1553E2}"/>
              </a:ext>
            </a:extLst>
          </p:cNvPr>
          <p:cNvSpPr txBox="1"/>
          <p:nvPr/>
        </p:nvSpPr>
        <p:spPr>
          <a:xfrm>
            <a:off x="3349697" y="4276933"/>
            <a:ext cx="4253501" cy="923330"/>
          </a:xfrm>
          <a:prstGeom prst="rect">
            <a:avLst/>
          </a:prstGeom>
          <a:noFill/>
        </p:spPr>
        <p:txBody>
          <a:bodyPr wrap="square" rtlCol="0">
            <a:spAutoFit/>
          </a:bodyPr>
          <a:lstStyle/>
          <a:p>
            <a:r>
              <a:rPr lang="en-GB" dirty="0"/>
              <a:t>35 male</a:t>
            </a:r>
          </a:p>
          <a:p>
            <a:endParaRPr lang="en-GB" dirty="0"/>
          </a:p>
          <a:p>
            <a:r>
              <a:rPr lang="en-GB" dirty="0"/>
              <a:t>25 female</a:t>
            </a:r>
          </a:p>
        </p:txBody>
      </p:sp>
      <p:sp>
        <p:nvSpPr>
          <p:cNvPr id="12" name="TextBox 11">
            <a:extLst>
              <a:ext uri="{FF2B5EF4-FFF2-40B4-BE49-F238E27FC236}">
                <a16:creationId xmlns:a16="http://schemas.microsoft.com/office/drawing/2014/main" id="{9FC8AFE6-F5C0-F19A-6CA9-50589C20402B}"/>
              </a:ext>
            </a:extLst>
          </p:cNvPr>
          <p:cNvSpPr txBox="1"/>
          <p:nvPr/>
        </p:nvSpPr>
        <p:spPr>
          <a:xfrm>
            <a:off x="7099443" y="4296175"/>
            <a:ext cx="1949307" cy="646331"/>
          </a:xfrm>
          <a:prstGeom prst="rect">
            <a:avLst/>
          </a:prstGeom>
          <a:noFill/>
        </p:spPr>
        <p:txBody>
          <a:bodyPr wrap="square" rtlCol="0">
            <a:spAutoFit/>
          </a:bodyPr>
          <a:lstStyle/>
          <a:p>
            <a:r>
              <a:rPr lang="en-GB" dirty="0"/>
              <a:t>Age between 18 and 56 years old</a:t>
            </a:r>
          </a:p>
        </p:txBody>
      </p:sp>
      <p:pic>
        <p:nvPicPr>
          <p:cNvPr id="17" name="Picture 16">
            <a:extLst>
              <a:ext uri="{FF2B5EF4-FFF2-40B4-BE49-F238E27FC236}">
                <a16:creationId xmlns:a16="http://schemas.microsoft.com/office/drawing/2014/main" id="{78C4728F-B416-7DB5-FF0A-F85E9C5C0887}"/>
              </a:ext>
            </a:extLst>
          </p:cNvPr>
          <p:cNvPicPr>
            <a:picLocks noChangeAspect="1"/>
          </p:cNvPicPr>
          <p:nvPr/>
        </p:nvPicPr>
        <p:blipFill>
          <a:blip r:embed="rId4"/>
          <a:stretch>
            <a:fillRect/>
          </a:stretch>
        </p:blipFill>
        <p:spPr>
          <a:xfrm>
            <a:off x="9591255" y="1614847"/>
            <a:ext cx="1610806" cy="1260445"/>
          </a:xfrm>
          <a:prstGeom prst="rect">
            <a:avLst/>
          </a:prstGeom>
        </p:spPr>
      </p:pic>
      <p:cxnSp>
        <p:nvCxnSpPr>
          <p:cNvPr id="20" name="Straight Arrow Connector 19">
            <a:extLst>
              <a:ext uri="{FF2B5EF4-FFF2-40B4-BE49-F238E27FC236}">
                <a16:creationId xmlns:a16="http://schemas.microsoft.com/office/drawing/2014/main" id="{A90563E6-6A44-2DEF-96CD-BBA6A6D618A3}"/>
              </a:ext>
            </a:extLst>
          </p:cNvPr>
          <p:cNvCxnSpPr>
            <a:cxnSpLocks/>
          </p:cNvCxnSpPr>
          <p:nvPr/>
        </p:nvCxnSpPr>
        <p:spPr>
          <a:xfrm flipV="1">
            <a:off x="2876206" y="4482954"/>
            <a:ext cx="487815" cy="197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B0DD102-69C0-9ADC-249D-6F3E0AA373F2}"/>
              </a:ext>
            </a:extLst>
          </p:cNvPr>
          <p:cNvCxnSpPr>
            <a:cxnSpLocks/>
          </p:cNvCxnSpPr>
          <p:nvPr/>
        </p:nvCxnSpPr>
        <p:spPr>
          <a:xfrm>
            <a:off x="2873487" y="4772951"/>
            <a:ext cx="487815" cy="2292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0E72A037-6E30-AD33-6ED6-571EC5F6AC18}"/>
              </a:ext>
            </a:extLst>
          </p:cNvPr>
          <p:cNvSpPr/>
          <p:nvPr/>
        </p:nvSpPr>
        <p:spPr>
          <a:xfrm>
            <a:off x="333013" y="1751124"/>
            <a:ext cx="779074" cy="779074"/>
          </a:xfrm>
          <a:prstGeom prst="ellipse">
            <a:avLst/>
          </a:prstGeom>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sp>
      <p:sp>
        <p:nvSpPr>
          <p:cNvPr id="27" name="Oval 26">
            <a:extLst>
              <a:ext uri="{FF2B5EF4-FFF2-40B4-BE49-F238E27FC236}">
                <a16:creationId xmlns:a16="http://schemas.microsoft.com/office/drawing/2014/main" id="{8BB473E5-3432-AC16-882D-0D83B7AE3438}"/>
              </a:ext>
            </a:extLst>
          </p:cNvPr>
          <p:cNvSpPr/>
          <p:nvPr/>
        </p:nvSpPr>
        <p:spPr>
          <a:xfrm>
            <a:off x="333013" y="3039462"/>
            <a:ext cx="779074" cy="779074"/>
          </a:xfrm>
          <a:prstGeom prst="ellipse">
            <a:avLst/>
          </a:prstGeom>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sp>
      <p:sp>
        <p:nvSpPr>
          <p:cNvPr id="28" name="Oval 27">
            <a:extLst>
              <a:ext uri="{FF2B5EF4-FFF2-40B4-BE49-F238E27FC236}">
                <a16:creationId xmlns:a16="http://schemas.microsoft.com/office/drawing/2014/main" id="{72BDD494-22B2-A7BA-0570-798F0E10A84F}"/>
              </a:ext>
            </a:extLst>
          </p:cNvPr>
          <p:cNvSpPr/>
          <p:nvPr/>
        </p:nvSpPr>
        <p:spPr>
          <a:xfrm>
            <a:off x="333013" y="4329791"/>
            <a:ext cx="779074" cy="779074"/>
          </a:xfrm>
          <a:prstGeom prst="ellipse">
            <a:avLst/>
          </a:prstGeom>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sp>
      <p:sp>
        <p:nvSpPr>
          <p:cNvPr id="29" name="Oval 28">
            <a:extLst>
              <a:ext uri="{FF2B5EF4-FFF2-40B4-BE49-F238E27FC236}">
                <a16:creationId xmlns:a16="http://schemas.microsoft.com/office/drawing/2014/main" id="{892B0B83-0E73-8113-027C-F175EBC1EA16}"/>
              </a:ext>
            </a:extLst>
          </p:cNvPr>
          <p:cNvSpPr/>
          <p:nvPr/>
        </p:nvSpPr>
        <p:spPr>
          <a:xfrm>
            <a:off x="6109504" y="1767932"/>
            <a:ext cx="779074" cy="779074"/>
          </a:xfrm>
          <a:prstGeom prst="ellipse">
            <a:avLst/>
          </a:prstGeom>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sp>
      <p:sp>
        <p:nvSpPr>
          <p:cNvPr id="30" name="Oval 29">
            <a:extLst>
              <a:ext uri="{FF2B5EF4-FFF2-40B4-BE49-F238E27FC236}">
                <a16:creationId xmlns:a16="http://schemas.microsoft.com/office/drawing/2014/main" id="{EB3EBCB8-B32F-E308-0DB4-1F22A780B9C7}"/>
              </a:ext>
            </a:extLst>
          </p:cNvPr>
          <p:cNvSpPr/>
          <p:nvPr/>
        </p:nvSpPr>
        <p:spPr>
          <a:xfrm>
            <a:off x="6096000" y="3108553"/>
            <a:ext cx="779074" cy="779074"/>
          </a:xfrm>
          <a:prstGeom prst="ellipse">
            <a:avLst/>
          </a:prstGeom>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sp>
      <p:sp>
        <p:nvSpPr>
          <p:cNvPr id="31" name="Oval 30">
            <a:extLst>
              <a:ext uri="{FF2B5EF4-FFF2-40B4-BE49-F238E27FC236}">
                <a16:creationId xmlns:a16="http://schemas.microsoft.com/office/drawing/2014/main" id="{93404BEE-5BEB-4F89-C6D4-0D9B71000FBB}"/>
              </a:ext>
            </a:extLst>
          </p:cNvPr>
          <p:cNvSpPr/>
          <p:nvPr/>
        </p:nvSpPr>
        <p:spPr>
          <a:xfrm>
            <a:off x="6096000" y="4333794"/>
            <a:ext cx="779074" cy="779074"/>
          </a:xfrm>
          <a:prstGeom prst="ellipse">
            <a:avLst/>
          </a:prstGeom>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sp>
      <p:pic>
        <p:nvPicPr>
          <p:cNvPr id="40" name="Graphic 39" descr="Smart Phone with solid fill">
            <a:extLst>
              <a:ext uri="{FF2B5EF4-FFF2-40B4-BE49-F238E27FC236}">
                <a16:creationId xmlns:a16="http://schemas.microsoft.com/office/drawing/2014/main" id="{64880D03-9248-C79D-EBB9-B86F6B75173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50227" y="1870805"/>
            <a:ext cx="539712" cy="539712"/>
          </a:xfrm>
          <a:prstGeom prst="rect">
            <a:avLst/>
          </a:prstGeom>
        </p:spPr>
      </p:pic>
      <p:pic>
        <p:nvPicPr>
          <p:cNvPr id="42" name="Graphic 41" descr="Bar chart outline">
            <a:extLst>
              <a:ext uri="{FF2B5EF4-FFF2-40B4-BE49-F238E27FC236}">
                <a16:creationId xmlns:a16="http://schemas.microsoft.com/office/drawing/2014/main" id="{C47B582F-E03E-F3CC-15CB-912E693127A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50227" y="3167203"/>
            <a:ext cx="523594" cy="523594"/>
          </a:xfrm>
          <a:prstGeom prst="rect">
            <a:avLst/>
          </a:prstGeom>
        </p:spPr>
      </p:pic>
      <p:pic>
        <p:nvPicPr>
          <p:cNvPr id="44" name="Graphic 43" descr="Group of people outline">
            <a:extLst>
              <a:ext uri="{FF2B5EF4-FFF2-40B4-BE49-F238E27FC236}">
                <a16:creationId xmlns:a16="http://schemas.microsoft.com/office/drawing/2014/main" id="{0B68BFF0-AF8B-D0B2-9B4C-6D5F2CB9B16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58145" y="4457390"/>
            <a:ext cx="523875" cy="523875"/>
          </a:xfrm>
          <a:prstGeom prst="rect">
            <a:avLst/>
          </a:prstGeom>
        </p:spPr>
      </p:pic>
      <p:pic>
        <p:nvPicPr>
          <p:cNvPr id="46" name="Graphic 45" descr="Trousers outline">
            <a:extLst>
              <a:ext uri="{FF2B5EF4-FFF2-40B4-BE49-F238E27FC236}">
                <a16:creationId xmlns:a16="http://schemas.microsoft.com/office/drawing/2014/main" id="{2A86B506-ABBD-A38E-CEBB-BC27656D1D5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232341" y="1890769"/>
            <a:ext cx="533400" cy="533400"/>
          </a:xfrm>
          <a:prstGeom prst="rect">
            <a:avLst/>
          </a:prstGeom>
        </p:spPr>
      </p:pic>
      <p:pic>
        <p:nvPicPr>
          <p:cNvPr id="48" name="Graphic 47" descr="Scatterplot outline">
            <a:extLst>
              <a:ext uri="{FF2B5EF4-FFF2-40B4-BE49-F238E27FC236}">
                <a16:creationId xmlns:a16="http://schemas.microsoft.com/office/drawing/2014/main" id="{48AD2E0A-8DA9-7C59-FADB-5CE2D61528B4}"/>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6213584" y="3220387"/>
            <a:ext cx="542925" cy="542925"/>
          </a:xfrm>
          <a:prstGeom prst="rect">
            <a:avLst/>
          </a:prstGeom>
        </p:spPr>
      </p:pic>
      <p:pic>
        <p:nvPicPr>
          <p:cNvPr id="52" name="Graphic 51" descr="Bar graph with upward trend outline">
            <a:extLst>
              <a:ext uri="{FF2B5EF4-FFF2-40B4-BE49-F238E27FC236}">
                <a16:creationId xmlns:a16="http://schemas.microsoft.com/office/drawing/2014/main" id="{B0E60714-CCB0-C73F-FBEA-DBD22B8D6AD1}"/>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6213583" y="4447864"/>
            <a:ext cx="542925" cy="542925"/>
          </a:xfrm>
          <a:prstGeom prst="rect">
            <a:avLst/>
          </a:prstGeom>
        </p:spPr>
      </p:pic>
    </p:spTree>
    <p:extLst>
      <p:ext uri="{BB962C8B-B14F-4D97-AF65-F5344CB8AC3E}">
        <p14:creationId xmlns:p14="http://schemas.microsoft.com/office/powerpoint/2010/main" val="1167768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ight spots">
            <a:extLst>
              <a:ext uri="{FF2B5EF4-FFF2-40B4-BE49-F238E27FC236}">
                <a16:creationId xmlns:a16="http://schemas.microsoft.com/office/drawing/2014/main"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D44BCB7C-A6FC-4118-9027-468ECFDE6455}"/>
              </a:ext>
            </a:extLst>
          </p:cNvPr>
          <p:cNvSpPr>
            <a:spLocks noGrp="1"/>
          </p:cNvSpPr>
          <p:nvPr>
            <p:ph type="ctrTitle"/>
          </p:nvPr>
        </p:nvSpPr>
        <p:spPr>
          <a:xfrm>
            <a:off x="328113" y="205875"/>
            <a:ext cx="7197726" cy="2421464"/>
          </a:xfrm>
        </p:spPr>
        <p:txBody>
          <a:bodyPr rtlCol="0" anchor="t">
            <a:normAutofit/>
          </a:bodyPr>
          <a:lstStyle/>
          <a:p>
            <a:pPr algn="l" rtl="0"/>
            <a:r>
              <a:rPr lang="en-GB" dirty="0"/>
              <a:t>METHODOLOGY</a:t>
            </a:r>
          </a:p>
        </p:txBody>
      </p:sp>
      <p:sp>
        <p:nvSpPr>
          <p:cNvPr id="10" name="TextBox 9">
            <a:extLst>
              <a:ext uri="{FF2B5EF4-FFF2-40B4-BE49-F238E27FC236}">
                <a16:creationId xmlns:a16="http://schemas.microsoft.com/office/drawing/2014/main" id="{24F289EA-0385-9AE6-F8DA-37093DA763CD}"/>
              </a:ext>
            </a:extLst>
          </p:cNvPr>
          <p:cNvSpPr txBox="1"/>
          <p:nvPr/>
        </p:nvSpPr>
        <p:spPr>
          <a:xfrm>
            <a:off x="3835429" y="1288858"/>
            <a:ext cx="7777537" cy="5539978"/>
          </a:xfrm>
          <a:prstGeom prst="rect">
            <a:avLst/>
          </a:prstGeom>
          <a:noFill/>
        </p:spPr>
        <p:txBody>
          <a:bodyPr wrap="square" rtlCol="0">
            <a:spAutoFit/>
          </a:bodyPr>
          <a:lstStyle/>
          <a:p>
            <a:pPr marL="342900" indent="-342900">
              <a:buFont typeface="Arial" panose="020B0604020202020204" pitchFamily="34" charset="0"/>
              <a:buChar char="•"/>
            </a:pPr>
            <a:r>
              <a:rPr lang="en-GB" sz="2400" dirty="0"/>
              <a:t>Each individual was asked to perform the activities</a:t>
            </a:r>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r>
              <a:rPr lang="en-GB" sz="2400" dirty="0"/>
              <a:t>Flat corridor, three levels stairs</a:t>
            </a:r>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r>
              <a:rPr lang="en-GB" sz="2400" dirty="0"/>
              <a:t>3 minutes time for each activity</a:t>
            </a:r>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r>
              <a:rPr lang="en-GB" sz="2400" dirty="0"/>
              <a:t>Realistic scenarios (stop to open a door…)</a:t>
            </a:r>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r>
              <a:rPr lang="en-GB" sz="2400" dirty="0"/>
              <a:t>15/20 seconds for rest between activities</a:t>
            </a:r>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r>
              <a:rPr lang="en-GB" sz="2400" dirty="0"/>
              <a:t>10 sessions collected</a:t>
            </a:r>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r>
              <a:rPr lang="en-GB" sz="2400" dirty="0"/>
              <a:t>5 from one day, 5 from a week later</a:t>
            </a:r>
          </a:p>
          <a:p>
            <a:pPr marL="342900" indent="-342900">
              <a:buFont typeface="Arial" panose="020B0604020202020204" pitchFamily="34" charset="0"/>
              <a:buChar char="•"/>
            </a:pPr>
            <a:endParaRPr lang="en-GB" sz="2400" dirty="0"/>
          </a:p>
          <a:p>
            <a:pPr marL="285750" indent="-285750">
              <a:buFontTx/>
              <a:buChar char="-"/>
            </a:pPr>
            <a:endParaRPr lang="en-GB" dirty="0"/>
          </a:p>
        </p:txBody>
      </p:sp>
      <p:pic>
        <p:nvPicPr>
          <p:cNvPr id="4" name="Picture 3">
            <a:extLst>
              <a:ext uri="{FF2B5EF4-FFF2-40B4-BE49-F238E27FC236}">
                <a16:creationId xmlns:a16="http://schemas.microsoft.com/office/drawing/2014/main" id="{66C11890-8637-2AC5-48C6-FCF5B53DDE95}"/>
              </a:ext>
            </a:extLst>
          </p:cNvPr>
          <p:cNvPicPr>
            <a:picLocks noChangeAspect="1"/>
          </p:cNvPicPr>
          <p:nvPr/>
        </p:nvPicPr>
        <p:blipFill>
          <a:blip r:embed="rId4"/>
          <a:stretch>
            <a:fillRect/>
          </a:stretch>
        </p:blipFill>
        <p:spPr>
          <a:xfrm>
            <a:off x="328113" y="2302329"/>
            <a:ext cx="3155944" cy="2609723"/>
          </a:xfrm>
          <a:prstGeom prst="rect">
            <a:avLst/>
          </a:prstGeom>
        </p:spPr>
      </p:pic>
    </p:spTree>
    <p:extLst>
      <p:ext uri="{BB962C8B-B14F-4D97-AF65-F5344CB8AC3E}">
        <p14:creationId xmlns:p14="http://schemas.microsoft.com/office/powerpoint/2010/main" val="1970834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5066A6F-BFE9-4523-B655-4DDEDA7CBD78}"/>
              </a:ext>
            </a:extLst>
          </p:cNvPr>
          <p:cNvSpPr txBox="1">
            <a:spLocks/>
          </p:cNvSpPr>
          <p:nvPr/>
        </p:nvSpPr>
        <p:spPr>
          <a:xfrm>
            <a:off x="328113" y="205875"/>
            <a:ext cx="7197726" cy="2421464"/>
          </a:xfrm>
          <a:prstGeom prst="rect">
            <a:avLst/>
          </a:prstGeom>
          <a:effectLst/>
        </p:spPr>
        <p:txBody>
          <a:bodyPr vert="horz" lIns="91440" tIns="45720" rIns="91440" bIns="45720" rtlCol="0" anchor="t">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4800" dirty="0"/>
              <a:t>METHODOLOGY</a:t>
            </a:r>
            <a:endParaRPr lang="en-GB" dirty="0"/>
          </a:p>
        </p:txBody>
      </p:sp>
      <p:graphicFrame>
        <p:nvGraphicFramePr>
          <p:cNvPr id="2" name="Diagram 1">
            <a:extLst>
              <a:ext uri="{FF2B5EF4-FFF2-40B4-BE49-F238E27FC236}">
                <a16:creationId xmlns:a16="http://schemas.microsoft.com/office/drawing/2014/main" id="{6BC719B7-A300-4434-135C-8A31A70B1592}"/>
              </a:ext>
            </a:extLst>
          </p:cNvPr>
          <p:cNvGraphicFramePr/>
          <p:nvPr>
            <p:extLst>
              <p:ext uri="{D42A27DB-BD31-4B8C-83A1-F6EECF244321}">
                <p14:modId xmlns:p14="http://schemas.microsoft.com/office/powerpoint/2010/main" val="1047973506"/>
              </p:ext>
            </p:extLst>
          </p:nvPr>
        </p:nvGraphicFramePr>
        <p:xfrm>
          <a:off x="2173513" y="1612273"/>
          <a:ext cx="9158515" cy="25134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a:extLst>
              <a:ext uri="{FF2B5EF4-FFF2-40B4-BE49-F238E27FC236}">
                <a16:creationId xmlns:a16="http://schemas.microsoft.com/office/drawing/2014/main" id="{BE2B54DC-CB91-E837-037E-06556A27C400}"/>
              </a:ext>
            </a:extLst>
          </p:cNvPr>
          <p:cNvPicPr>
            <a:picLocks noChangeAspect="1"/>
          </p:cNvPicPr>
          <p:nvPr/>
        </p:nvPicPr>
        <p:blipFill>
          <a:blip r:embed="rId8"/>
          <a:stretch>
            <a:fillRect/>
          </a:stretch>
        </p:blipFill>
        <p:spPr>
          <a:xfrm>
            <a:off x="117983" y="2129068"/>
            <a:ext cx="1914017" cy="1479819"/>
          </a:xfrm>
          <a:prstGeom prst="rect">
            <a:avLst/>
          </a:prstGeom>
        </p:spPr>
      </p:pic>
      <p:graphicFrame>
        <p:nvGraphicFramePr>
          <p:cNvPr id="6" name="Diagram 5">
            <a:extLst>
              <a:ext uri="{FF2B5EF4-FFF2-40B4-BE49-F238E27FC236}">
                <a16:creationId xmlns:a16="http://schemas.microsoft.com/office/drawing/2014/main" id="{D27B619A-FEA8-F08E-4055-6FC7836228B7}"/>
              </a:ext>
            </a:extLst>
          </p:cNvPr>
          <p:cNvGraphicFramePr/>
          <p:nvPr>
            <p:extLst>
              <p:ext uri="{D42A27DB-BD31-4B8C-83A1-F6EECF244321}">
                <p14:modId xmlns:p14="http://schemas.microsoft.com/office/powerpoint/2010/main" val="961829346"/>
              </p:ext>
            </p:extLst>
          </p:nvPr>
        </p:nvGraphicFramePr>
        <p:xfrm>
          <a:off x="2032000" y="4695094"/>
          <a:ext cx="8128000" cy="1403046"/>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3929813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ight spots">
            <a:extLst>
              <a:ext uri="{FF2B5EF4-FFF2-40B4-BE49-F238E27FC236}">
                <a16:creationId xmlns:a16="http://schemas.microsoft.com/office/drawing/2014/main"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D44BCB7C-A6FC-4118-9027-468ECFDE6455}"/>
              </a:ext>
            </a:extLst>
          </p:cNvPr>
          <p:cNvSpPr>
            <a:spLocks noGrp="1"/>
          </p:cNvSpPr>
          <p:nvPr>
            <p:ph type="ctrTitle"/>
          </p:nvPr>
        </p:nvSpPr>
        <p:spPr>
          <a:xfrm>
            <a:off x="5953124" y="164042"/>
            <a:ext cx="6038851" cy="855133"/>
          </a:xfrm>
        </p:spPr>
        <p:txBody>
          <a:bodyPr rtlCol="0" anchor="t">
            <a:normAutofit/>
          </a:bodyPr>
          <a:lstStyle/>
          <a:p>
            <a:pPr algn="l" rtl="0"/>
            <a:r>
              <a:rPr lang="en-GB" dirty="0"/>
              <a:t>Features extraction</a:t>
            </a:r>
          </a:p>
        </p:txBody>
      </p:sp>
      <p:graphicFrame>
        <p:nvGraphicFramePr>
          <p:cNvPr id="7" name="Table 7">
            <a:extLst>
              <a:ext uri="{FF2B5EF4-FFF2-40B4-BE49-F238E27FC236}">
                <a16:creationId xmlns:a16="http://schemas.microsoft.com/office/drawing/2014/main" id="{8F81DDF6-4B1D-953F-AD45-B0773FBADCFE}"/>
              </a:ext>
            </a:extLst>
          </p:cNvPr>
          <p:cNvGraphicFramePr>
            <a:graphicFrameLocks noGrp="1"/>
          </p:cNvGraphicFramePr>
          <p:nvPr>
            <p:extLst>
              <p:ext uri="{D42A27DB-BD31-4B8C-83A1-F6EECF244321}">
                <p14:modId xmlns:p14="http://schemas.microsoft.com/office/powerpoint/2010/main" val="340230334"/>
              </p:ext>
            </p:extLst>
          </p:nvPr>
        </p:nvGraphicFramePr>
        <p:xfrm>
          <a:off x="2032000" y="1255394"/>
          <a:ext cx="8128000" cy="40944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320396302"/>
                    </a:ext>
                  </a:extLst>
                </a:gridCol>
                <a:gridCol w="4064000">
                  <a:extLst>
                    <a:ext uri="{9D8B030D-6E8A-4147-A177-3AD203B41FA5}">
                      <a16:colId xmlns:a16="http://schemas.microsoft.com/office/drawing/2014/main" val="117789136"/>
                    </a:ext>
                  </a:extLst>
                </a:gridCol>
              </a:tblGrid>
              <a:tr h="370840">
                <a:tc>
                  <a:txBody>
                    <a:bodyPr/>
                    <a:lstStyle/>
                    <a:p>
                      <a:r>
                        <a:rPr lang="en-GB" dirty="0"/>
                        <a:t>Feature domain</a:t>
                      </a:r>
                    </a:p>
                  </a:txBody>
                  <a:tcPr/>
                </a:tc>
                <a:tc>
                  <a:txBody>
                    <a:bodyPr/>
                    <a:lstStyle/>
                    <a:p>
                      <a:r>
                        <a:rPr lang="en-GB" dirty="0"/>
                        <a:t>Feature type (count)</a:t>
                      </a:r>
                    </a:p>
                  </a:txBody>
                  <a:tcPr/>
                </a:tc>
                <a:extLst>
                  <a:ext uri="{0D108BD9-81ED-4DB2-BD59-A6C34878D82A}">
                    <a16:rowId xmlns:a16="http://schemas.microsoft.com/office/drawing/2014/main" val="2139824205"/>
                  </a:ext>
                </a:extLst>
              </a:tr>
              <a:tr h="370840">
                <a:tc>
                  <a:txBody>
                    <a:bodyPr/>
                    <a:lstStyle/>
                    <a:p>
                      <a:r>
                        <a:rPr lang="en-GB" sz="1600" dirty="0"/>
                        <a:t>Time and frequency</a:t>
                      </a:r>
                    </a:p>
                  </a:txBody>
                  <a:tcPr/>
                </a:tc>
                <a:tc>
                  <a:txBody>
                    <a:bodyPr/>
                    <a:lstStyle/>
                    <a:p>
                      <a:r>
                        <a:rPr lang="en-GB" sz="1600" dirty="0"/>
                        <a:t> Mean (3), standard deviation (3), median (3), variance (3), covariance (3), zero crossing rate minimum, interquartile range, average absolute, difference (3), root mean square (3), skewness (3), kurtosis (3), percentile 25 (3), percentile 50 (3), percentile 75 (3), maximum (3), minimum (3), correlation coefficients (3), average resultant acceleration (1)</a:t>
                      </a:r>
                    </a:p>
                  </a:txBody>
                  <a:tcPr/>
                </a:tc>
                <a:extLst>
                  <a:ext uri="{0D108BD9-81ED-4DB2-BD59-A6C34878D82A}">
                    <a16:rowId xmlns:a16="http://schemas.microsoft.com/office/drawing/2014/main" val="3705384027"/>
                  </a:ext>
                </a:extLst>
              </a:tr>
              <a:tr h="370840">
                <a:tc>
                  <a:txBody>
                    <a:bodyPr/>
                    <a:lstStyle/>
                    <a:p>
                      <a:r>
                        <a:rPr lang="en-GB" sz="1600" dirty="0"/>
                        <a:t>Time only</a:t>
                      </a:r>
                    </a:p>
                  </a:txBody>
                  <a:tcPr/>
                </a:tc>
                <a:tc>
                  <a:txBody>
                    <a:bodyPr/>
                    <a:lstStyle/>
                    <a:p>
                      <a:r>
                        <a:rPr lang="en-GB" sz="1600" dirty="0"/>
                        <a:t>Difference (3), maximum value (4), minimum value (4), binned distribution (3), maximum peaks (3), minimum peaks (3), peak occurrence (3), time between peaks (3), interquartile range (3) </a:t>
                      </a:r>
                    </a:p>
                  </a:txBody>
                  <a:tcPr/>
                </a:tc>
                <a:extLst>
                  <a:ext uri="{0D108BD9-81ED-4DB2-BD59-A6C34878D82A}">
                    <a16:rowId xmlns:a16="http://schemas.microsoft.com/office/drawing/2014/main" val="3014859224"/>
                  </a:ext>
                </a:extLst>
              </a:tr>
              <a:tr h="370840">
                <a:tc>
                  <a:txBody>
                    <a:bodyPr/>
                    <a:lstStyle/>
                    <a:p>
                      <a:r>
                        <a:rPr lang="en-GB" sz="1600" dirty="0"/>
                        <a:t>Frequency only </a:t>
                      </a:r>
                    </a:p>
                  </a:txBody>
                  <a:tcPr/>
                </a:tc>
                <a:tc>
                  <a:txBody>
                    <a:bodyPr/>
                    <a:lstStyle/>
                    <a:p>
                      <a:r>
                        <a:rPr lang="en-GB" sz="1600" dirty="0"/>
                        <a:t>Entropy (3), energy (3) </a:t>
                      </a:r>
                    </a:p>
                  </a:txBody>
                  <a:tcPr/>
                </a:tc>
                <a:extLst>
                  <a:ext uri="{0D108BD9-81ED-4DB2-BD59-A6C34878D82A}">
                    <a16:rowId xmlns:a16="http://schemas.microsoft.com/office/drawing/2014/main" val="738799954"/>
                  </a:ext>
                </a:extLst>
              </a:tr>
            </a:tbl>
          </a:graphicData>
        </a:graphic>
      </p:graphicFrame>
      <p:sp>
        <p:nvSpPr>
          <p:cNvPr id="8" name="Title 1">
            <a:extLst>
              <a:ext uri="{FF2B5EF4-FFF2-40B4-BE49-F238E27FC236}">
                <a16:creationId xmlns:a16="http://schemas.microsoft.com/office/drawing/2014/main" id="{4B3492D6-F20C-ED96-A101-C012FE9A8E5C}"/>
              </a:ext>
            </a:extLst>
          </p:cNvPr>
          <p:cNvSpPr txBox="1">
            <a:spLocks/>
          </p:cNvSpPr>
          <p:nvPr/>
        </p:nvSpPr>
        <p:spPr>
          <a:xfrm>
            <a:off x="3886200" y="5750125"/>
            <a:ext cx="4705350" cy="855133"/>
          </a:xfrm>
          <a:prstGeom prst="rect">
            <a:avLst/>
          </a:prstGeom>
          <a:effectLst/>
        </p:spPr>
        <p:txBody>
          <a:bodyPr vert="horz" lIns="91440" tIns="45720" rIns="91440" bIns="45720" rtlCol="0" anchor="t">
            <a:normAutofit/>
          </a:bodyPr>
          <a:lstStyle>
            <a:lvl1pPr algn="r"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GB" sz="2400" dirty="0"/>
              <a:t>304 unique features generated</a:t>
            </a:r>
          </a:p>
        </p:txBody>
      </p:sp>
    </p:spTree>
    <p:extLst>
      <p:ext uri="{BB962C8B-B14F-4D97-AF65-F5344CB8AC3E}">
        <p14:creationId xmlns:p14="http://schemas.microsoft.com/office/powerpoint/2010/main" val="2860815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5066A6F-BFE9-4523-B655-4DDEDA7CBD78}"/>
              </a:ext>
            </a:extLst>
          </p:cNvPr>
          <p:cNvSpPr txBox="1">
            <a:spLocks/>
          </p:cNvSpPr>
          <p:nvPr/>
        </p:nvSpPr>
        <p:spPr>
          <a:xfrm>
            <a:off x="328113" y="205875"/>
            <a:ext cx="7197726" cy="2421464"/>
          </a:xfrm>
          <a:prstGeom prst="rect">
            <a:avLst/>
          </a:prstGeom>
          <a:effectLst/>
        </p:spPr>
        <p:txBody>
          <a:bodyPr vert="horz" lIns="91440" tIns="45720" rIns="91440" bIns="45720" rtlCol="0" anchor="t">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Feature selection</a:t>
            </a:r>
          </a:p>
        </p:txBody>
      </p:sp>
      <p:sp>
        <p:nvSpPr>
          <p:cNvPr id="4" name="TextBox 3">
            <a:extLst>
              <a:ext uri="{FF2B5EF4-FFF2-40B4-BE49-F238E27FC236}">
                <a16:creationId xmlns:a16="http://schemas.microsoft.com/office/drawing/2014/main" id="{063E292A-8DF1-7043-573B-C8B643BE75DF}"/>
              </a:ext>
            </a:extLst>
          </p:cNvPr>
          <p:cNvSpPr txBox="1"/>
          <p:nvPr/>
        </p:nvSpPr>
        <p:spPr>
          <a:xfrm>
            <a:off x="434252" y="1124672"/>
            <a:ext cx="4235719" cy="1754326"/>
          </a:xfrm>
          <a:prstGeom prst="rect">
            <a:avLst/>
          </a:prstGeom>
          <a:noFill/>
        </p:spPr>
        <p:txBody>
          <a:bodyPr wrap="square" rtlCol="0">
            <a:spAutoFit/>
          </a:bodyPr>
          <a:lstStyle/>
          <a:p>
            <a:pPr marL="285750" indent="-285750">
              <a:buFontTx/>
              <a:buChar char="-"/>
            </a:pPr>
            <a:r>
              <a:rPr lang="en-GB" dirty="0"/>
              <a:t>Random forest feature selection reduced the feature vector from 304 to 195 features</a:t>
            </a:r>
          </a:p>
          <a:p>
            <a:pPr marL="285750" indent="-285750">
              <a:buFontTx/>
              <a:buChar char="-"/>
            </a:pPr>
            <a:endParaRPr lang="en-GB" dirty="0"/>
          </a:p>
          <a:p>
            <a:pPr marL="285750" indent="-285750">
              <a:buFontTx/>
              <a:buChar char="-"/>
            </a:pPr>
            <a:endParaRPr lang="en-GB" dirty="0"/>
          </a:p>
          <a:p>
            <a:pPr marL="285750" indent="-285750">
              <a:buFontTx/>
              <a:buChar char="-"/>
            </a:pPr>
            <a:endParaRPr lang="en-GB" dirty="0"/>
          </a:p>
        </p:txBody>
      </p:sp>
      <p:pic>
        <p:nvPicPr>
          <p:cNvPr id="6" name="Picture 5">
            <a:extLst>
              <a:ext uri="{FF2B5EF4-FFF2-40B4-BE49-F238E27FC236}">
                <a16:creationId xmlns:a16="http://schemas.microsoft.com/office/drawing/2014/main" id="{320A7D48-700F-F600-0D10-EFD0AEF7FDC7}"/>
              </a:ext>
            </a:extLst>
          </p:cNvPr>
          <p:cNvPicPr>
            <a:picLocks noChangeAspect="1"/>
          </p:cNvPicPr>
          <p:nvPr/>
        </p:nvPicPr>
        <p:blipFill>
          <a:blip r:embed="rId3"/>
          <a:stretch>
            <a:fillRect/>
          </a:stretch>
        </p:blipFill>
        <p:spPr>
          <a:xfrm>
            <a:off x="232866" y="2677679"/>
            <a:ext cx="3210373" cy="2972215"/>
          </a:xfrm>
          <a:prstGeom prst="rect">
            <a:avLst/>
          </a:prstGeom>
        </p:spPr>
      </p:pic>
      <p:pic>
        <p:nvPicPr>
          <p:cNvPr id="8" name="Picture 7">
            <a:extLst>
              <a:ext uri="{FF2B5EF4-FFF2-40B4-BE49-F238E27FC236}">
                <a16:creationId xmlns:a16="http://schemas.microsoft.com/office/drawing/2014/main" id="{C1CC8051-B4E2-341C-0B1B-85143FD6DADD}"/>
              </a:ext>
            </a:extLst>
          </p:cNvPr>
          <p:cNvPicPr>
            <a:picLocks noChangeAspect="1"/>
          </p:cNvPicPr>
          <p:nvPr/>
        </p:nvPicPr>
        <p:blipFill>
          <a:blip r:embed="rId4"/>
          <a:stretch>
            <a:fillRect/>
          </a:stretch>
        </p:blipFill>
        <p:spPr>
          <a:xfrm>
            <a:off x="6870969" y="3775366"/>
            <a:ext cx="2491006" cy="2801436"/>
          </a:xfrm>
          <a:prstGeom prst="rect">
            <a:avLst/>
          </a:prstGeom>
        </p:spPr>
      </p:pic>
      <p:pic>
        <p:nvPicPr>
          <p:cNvPr id="10" name="Picture 9">
            <a:extLst>
              <a:ext uri="{FF2B5EF4-FFF2-40B4-BE49-F238E27FC236}">
                <a16:creationId xmlns:a16="http://schemas.microsoft.com/office/drawing/2014/main" id="{4F443304-3A40-BE3C-4236-8F13F3B9B34E}"/>
              </a:ext>
            </a:extLst>
          </p:cNvPr>
          <p:cNvPicPr>
            <a:picLocks noChangeAspect="1"/>
          </p:cNvPicPr>
          <p:nvPr/>
        </p:nvPicPr>
        <p:blipFill>
          <a:blip r:embed="rId5"/>
          <a:stretch>
            <a:fillRect/>
          </a:stretch>
        </p:blipFill>
        <p:spPr>
          <a:xfrm>
            <a:off x="9062357" y="472706"/>
            <a:ext cx="2487721" cy="2034230"/>
          </a:xfrm>
          <a:prstGeom prst="rect">
            <a:avLst/>
          </a:prstGeom>
        </p:spPr>
      </p:pic>
      <p:sp>
        <p:nvSpPr>
          <p:cNvPr id="2" name="TextBox 1">
            <a:extLst>
              <a:ext uri="{FF2B5EF4-FFF2-40B4-BE49-F238E27FC236}">
                <a16:creationId xmlns:a16="http://schemas.microsoft.com/office/drawing/2014/main" id="{DC783BED-B7BF-E3D9-1999-64E1AE2FFF24}"/>
              </a:ext>
            </a:extLst>
          </p:cNvPr>
          <p:cNvSpPr txBox="1"/>
          <p:nvPr/>
        </p:nvSpPr>
        <p:spPr>
          <a:xfrm>
            <a:off x="4623068" y="5369663"/>
            <a:ext cx="2226130" cy="1754326"/>
          </a:xfrm>
          <a:prstGeom prst="rect">
            <a:avLst/>
          </a:prstGeom>
          <a:noFill/>
        </p:spPr>
        <p:txBody>
          <a:bodyPr wrap="square" rtlCol="0">
            <a:spAutoFit/>
          </a:bodyPr>
          <a:lstStyle/>
          <a:p>
            <a:pPr marL="285750" indent="-285750">
              <a:buFontTx/>
              <a:buChar char="-"/>
            </a:pPr>
            <a:r>
              <a:rPr lang="en-GB" dirty="0"/>
              <a:t>Similar distribution of walking normal and with a bag;</a:t>
            </a:r>
          </a:p>
          <a:p>
            <a:pPr marL="285750" indent="-285750">
              <a:buFontTx/>
              <a:buChar char="-"/>
            </a:pPr>
            <a:endParaRPr lang="en-GB" dirty="0"/>
          </a:p>
          <a:p>
            <a:endParaRPr lang="en-GB" dirty="0"/>
          </a:p>
        </p:txBody>
      </p:sp>
      <p:sp>
        <p:nvSpPr>
          <p:cNvPr id="5" name="TextBox 4">
            <a:extLst>
              <a:ext uri="{FF2B5EF4-FFF2-40B4-BE49-F238E27FC236}">
                <a16:creationId xmlns:a16="http://schemas.microsoft.com/office/drawing/2014/main" id="{C108AC06-D65E-146B-1071-A70564ED56FF}"/>
              </a:ext>
            </a:extLst>
          </p:cNvPr>
          <p:cNvSpPr txBox="1"/>
          <p:nvPr/>
        </p:nvSpPr>
        <p:spPr>
          <a:xfrm>
            <a:off x="5812971" y="611174"/>
            <a:ext cx="3048000" cy="2308324"/>
          </a:xfrm>
          <a:prstGeom prst="rect">
            <a:avLst/>
          </a:prstGeom>
          <a:noFill/>
        </p:spPr>
        <p:txBody>
          <a:bodyPr wrap="square" rtlCol="0">
            <a:spAutoFit/>
          </a:bodyPr>
          <a:lstStyle/>
          <a:p>
            <a:pPr marL="285750" indent="-285750">
              <a:buFontTx/>
              <a:buChar char="-"/>
            </a:pPr>
            <a:r>
              <a:rPr lang="en-GB" dirty="0"/>
              <a:t>Using PCA for dimensionality reduction, the first, second and third component explain respectively 72.5%, 11.7% and 10.8% of the total variance</a:t>
            </a:r>
          </a:p>
          <a:p>
            <a:endParaRPr lang="en-GB" dirty="0"/>
          </a:p>
        </p:txBody>
      </p:sp>
      <p:sp>
        <p:nvSpPr>
          <p:cNvPr id="7" name="TextBox 6">
            <a:extLst>
              <a:ext uri="{FF2B5EF4-FFF2-40B4-BE49-F238E27FC236}">
                <a16:creationId xmlns:a16="http://schemas.microsoft.com/office/drawing/2014/main" id="{FC4249C0-0ECD-C03F-0D24-DB59F05A1C8A}"/>
              </a:ext>
            </a:extLst>
          </p:cNvPr>
          <p:cNvSpPr txBox="1"/>
          <p:nvPr/>
        </p:nvSpPr>
        <p:spPr>
          <a:xfrm>
            <a:off x="3469183" y="2922840"/>
            <a:ext cx="2830286" cy="2031325"/>
          </a:xfrm>
          <a:prstGeom prst="rect">
            <a:avLst/>
          </a:prstGeom>
          <a:noFill/>
        </p:spPr>
        <p:txBody>
          <a:bodyPr wrap="square" rtlCol="0">
            <a:spAutoFit/>
          </a:bodyPr>
          <a:lstStyle/>
          <a:p>
            <a:pPr marL="285750" indent="-285750">
              <a:buFontTx/>
              <a:buChar char="-"/>
            </a:pPr>
            <a:r>
              <a:rPr lang="en-GB" dirty="0"/>
              <a:t>Top 10 ranked features are based on the y-axis of the gyroscope and accelerometer sensors. This could be due to the location of the device.</a:t>
            </a:r>
          </a:p>
          <a:p>
            <a:endParaRPr lang="en-GB" dirty="0"/>
          </a:p>
        </p:txBody>
      </p:sp>
      <p:pic>
        <p:nvPicPr>
          <p:cNvPr id="11" name="Picture 10">
            <a:extLst>
              <a:ext uri="{FF2B5EF4-FFF2-40B4-BE49-F238E27FC236}">
                <a16:creationId xmlns:a16="http://schemas.microsoft.com/office/drawing/2014/main" id="{6E0AD4D1-DA01-16E1-C861-8AB32C39AEA3}"/>
              </a:ext>
            </a:extLst>
          </p:cNvPr>
          <p:cNvPicPr>
            <a:picLocks noChangeAspect="1"/>
          </p:cNvPicPr>
          <p:nvPr/>
        </p:nvPicPr>
        <p:blipFill>
          <a:blip r:embed="rId6"/>
          <a:stretch>
            <a:fillRect/>
          </a:stretch>
        </p:blipFill>
        <p:spPr>
          <a:xfrm>
            <a:off x="9560001" y="3775366"/>
            <a:ext cx="2393836" cy="2801436"/>
          </a:xfrm>
          <a:prstGeom prst="rect">
            <a:avLst/>
          </a:prstGeom>
        </p:spPr>
      </p:pic>
      <p:sp>
        <p:nvSpPr>
          <p:cNvPr id="12" name="TextBox 11">
            <a:extLst>
              <a:ext uri="{FF2B5EF4-FFF2-40B4-BE49-F238E27FC236}">
                <a16:creationId xmlns:a16="http://schemas.microsoft.com/office/drawing/2014/main" id="{91901A67-AA9E-9998-429B-5821E52F3A70}"/>
              </a:ext>
            </a:extLst>
          </p:cNvPr>
          <p:cNvSpPr txBox="1"/>
          <p:nvPr/>
        </p:nvSpPr>
        <p:spPr>
          <a:xfrm>
            <a:off x="7142200" y="3401395"/>
            <a:ext cx="1948543" cy="369332"/>
          </a:xfrm>
          <a:prstGeom prst="rect">
            <a:avLst/>
          </a:prstGeom>
          <a:noFill/>
        </p:spPr>
        <p:txBody>
          <a:bodyPr wrap="square" rtlCol="0">
            <a:spAutoFit/>
          </a:bodyPr>
          <a:lstStyle/>
          <a:p>
            <a:r>
              <a:rPr lang="en-GB" dirty="0"/>
              <a:t>Top ranked feature</a:t>
            </a:r>
          </a:p>
        </p:txBody>
      </p:sp>
      <p:sp>
        <p:nvSpPr>
          <p:cNvPr id="13" name="TextBox 12">
            <a:extLst>
              <a:ext uri="{FF2B5EF4-FFF2-40B4-BE49-F238E27FC236}">
                <a16:creationId xmlns:a16="http://schemas.microsoft.com/office/drawing/2014/main" id="{5915E9F9-3619-EF7C-DACB-F3DFCA17D3D1}"/>
              </a:ext>
            </a:extLst>
          </p:cNvPr>
          <p:cNvSpPr txBox="1"/>
          <p:nvPr/>
        </p:nvSpPr>
        <p:spPr>
          <a:xfrm>
            <a:off x="9560001" y="3401395"/>
            <a:ext cx="2393836" cy="369332"/>
          </a:xfrm>
          <a:prstGeom prst="rect">
            <a:avLst/>
          </a:prstGeom>
          <a:noFill/>
        </p:spPr>
        <p:txBody>
          <a:bodyPr wrap="square" rtlCol="0">
            <a:spAutoFit/>
          </a:bodyPr>
          <a:lstStyle/>
          <a:p>
            <a:r>
              <a:rPr lang="en-GB" dirty="0"/>
              <a:t>Lowest  ranked feature</a:t>
            </a:r>
          </a:p>
        </p:txBody>
      </p:sp>
    </p:spTree>
    <p:extLst>
      <p:ext uri="{BB962C8B-B14F-4D97-AF65-F5344CB8AC3E}">
        <p14:creationId xmlns:p14="http://schemas.microsoft.com/office/powerpoint/2010/main" val="2082895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ight spots">
            <a:extLst>
              <a:ext uri="{FF2B5EF4-FFF2-40B4-BE49-F238E27FC236}">
                <a16:creationId xmlns:a16="http://schemas.microsoft.com/office/drawing/2014/main"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D44BCB7C-A6FC-4118-9027-468ECFDE6455}"/>
              </a:ext>
            </a:extLst>
          </p:cNvPr>
          <p:cNvSpPr>
            <a:spLocks noGrp="1"/>
          </p:cNvSpPr>
          <p:nvPr>
            <p:ph type="ctrTitle"/>
          </p:nvPr>
        </p:nvSpPr>
        <p:spPr>
          <a:xfrm>
            <a:off x="5953124" y="164042"/>
            <a:ext cx="6038851" cy="855133"/>
          </a:xfrm>
        </p:spPr>
        <p:txBody>
          <a:bodyPr rtlCol="0" anchor="t">
            <a:normAutofit/>
          </a:bodyPr>
          <a:lstStyle/>
          <a:p>
            <a:pPr algn="l" rtl="0"/>
            <a:r>
              <a:rPr lang="en-GB" dirty="0"/>
              <a:t>Classification task</a:t>
            </a:r>
          </a:p>
        </p:txBody>
      </p:sp>
      <p:sp>
        <p:nvSpPr>
          <p:cNvPr id="3" name="TextBox 2">
            <a:extLst>
              <a:ext uri="{FF2B5EF4-FFF2-40B4-BE49-F238E27FC236}">
                <a16:creationId xmlns:a16="http://schemas.microsoft.com/office/drawing/2014/main" id="{C7FC3CD9-BE59-B323-3A1D-D86B824CD2D4}"/>
              </a:ext>
            </a:extLst>
          </p:cNvPr>
          <p:cNvSpPr txBox="1"/>
          <p:nvPr/>
        </p:nvSpPr>
        <p:spPr>
          <a:xfrm>
            <a:off x="945453" y="518483"/>
            <a:ext cx="3717471" cy="1508105"/>
          </a:xfrm>
          <a:prstGeom prst="rect">
            <a:avLst/>
          </a:prstGeom>
          <a:noFill/>
        </p:spPr>
        <p:txBody>
          <a:bodyPr wrap="square" rtlCol="0">
            <a:spAutoFit/>
          </a:bodyPr>
          <a:lstStyle/>
          <a:p>
            <a:r>
              <a:rPr lang="en-GB" sz="2000" dirty="0"/>
              <a:t>3 classification algorithms: </a:t>
            </a:r>
          </a:p>
          <a:p>
            <a:pPr marL="285750" indent="-285750">
              <a:buFontTx/>
              <a:buChar char="-"/>
            </a:pPr>
            <a:r>
              <a:rPr lang="en-GB" dirty="0"/>
              <a:t>Feedforward neural network (NN)</a:t>
            </a:r>
          </a:p>
          <a:p>
            <a:pPr marL="285750" indent="-285750">
              <a:buFontTx/>
              <a:buChar char="-"/>
            </a:pPr>
            <a:r>
              <a:rPr lang="en-GB" dirty="0"/>
              <a:t>Support Vector Machine (SVM)</a:t>
            </a:r>
          </a:p>
          <a:p>
            <a:pPr marL="285750" indent="-285750">
              <a:buFontTx/>
              <a:buChar char="-"/>
            </a:pPr>
            <a:r>
              <a:rPr lang="en-GB" dirty="0" err="1"/>
              <a:t>eXtreme</a:t>
            </a:r>
            <a:r>
              <a:rPr lang="en-GB" dirty="0"/>
              <a:t> Gradient Boosting (XGB)</a:t>
            </a:r>
          </a:p>
          <a:p>
            <a:pPr marL="285750" indent="-285750">
              <a:buFontTx/>
              <a:buChar char="-"/>
            </a:pPr>
            <a:endParaRPr lang="en-GB" dirty="0"/>
          </a:p>
        </p:txBody>
      </p:sp>
      <p:sp>
        <p:nvSpPr>
          <p:cNvPr id="4" name="TextBox 3">
            <a:extLst>
              <a:ext uri="{FF2B5EF4-FFF2-40B4-BE49-F238E27FC236}">
                <a16:creationId xmlns:a16="http://schemas.microsoft.com/office/drawing/2014/main" id="{9EF7871B-F753-5B63-1D60-60CBCF57042A}"/>
              </a:ext>
            </a:extLst>
          </p:cNvPr>
          <p:cNvSpPr txBox="1"/>
          <p:nvPr/>
        </p:nvSpPr>
        <p:spPr>
          <a:xfrm>
            <a:off x="6766469" y="4860077"/>
            <a:ext cx="3467099" cy="1754326"/>
          </a:xfrm>
          <a:prstGeom prst="rect">
            <a:avLst/>
          </a:prstGeom>
          <a:noFill/>
        </p:spPr>
        <p:txBody>
          <a:bodyPr wrap="square" rtlCol="0">
            <a:spAutoFit/>
          </a:bodyPr>
          <a:lstStyle/>
          <a:p>
            <a:r>
              <a:rPr lang="en-GB" dirty="0"/>
              <a:t>Accuracy’s results change if similar activities are merged:</a:t>
            </a:r>
          </a:p>
          <a:p>
            <a:pPr marL="285750" indent="-285750">
              <a:buFontTx/>
              <a:buChar char="-"/>
            </a:pPr>
            <a:r>
              <a:rPr lang="en-GB" dirty="0"/>
              <a:t>Everything separated: 87.9%</a:t>
            </a:r>
          </a:p>
          <a:p>
            <a:pPr marL="285750" indent="-285750">
              <a:buFontTx/>
              <a:buChar char="-"/>
            </a:pPr>
            <a:r>
              <a:rPr lang="en-GB" dirty="0"/>
              <a:t>Bag with normal: 94.60%</a:t>
            </a:r>
          </a:p>
          <a:p>
            <a:pPr marL="285750" indent="-285750">
              <a:buFontTx/>
              <a:buChar char="-"/>
            </a:pPr>
            <a:r>
              <a:rPr lang="en-GB" dirty="0"/>
              <a:t>Fast and bag with normal: 97.79%</a:t>
            </a:r>
          </a:p>
        </p:txBody>
      </p:sp>
      <p:sp>
        <p:nvSpPr>
          <p:cNvPr id="10" name="TextBox 9">
            <a:extLst>
              <a:ext uri="{FF2B5EF4-FFF2-40B4-BE49-F238E27FC236}">
                <a16:creationId xmlns:a16="http://schemas.microsoft.com/office/drawing/2014/main" id="{69CBA62F-96F1-798B-11BB-6D2892AA7C36}"/>
              </a:ext>
            </a:extLst>
          </p:cNvPr>
          <p:cNvSpPr txBox="1"/>
          <p:nvPr/>
        </p:nvSpPr>
        <p:spPr>
          <a:xfrm>
            <a:off x="420121" y="2305337"/>
            <a:ext cx="3717471" cy="923330"/>
          </a:xfrm>
          <a:prstGeom prst="rect">
            <a:avLst/>
          </a:prstGeom>
          <a:noFill/>
        </p:spPr>
        <p:txBody>
          <a:bodyPr wrap="square" rtlCol="0">
            <a:spAutoFit/>
          </a:bodyPr>
          <a:lstStyle/>
          <a:p>
            <a:r>
              <a:rPr lang="en-GB" dirty="0"/>
              <a:t>The best model is Soft Majority Voting, using all the classification algorithms cited</a:t>
            </a:r>
          </a:p>
        </p:txBody>
      </p:sp>
      <p:pic>
        <p:nvPicPr>
          <p:cNvPr id="12" name="Picture 11">
            <a:extLst>
              <a:ext uri="{FF2B5EF4-FFF2-40B4-BE49-F238E27FC236}">
                <a16:creationId xmlns:a16="http://schemas.microsoft.com/office/drawing/2014/main" id="{EE39EAEE-4761-D1A6-2564-F128A33D551F}"/>
              </a:ext>
            </a:extLst>
          </p:cNvPr>
          <p:cNvPicPr>
            <a:picLocks noChangeAspect="1"/>
          </p:cNvPicPr>
          <p:nvPr/>
        </p:nvPicPr>
        <p:blipFill>
          <a:blip r:embed="rId4"/>
          <a:stretch>
            <a:fillRect/>
          </a:stretch>
        </p:blipFill>
        <p:spPr>
          <a:xfrm>
            <a:off x="420121" y="3355015"/>
            <a:ext cx="3271861" cy="3224236"/>
          </a:xfrm>
          <a:prstGeom prst="rect">
            <a:avLst/>
          </a:prstGeom>
        </p:spPr>
      </p:pic>
      <p:pic>
        <p:nvPicPr>
          <p:cNvPr id="7" name="Picture 6">
            <a:extLst>
              <a:ext uri="{FF2B5EF4-FFF2-40B4-BE49-F238E27FC236}">
                <a16:creationId xmlns:a16="http://schemas.microsoft.com/office/drawing/2014/main" id="{C1678E66-6FE5-18BB-9190-70A4DD872431}"/>
              </a:ext>
            </a:extLst>
          </p:cNvPr>
          <p:cNvPicPr>
            <a:picLocks noChangeAspect="1"/>
          </p:cNvPicPr>
          <p:nvPr/>
        </p:nvPicPr>
        <p:blipFill>
          <a:blip r:embed="rId5"/>
          <a:stretch>
            <a:fillRect/>
          </a:stretch>
        </p:blipFill>
        <p:spPr>
          <a:xfrm>
            <a:off x="6462887" y="1308624"/>
            <a:ext cx="4074264" cy="3388862"/>
          </a:xfrm>
          <a:prstGeom prst="rect">
            <a:avLst/>
          </a:prstGeom>
        </p:spPr>
      </p:pic>
    </p:spTree>
    <p:extLst>
      <p:ext uri="{BB962C8B-B14F-4D97-AF65-F5344CB8AC3E}">
        <p14:creationId xmlns:p14="http://schemas.microsoft.com/office/powerpoint/2010/main" val="28344712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Office_50521701_TF22566005_Win32" id="{51D97319-26EF-40C3-9BCD-562DB358BCFA}" vid="{54A3702A-6CDE-4460-A23A-BAC3F27693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F08B90B-70ED-4539-9C14-FB2728D906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E8D3305-1D9D-4BC8-A40F-6F8AE50BD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0D51BCB-0419-432E-B7F1-25548446A6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design</Template>
  <TotalTime>270</TotalTime>
  <Words>572</Words>
  <Application>Microsoft Office PowerPoint</Application>
  <PresentationFormat>Widescreen</PresentationFormat>
  <Paragraphs>109</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Celestial</vt:lpstr>
      <vt:lpstr>Physical Activity Recognition by USING Smartphone Sensor Signals</vt:lpstr>
      <vt:lpstr>Activity Recognition</vt:lpstr>
      <vt:lpstr>OBJECTIVE</vt:lpstr>
      <vt:lpstr>Methodology</vt:lpstr>
      <vt:lpstr>METHODOLOGY</vt:lpstr>
      <vt:lpstr>PowerPoint Presentation</vt:lpstr>
      <vt:lpstr>Features extraction</vt:lpstr>
      <vt:lpstr>PowerPoint Presentation</vt:lpstr>
      <vt:lpstr>Classification task</vt:lpstr>
      <vt:lpstr>Conclusions AND OBSERVATIONS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Physical Activity Recognition by Utilising Smartphone Sensor Signals</dc:title>
  <dc:creator>Marco Pardini</dc:creator>
  <cp:lastModifiedBy>Marco Pardini</cp:lastModifiedBy>
  <cp:revision>7</cp:revision>
  <dcterms:created xsi:type="dcterms:W3CDTF">2023-01-09T16:28:02Z</dcterms:created>
  <dcterms:modified xsi:type="dcterms:W3CDTF">2023-02-12T09:35:36Z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