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5"/>
  </p:notesMasterIdLst>
  <p:sldIdLst>
    <p:sldId id="321" r:id="rId4"/>
    <p:sldId id="322" r:id="rId6"/>
    <p:sldId id="283" r:id="rId7"/>
    <p:sldId id="282" r:id="rId8"/>
    <p:sldId id="323" r:id="rId9"/>
    <p:sldId id="296" r:id="rId10"/>
    <p:sldId id="324" r:id="rId11"/>
    <p:sldId id="325" r:id="rId12"/>
    <p:sldId id="298" r:id="rId13"/>
    <p:sldId id="299" r:id="rId14"/>
    <p:sldId id="327" r:id="rId15"/>
    <p:sldId id="328" r:id="rId16"/>
    <p:sldId id="329" r:id="rId17"/>
    <p:sldId id="297" r:id="rId18"/>
    <p:sldId id="333" r:id="rId19"/>
    <p:sldId id="3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B4B"/>
    <a:srgbClr val="FFCDCD"/>
    <a:srgbClr val="4E93D2"/>
    <a:srgbClr val="DF21A9"/>
    <a:srgbClr val="2009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66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5F7CE-C029-4C7C-B89D-D33E443F0A01}"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FAFF1F-C99A-46BE-BF41-123F8AE7B2C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EB72B2B-8635-4EFF-BE84-DC1532AC709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1" descr="Mahindra Logo.png"/>
          <p:cNvPicPr>
            <a:picLocks noChangeAspect="1"/>
          </p:cNvPicPr>
          <p:nvPr/>
        </p:nvPicPr>
        <p:blipFill>
          <a:blip r:embed="rId2"/>
          <a:stretch>
            <a:fillRect/>
          </a:stretch>
        </p:blipFill>
        <p:spPr bwMode="gray">
          <a:xfrm>
            <a:off x="9974562" y="467287"/>
            <a:ext cx="1683805" cy="4649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hasCustomPrompt="1"/>
          </p:nvPr>
        </p:nvSpPr>
        <p:spPr bwMode="gray">
          <a:xfrm>
            <a:off x="641351" y="1971675"/>
            <a:ext cx="10968567" cy="4162426"/>
          </a:xfrm>
        </p:spPr>
        <p:txBody>
          <a:bodyPr>
            <a:noAutofit/>
          </a:bodyPr>
          <a:lstStyle>
            <a:lvl1pPr marL="0" indent="0">
              <a:buNone/>
              <a:defRPr>
                <a:latin typeface="Arial" panose="020B0604020202020204" pitchFamily="34" charset="0"/>
                <a:cs typeface="Arial" panose="020B0604020202020204" pitchFamily="34" charset="0"/>
              </a:defRPr>
            </a:lvl1pPr>
          </a:lstStyle>
          <a:p>
            <a:pPr lvl="0"/>
            <a:r>
              <a:rPr lang="en-US" noProof="0" dirty="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anose="020B0604020202020204" pitchFamily="34" charset="0"/>
                <a:ea typeface="+mn-ea"/>
                <a:cs typeface="Arial" panose="020B0604020202020204" pitchFamily="34" charset="0"/>
              </a:defRPr>
            </a:lvl1pPr>
          </a:lstStyle>
          <a:p>
            <a:pPr lvl="0"/>
            <a:r>
              <a:rPr lang="en-US"/>
              <a:t>Click to edit Master text styles</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hasCustomPrompt="1"/>
          </p:nvPr>
        </p:nvSpPr>
        <p:spPr bwMode="gray">
          <a:xfrm>
            <a:off x="641351" y="1971676"/>
            <a:ext cx="10968567" cy="4162425"/>
          </a:xfrm>
        </p:spPr>
        <p:txBody>
          <a:bodyPr>
            <a:noAutofit/>
          </a:bodyPr>
          <a:lstStyle>
            <a:lvl1pPr marL="0" indent="0">
              <a:buNone/>
              <a:defRPr>
                <a:latin typeface="Arial" panose="020B0604020202020204" pitchFamily="34" charset="0"/>
                <a:cs typeface="Arial" panose="020B0604020202020204" pitchFamily="34" charset="0"/>
              </a:defRPr>
            </a:lvl1pPr>
          </a:lstStyle>
          <a:p>
            <a:pPr lvl="0"/>
            <a:r>
              <a:rPr lang="en-US" noProof="0" dirty="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anose="020B0604020202020204" pitchFamily="34" charset="0"/>
                <a:cs typeface="Arial" panose="020B0604020202020204" pitchFamily="34" charset="0"/>
              </a:defRPr>
            </a:lvl1pPr>
          </a:lstStyle>
          <a:p>
            <a:pPr lvl="0"/>
            <a:r>
              <a:rPr lang="en-US"/>
              <a:t>Click to edit Master text styles</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ln>
        </p:spPr>
        <p:txBody>
          <a:bodyPr lIns="0" tIns="0" rIns="0" bIns="0">
            <a:spAutoFit/>
          </a:bodyPr>
          <a:lstStyle/>
          <a:p>
            <a:pPr algn="just" fontAlgn="auto">
              <a:spcBef>
                <a:spcPts val="600"/>
              </a:spcBef>
              <a:spcAft>
                <a:spcPts val="0"/>
              </a:spcAft>
              <a:defRPr/>
            </a:pPr>
            <a:r>
              <a:rPr lang="en-US" sz="1000" b="1" dirty="0">
                <a:solidFill>
                  <a:schemeClr val="tx2"/>
                </a:solidFill>
                <a:latin typeface="Arial" panose="020B0604020202020204" pitchFamily="34" charset="0"/>
                <a:cs typeface="Arial" panose="020B0604020202020204" pitchFamily="34" charset="0"/>
              </a:rPr>
              <a:t>Disclaimer </a:t>
            </a:r>
            <a:endParaRPr lang="en-US" sz="1000" b="1" dirty="0">
              <a:solidFill>
                <a:schemeClr val="tx2"/>
              </a:solidFill>
              <a:latin typeface="Arial" panose="020B0604020202020204" pitchFamily="34" charset="0"/>
              <a:cs typeface="Arial" panose="020B0604020202020204" pitchFamily="34" charset="0"/>
            </a:endParaRPr>
          </a:p>
          <a:p>
            <a:pPr algn="just" fontAlgn="auto">
              <a:spcBef>
                <a:spcPts val="600"/>
              </a:spcBef>
              <a:spcAft>
                <a:spcPts val="0"/>
              </a:spcAft>
              <a:defRPr/>
            </a:pPr>
            <a:r>
              <a:rPr lang="en-US" sz="900" dirty="0">
                <a:solidFill>
                  <a:schemeClr val="tx2"/>
                </a:solidFill>
                <a:latin typeface="Arial" panose="020B0604020202020204" pitchFamily="34" charset="0"/>
                <a:cs typeface="Arial" panose="020B0604020202020204" pitchFamily="34" charset="0"/>
              </a:rPr>
              <a:t>Tech Mahindra Limited, herein referred to as TechM provide a wide array of presentations and reports, with the contributions of various professionals. These presentations and reports are for information purposes and private circulation only and do not constitute an offer to buy or sell any services</a:t>
            </a:r>
            <a:r>
              <a:rPr lang="en-US" sz="900" baseline="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endParaRPr lang="en-US" sz="900" dirty="0">
              <a:solidFill>
                <a:schemeClr val="tx2"/>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bwMode="gray">
          <a:xfrm>
            <a:off x="1822451" y="1527296"/>
            <a:ext cx="8973312"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ln>
        </p:spPr>
        <p:txBody>
          <a:bodyPr/>
          <a:lstStyle>
            <a:lvl1pPr marL="0" indent="0" algn="l" defTabSz="914400" rtl="0" eaLnBrk="1" fontAlgn="base" latinLnBrk="0" hangingPunct="1">
              <a:spcBef>
                <a:spcPts val="0"/>
              </a:spcBef>
              <a:spcAft>
                <a:spcPct val="0"/>
              </a:spcAft>
              <a:buClr>
                <a:schemeClr val="tx2"/>
              </a:buClr>
              <a:buFont typeface="Arial" panose="020B0604020202020204" pitchFamily="34" charset="0"/>
              <a:buNone/>
              <a:defRPr lang="en-US" sz="1800" b="1" kern="1200" baseline="0" dirty="0" smtClean="0">
                <a:solidFill>
                  <a:schemeClr val="bg2"/>
                </a:solidFill>
                <a:latin typeface="Arial" panose="020B0604020202020204" pitchFamily="34" charset="0"/>
                <a:ea typeface="+mn-ea"/>
                <a:cs typeface="Arial" panose="020B0604020202020204" pitchFamily="34" charset="0"/>
              </a:defRPr>
            </a:lvl1pPr>
          </a:lstStyle>
          <a:p>
            <a:pPr lvl="0"/>
            <a:r>
              <a:rPr lang="en-US"/>
              <a:t>Click to edit Master text styles</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Custom Layout">
    <p:bg>
      <p:bgPr>
        <a:blipFill dpi="0" rotWithShape="1">
          <a:blip r:embed="rId2">
            <a:lum bright="70000" contrast="-70000"/>
          </a:blip>
          <a:srcRect/>
          <a:stretch>
            <a:fillRect t="-3000" b="-3000"/>
          </a:stretch>
        </a:blipFill>
        <a:effectLst/>
      </p:bgPr>
    </p:bg>
    <p:spTree>
      <p:nvGrpSpPr>
        <p:cNvPr id="1" name=""/>
        <p:cNvGrpSpPr/>
        <p:nvPr/>
      </p:nvGrpSpPr>
      <p:grpSpPr>
        <a:xfrm>
          <a:off x="0" y="0"/>
          <a:ext cx="0" cy="0"/>
          <a:chOff x="0" y="0"/>
          <a:chExt cx="0" cy="0"/>
        </a:xfrm>
      </p:grpSpPr>
      <p:sp>
        <p:nvSpPr>
          <p:cNvPr id="4" name="Slide Number Placeholder 5"/>
          <p:cNvSpPr txBox="1"/>
          <p:nvPr userDrawn="1"/>
        </p:nvSpPr>
        <p:spPr bwMode="auto">
          <a:xfrm>
            <a:off x="258394" y="6608420"/>
            <a:ext cx="169940" cy="164204"/>
          </a:xfrm>
          <a:prstGeom prst="rect">
            <a:avLst/>
          </a:prstGeom>
          <a:noFill/>
          <a:ln w="9525">
            <a:noFill/>
            <a:miter lim="800000"/>
          </a:ln>
        </p:spPr>
        <p:txBody>
          <a:bodyPr wrap="none" lIns="0" tIns="0" rIns="0" bIns="0" anchor="ctr">
            <a:spAutoFit/>
          </a:bodyPr>
          <a:lstStyle/>
          <a:p>
            <a:pPr algn="r" fontAlgn="auto">
              <a:spcBef>
                <a:spcPts val="0"/>
              </a:spcBef>
              <a:spcAft>
                <a:spcPts val="0"/>
              </a:spcAft>
              <a:defRPr/>
            </a:pPr>
            <a:fld id="{13CCAD47-FD76-46E6-8D9F-02939C3786FE}" type="slidenum">
              <a:rPr lang="en-US" sz="1065">
                <a:solidFill>
                  <a:srgbClr val="6D6E71"/>
                </a:solidFill>
                <a:latin typeface="Arial" panose="020B0604020202020204" pitchFamily="34" charset="0"/>
                <a:cs typeface="Arial" panose="020B0604020202020204" pitchFamily="34" charset="0"/>
              </a:rPr>
            </a:fld>
            <a:endParaRPr lang="en-US" sz="1065" dirty="0">
              <a:solidFill>
                <a:srgbClr val="6D6E71"/>
              </a:solidFill>
              <a:latin typeface="Arial" panose="020B0604020202020204" pitchFamily="34" charset="0"/>
              <a:cs typeface="Arial" panose="020B0604020202020204" pitchFamily="34" charset="0"/>
            </a:endParaRPr>
          </a:p>
        </p:txBody>
      </p:sp>
      <p:sp>
        <p:nvSpPr>
          <p:cNvPr id="5" name="TextBox 20"/>
          <p:cNvSpPr txBox="1">
            <a:spLocks noChangeArrowheads="1"/>
          </p:cNvSpPr>
          <p:nvPr userDrawn="1"/>
        </p:nvSpPr>
        <p:spPr bwMode="gray">
          <a:xfrm>
            <a:off x="641350" y="6608449"/>
            <a:ext cx="3257726" cy="164204"/>
          </a:xfrm>
          <a:prstGeom prst="rect">
            <a:avLst/>
          </a:prstGeom>
          <a:noFill/>
          <a:ln w="9525">
            <a:noFill/>
            <a:miter lim="800000"/>
          </a:ln>
        </p:spPr>
        <p:txBody>
          <a:bodyPr wrap="none" lIns="0" tIns="0" rIns="0" bIns="0">
            <a:spAutoFit/>
          </a:bodyPr>
          <a:lstStyle/>
          <a:p>
            <a:pPr fontAlgn="auto">
              <a:spcBef>
                <a:spcPts val="0"/>
              </a:spcBef>
              <a:spcAft>
                <a:spcPts val="0"/>
              </a:spcAft>
              <a:defRPr/>
            </a:pPr>
            <a:r>
              <a:rPr lang="en-US" sz="1065" dirty="0">
                <a:solidFill>
                  <a:srgbClr val="6D6E71"/>
                </a:solidFill>
                <a:latin typeface="Arial" panose="020B0604020202020204" pitchFamily="34" charset="0"/>
                <a:cs typeface="Arial" panose="020B0604020202020204" pitchFamily="34" charset="0"/>
              </a:rPr>
              <a:t>Copyright © 2018 Tech Mahindra. All rights reserved.</a:t>
            </a:r>
            <a:endParaRPr lang="en-US" sz="1065" dirty="0">
              <a:solidFill>
                <a:srgbClr val="6D6E71"/>
              </a:solidFill>
              <a:latin typeface="Arial" panose="020B0604020202020204" pitchFamily="34" charset="0"/>
              <a:cs typeface="Arial" panose="020B0604020202020204" pitchFamily="34" charset="0"/>
            </a:endParaRPr>
          </a:p>
        </p:txBody>
      </p:sp>
      <p:sp>
        <p:nvSpPr>
          <p:cNvPr id="6" name="Title 1"/>
          <p:cNvSpPr>
            <a:spLocks noGrp="1"/>
          </p:cNvSpPr>
          <p:nvPr>
            <p:ph type="title" hasCustomPrompt="1"/>
          </p:nvPr>
        </p:nvSpPr>
        <p:spPr>
          <a:xfrm>
            <a:off x="838202" y="-98653"/>
            <a:ext cx="10515600" cy="770091"/>
          </a:xfrm>
          <a:prstGeom prst="rect">
            <a:avLst/>
          </a:prstGeom>
        </p:spPr>
        <p:txBody>
          <a:bodyPr/>
          <a:lstStyle>
            <a:lvl1pPr algn="ctr">
              <a:defRPr sz="3200" baseline="0"/>
            </a:lvl1pPr>
          </a:lstStyle>
          <a:p>
            <a:r>
              <a:rPr lang="en-US" dirty="0"/>
              <a:t>Automobile Industry is Evolving…..</a:t>
            </a:r>
            <a:endParaRPr lang="en-US" dirty="0"/>
          </a:p>
        </p:txBody>
      </p:sp>
      <p:sp>
        <p:nvSpPr>
          <p:cNvPr id="2" name="Rectangle 1"/>
          <p:cNvSpPr/>
          <p:nvPr userDrawn="1"/>
        </p:nvSpPr>
        <p:spPr>
          <a:xfrm>
            <a:off x="838202" y="620066"/>
            <a:ext cx="10515600" cy="268723"/>
          </a:xfrm>
          <a:prstGeom prst="rect">
            <a:avLst/>
          </a:prstGeom>
          <a:solidFill>
            <a:srgbClr val="6D6E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838202" y="760356"/>
            <a:ext cx="10515600" cy="126124"/>
          </a:xfrm>
          <a:prstGeom prst="rect">
            <a:avLst/>
          </a:prstGeom>
          <a:solidFill>
            <a:srgbClr val="E31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5" y="719143"/>
            <a:ext cx="10966449" cy="507831"/>
          </a:xfrm>
          <a:noFill/>
          <a:ln w="9525">
            <a:noFill/>
            <a:miter lim="800000"/>
          </a:ln>
        </p:spPr>
        <p:txBody>
          <a:bodyPr vert="horz" wrap="square" lIns="0" tIns="0" rIns="0" bIns="0" numCol="1" anchor="t" anchorCtr="0" compatLnSpc="1">
            <a:spAutoFit/>
          </a:bodyPr>
          <a:lstStyle>
            <a:lvl1pPr algn="l">
              <a:defRPr lang="en-US" sz="3300" b="1" kern="1200" dirty="0">
                <a:solidFill>
                  <a:schemeClr val="tx2"/>
                </a:solidFill>
                <a:latin typeface="Arial" panose="020B0604020202020204" pitchFamily="34" charset="0"/>
                <a:ea typeface="+mj-ea"/>
                <a:cs typeface="Arial" panose="020B0604020202020204" pitchFamily="34" charset="0"/>
              </a:defRPr>
            </a:lvl1pPr>
          </a:lstStyle>
          <a:p>
            <a:pPr lvl="0" algn="l" defTabSz="942975"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641351" y="1971680"/>
            <a:ext cx="10966450"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anose="020B0604020202020204" pitchFamily="34" charset="0"/>
                <a:ea typeface="+mn-ea"/>
                <a:cs typeface="Arial" panose="020B0604020202020204"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anose="020B0604020202020204"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anose="020B0604020202020204" pitchFamily="34" charset="0"/>
                <a:ea typeface="+mn-ea"/>
                <a:cs typeface="Arial" panose="020B0604020202020204"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anose="020B0604020202020204" pitchFamily="34" charset="0"/>
                <a:ea typeface="+mn-ea"/>
                <a:cs typeface="Arial" panose="020B0604020202020204"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anose="020B0604020202020204" pitchFamily="34" charset="0"/>
                <a:ea typeface="+mn-ea"/>
                <a:cs typeface="Arial" panose="020B0604020202020204" pitchFamily="34" charset="0"/>
              </a:defRPr>
            </a:lvl5pPr>
            <a:lvl6pPr marL="1479550" indent="-294640">
              <a:spcBef>
                <a:spcPts val="0"/>
              </a:spcBef>
              <a:spcAft>
                <a:spcPts val="0"/>
              </a:spcAft>
              <a:buClr>
                <a:schemeClr val="tx2"/>
              </a:buClr>
              <a:buSzPct val="70000"/>
              <a:buFont typeface="Wingdings" panose="05000000000000000000" pitchFamily="2" charset="2"/>
              <a:buChar char="§"/>
              <a:defRPr lang="en-US" sz="1900" kern="1200" dirty="0" smtClean="0">
                <a:solidFill>
                  <a:schemeClr val="tx1"/>
                </a:solidFill>
                <a:latin typeface="Arial" panose="020B0604020202020204" pitchFamily="34" charset="0"/>
                <a:ea typeface="+mn-ea"/>
                <a:cs typeface="Arial" panose="020B0604020202020204" pitchFamily="34" charset="0"/>
              </a:defRPr>
            </a:lvl6pPr>
            <a:lvl7pPr marL="1767840" indent="-281305">
              <a:spcBef>
                <a:spcPts val="0"/>
              </a:spcBef>
              <a:spcAft>
                <a:spcPts val="0"/>
              </a:spcAft>
              <a:buClr>
                <a:schemeClr val="tx2"/>
              </a:buClr>
              <a:buSzPct val="70000"/>
              <a:buFont typeface="Arial" panose="020B0604020202020204" pitchFamily="34" charset="0"/>
              <a:buChar char="–"/>
              <a:defRPr sz="1900" baseline="0">
                <a:solidFill>
                  <a:schemeClr val="tx1"/>
                </a:solidFill>
                <a:latin typeface="+mn-lt"/>
                <a:cs typeface="Arial" panose="020B0604020202020204" pitchFamily="34" charset="0"/>
              </a:defRPr>
            </a:lvl7pPr>
            <a:lvl8pPr marL="1649730" indent="-235585">
              <a:spcBef>
                <a:spcPts val="0"/>
              </a:spcBef>
              <a:spcAft>
                <a:spcPts val="0"/>
              </a:spcAft>
              <a:buSzPct val="70000"/>
              <a:defRPr sz="1900" baseline="0">
                <a:latin typeface="Arial" panose="020B0604020202020204" pitchFamily="34" charset="0"/>
                <a:cs typeface="Arial" panose="020B0604020202020204" pitchFamily="34" charset="0"/>
              </a:defRPr>
            </a:lvl8pPr>
            <a:lvl9pPr marL="1880870" indent="-230505">
              <a:spcBef>
                <a:spcPts val="0"/>
              </a:spcBef>
              <a:spcAft>
                <a:spcPts val="0"/>
              </a:spcAft>
              <a:buSzPct val="70000"/>
              <a:buFont typeface="Arial" panose="020B0604020202020204" pitchFamily="34" charset="0"/>
              <a:buChar char="–"/>
              <a:defRPr sz="1900">
                <a:latin typeface="Arial" panose="020B0604020202020204" pitchFamily="34" charset="0"/>
                <a:cs typeface="Arial" panose="020B0604020202020204" pitchFamily="34" charset="0"/>
              </a:defRPr>
            </a:lvl9pPr>
          </a:lstStyle>
          <a:p>
            <a:pPr marL="299720" lvl="0" indent="-299720" algn="l" defTabSz="942975" rtl="0" eaLnBrk="1" fontAlgn="base" latinLnBrk="0" hangingPunct="1">
              <a:spcBef>
                <a:spcPts val="0"/>
              </a:spcBef>
              <a:spcAft>
                <a:spcPct val="0"/>
              </a:spcAft>
              <a:buClr>
                <a:schemeClr val="bg2"/>
              </a:buClr>
              <a:buSzPct val="120000"/>
              <a:buFont typeface="Wingdings" panose="05000000000000000000" pitchFamily="2" charset="2"/>
              <a:buChar char="§"/>
            </a:pPr>
            <a:r>
              <a:rPr lang="en-US" dirty="0" smtClean="0"/>
              <a:t>Click to edit master text styles</a:t>
            </a:r>
            <a:endParaRPr lang="en-US" dirty="0" smtClean="0"/>
          </a:p>
          <a:p>
            <a:pPr marL="589280" lvl="2" indent="-288290" algn="l" defTabSz="942975" rtl="0" eaLnBrk="1" fontAlgn="base" latinLnBrk="0" hangingPunct="1">
              <a:spcBef>
                <a:spcPts val="0"/>
              </a:spcBef>
              <a:spcAft>
                <a:spcPts val="0"/>
              </a:spcAft>
              <a:buClr>
                <a:schemeClr val="bg2"/>
              </a:buClr>
              <a:buSzPct val="90000"/>
              <a:buFont typeface="Arial" panose="020B0604020202020204" pitchFamily="34" charset="0"/>
              <a:buChar char="–"/>
            </a:pPr>
            <a:r>
              <a:rPr lang="en-US" dirty="0" smtClean="0"/>
              <a:t>Second level</a:t>
            </a:r>
            <a:endParaRPr lang="en-US" dirty="0" smtClean="0"/>
          </a:p>
          <a:p>
            <a:pPr marL="877570" lvl="3" indent="-288290" algn="l" defTabSz="942975" rtl="0" eaLnBrk="1" fontAlgn="base" latinLnBrk="0" hangingPunct="1">
              <a:spcBef>
                <a:spcPts val="0"/>
              </a:spcBef>
              <a:spcAft>
                <a:spcPts val="0"/>
              </a:spcAft>
              <a:buClr>
                <a:schemeClr val="bg2"/>
              </a:buClr>
              <a:buSzPct val="80000"/>
              <a:buFont typeface="Wingdings" panose="05000000000000000000" pitchFamily="2" charset="2"/>
              <a:buChar char="§"/>
            </a:pPr>
            <a:r>
              <a:rPr lang="en-US" dirty="0" smtClean="0"/>
              <a:t>Third level</a:t>
            </a:r>
            <a:endParaRPr lang="en-US" dirty="0" smtClean="0"/>
          </a:p>
          <a:p>
            <a:pPr marL="1172210" lvl="4" indent="-294640" algn="l" defTabSz="962660" rtl="0" eaLnBrk="1" fontAlgn="base" latinLnBrk="0" hangingPunct="1">
              <a:spcBef>
                <a:spcPts val="0"/>
              </a:spcBef>
              <a:spcAft>
                <a:spcPts val="0"/>
              </a:spcAft>
              <a:buClr>
                <a:schemeClr val="bg2"/>
              </a:buClr>
              <a:buSzPct val="70000"/>
              <a:buFont typeface="Arial" panose="020B0604020202020204" pitchFamily="34" charset="0"/>
              <a:buChar char="–"/>
            </a:pPr>
            <a:r>
              <a:rPr lang="en-US" dirty="0" smtClean="0"/>
              <a:t>Fourth level</a:t>
            </a:r>
            <a:endParaRPr lang="en-US" dirty="0" smtClean="0"/>
          </a:p>
          <a:p>
            <a:pPr marL="1479550" lvl="5" indent="-294640" algn="l" defTabSz="942975" rtl="0" eaLnBrk="1" latinLnBrk="0" hangingPunct="1">
              <a:spcBef>
                <a:spcPts val="0"/>
              </a:spcBef>
              <a:spcAft>
                <a:spcPts val="0"/>
              </a:spcAft>
              <a:buClr>
                <a:schemeClr val="bg2"/>
              </a:buClr>
              <a:buSzPct val="60000"/>
              <a:buFont typeface="Wingdings" panose="05000000000000000000" pitchFamily="2" charset="2"/>
              <a:buChar char="§"/>
            </a:pPr>
            <a:r>
              <a:rPr lang="en-US" dirty="0" smtClean="0"/>
              <a:t>Fifth level</a:t>
            </a:r>
            <a:endParaRPr lang="en-US" dirty="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F6D3AD-E08B-44A2-A8D6-35AFC62FF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AF6D3AD-E08B-44A2-A8D6-35AFC62FF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AF6D3AD-E08B-44A2-A8D6-35AFC62FF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AAF6D3AD-E08B-44A2-A8D6-35AFC62FF08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pic>
        <p:nvPicPr>
          <p:cNvPr id="10" name="Picture 11" descr="Mahindra Logo.png"/>
          <p:cNvPicPr>
            <a:picLocks noChangeAspect="1"/>
          </p:cNvPicPr>
          <p:nvPr userDrawn="1"/>
        </p:nvPicPr>
        <p:blipFill>
          <a:blip r:embed="rId2">
            <a:biLevel thresh="25000"/>
          </a:blip>
          <a:stretch>
            <a:fillRect/>
          </a:stretch>
        </p:blipFill>
        <p:spPr bwMode="gray">
          <a:xfrm>
            <a:off x="9974562" y="467287"/>
            <a:ext cx="1683805" cy="4649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AAF6D3AD-E08B-44A2-A8D6-35AFC62FF08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F6D3AD-E08B-44A2-A8D6-35AFC62FF08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6D3AD-E08B-44A2-A8D6-35AFC62FF08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AF6D3AD-E08B-44A2-A8D6-35AFC62FF08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AF6D3AD-E08B-44A2-A8D6-35AFC62FF08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AF6D3AD-E08B-44A2-A8D6-35AFC62FF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AF6D3AD-E08B-44A2-A8D6-35AFC62FF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F6D3AD-E08B-44A2-A8D6-35AFC62FF08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FD4376-EA7C-4D8B-AB4F-2F0DF7E72695}" type="slidenum">
              <a:rPr lang="en-US" smtClean="0"/>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anose="020B0604020202020204" pitchFamily="34" charset="0"/>
                <a:ea typeface="+mn-ea"/>
                <a:cs typeface="Arial" panose="020B0604020202020204"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anose="020B0604020202020204"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anose="020B0604020202020204" pitchFamily="34" charset="0"/>
                <a:ea typeface="+mn-ea"/>
                <a:cs typeface="Arial" panose="020B0604020202020204"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anose="020B0604020202020204" pitchFamily="34" charset="0"/>
                <a:ea typeface="+mn-ea"/>
                <a:cs typeface="Arial" panose="020B0604020202020204"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anose="020B0604020202020204" pitchFamily="34" charset="0"/>
                <a:ea typeface="+mn-ea"/>
                <a:cs typeface="Arial" panose="020B0604020202020204" pitchFamily="34" charset="0"/>
              </a:defRPr>
            </a:lvl5pPr>
            <a:lvl6pPr marL="1435100" indent="-285750">
              <a:spcBef>
                <a:spcPts val="0"/>
              </a:spcBef>
              <a:spcAft>
                <a:spcPts val="0"/>
              </a:spcAft>
              <a:buClr>
                <a:schemeClr val="tx2"/>
              </a:buClr>
              <a:buSzPct val="70000"/>
              <a:buFont typeface="Wingdings" panose="05000000000000000000" pitchFamily="2" charset="2"/>
              <a:buChar char="§"/>
              <a:defRPr lang="en-US" sz="1800" kern="1200" dirty="0" smtClean="0">
                <a:solidFill>
                  <a:schemeClr val="tx1"/>
                </a:solidFill>
                <a:latin typeface="Arial" panose="020B0604020202020204" pitchFamily="34" charset="0"/>
                <a:ea typeface="+mn-ea"/>
                <a:cs typeface="Arial" panose="020B0604020202020204" pitchFamily="34" charset="0"/>
              </a:defRPr>
            </a:lvl6pPr>
            <a:lvl7pPr marL="1714500" indent="-273050">
              <a:spcBef>
                <a:spcPts val="0"/>
              </a:spcBef>
              <a:spcAft>
                <a:spcPts val="0"/>
              </a:spcAft>
              <a:buClr>
                <a:schemeClr val="tx2"/>
              </a:buClr>
              <a:buSzPct val="70000"/>
              <a:buFont typeface="Arial" panose="020B0604020202020204" pitchFamily="34" charset="0"/>
              <a:buChar char="–"/>
              <a:defRPr sz="1800" baseline="0">
                <a:solidFill>
                  <a:schemeClr val="tx1"/>
                </a:solidFill>
                <a:latin typeface="+mn-lt"/>
                <a:cs typeface="Arial" panose="020B0604020202020204" pitchFamily="34" charset="0"/>
              </a:defRPr>
            </a:lvl7pPr>
            <a:lvl8pPr marL="1600200" indent="-228600">
              <a:spcBef>
                <a:spcPts val="0"/>
              </a:spcBef>
              <a:spcAft>
                <a:spcPts val="0"/>
              </a:spcAft>
              <a:buSzPct val="70000"/>
              <a:defRPr sz="1800" baseline="0">
                <a:latin typeface="Arial" panose="020B0604020202020204" pitchFamily="34" charset="0"/>
                <a:cs typeface="Arial" panose="020B0604020202020204" pitchFamily="34" charset="0"/>
              </a:defRPr>
            </a:lvl8pPr>
            <a:lvl9pPr marL="1824355" indent="-224155">
              <a:spcBef>
                <a:spcPts val="0"/>
              </a:spcBef>
              <a:spcAft>
                <a:spcPts val="0"/>
              </a:spcAft>
              <a:buSzPct val="70000"/>
              <a:buFont typeface="Arial" panose="020B0604020202020204" pitchFamily="34" charset="0"/>
              <a:buChar char="–"/>
              <a:defRPr sz="1800">
                <a:latin typeface="Arial" panose="020B0604020202020204" pitchFamily="34" charset="0"/>
                <a:cs typeface="Arial" panose="020B0604020202020204" pitchFamily="34" charset="0"/>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4" name="Picture 11" descr="Mahindra Logo.png"/>
          <p:cNvPicPr>
            <a:picLocks noChangeAspect="1"/>
          </p:cNvPicPr>
          <p:nvPr userDrawn="1"/>
        </p:nvPicPr>
        <p:blipFill>
          <a:blip r:embed="rId2"/>
          <a:stretch>
            <a:fillRect/>
          </a:stretch>
        </p:blipFill>
        <p:spPr bwMode="gray">
          <a:xfrm>
            <a:off x="10322291" y="289872"/>
            <a:ext cx="1554480" cy="42926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anose="020B0604020202020204" pitchFamily="34" charset="0"/>
                <a:ea typeface="+mn-ea"/>
                <a:cs typeface="Arial" panose="020B0604020202020204"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anose="020B0604020202020204"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anose="020B0604020202020204" pitchFamily="34" charset="0"/>
                <a:ea typeface="+mn-ea"/>
                <a:cs typeface="Arial" panose="020B0604020202020204"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anose="020B0604020202020204" pitchFamily="34" charset="0"/>
                <a:ea typeface="+mn-ea"/>
                <a:cs typeface="Arial" panose="020B0604020202020204"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anose="020B0604020202020204" pitchFamily="34" charset="0"/>
                <a:ea typeface="+mn-ea"/>
                <a:cs typeface="Arial" panose="020B0604020202020204" pitchFamily="34" charset="0"/>
              </a:defRPr>
            </a:lvl5pPr>
            <a:lvl6pPr marL="1435100" indent="-285750">
              <a:spcBef>
                <a:spcPts val="0"/>
              </a:spcBef>
              <a:spcAft>
                <a:spcPts val="0"/>
              </a:spcAft>
              <a:buClr>
                <a:schemeClr val="tx2"/>
              </a:buClr>
              <a:buSzPct val="70000"/>
              <a:buFont typeface="Wingdings" panose="05000000000000000000" pitchFamily="2" charset="2"/>
              <a:buChar char="§"/>
              <a:defRPr lang="en-US" sz="1800" kern="1200" dirty="0" smtClean="0">
                <a:solidFill>
                  <a:schemeClr val="tx1"/>
                </a:solidFill>
                <a:latin typeface="Arial" panose="020B0604020202020204" pitchFamily="34" charset="0"/>
                <a:ea typeface="+mn-ea"/>
                <a:cs typeface="Arial" panose="020B0604020202020204" pitchFamily="34" charset="0"/>
              </a:defRPr>
            </a:lvl6pPr>
            <a:lvl7pPr marL="1714500" indent="-273050">
              <a:spcBef>
                <a:spcPts val="0"/>
              </a:spcBef>
              <a:spcAft>
                <a:spcPts val="0"/>
              </a:spcAft>
              <a:buClr>
                <a:schemeClr val="tx2"/>
              </a:buClr>
              <a:buSzPct val="70000"/>
              <a:buFont typeface="Arial" panose="020B0604020202020204" pitchFamily="34" charset="0"/>
              <a:buChar char="–"/>
              <a:defRPr sz="1800" baseline="0">
                <a:solidFill>
                  <a:schemeClr val="tx1"/>
                </a:solidFill>
                <a:latin typeface="+mn-lt"/>
                <a:cs typeface="Arial" panose="020B0604020202020204" pitchFamily="34" charset="0"/>
              </a:defRPr>
            </a:lvl7pPr>
            <a:lvl8pPr marL="1600200" indent="-228600">
              <a:spcBef>
                <a:spcPts val="0"/>
              </a:spcBef>
              <a:spcAft>
                <a:spcPts val="0"/>
              </a:spcAft>
              <a:buSzPct val="70000"/>
              <a:defRPr sz="1800" baseline="0">
                <a:latin typeface="Arial" panose="020B0604020202020204" pitchFamily="34" charset="0"/>
                <a:cs typeface="Arial" panose="020B0604020202020204" pitchFamily="34" charset="0"/>
              </a:defRPr>
            </a:lvl8pPr>
            <a:lvl9pPr marL="1824355" indent="-224155">
              <a:spcBef>
                <a:spcPts val="0"/>
              </a:spcBef>
              <a:spcAft>
                <a:spcPts val="0"/>
              </a:spcAft>
              <a:buSzPct val="70000"/>
              <a:buFont typeface="Arial" panose="020B0604020202020204" pitchFamily="34" charset="0"/>
              <a:buChar char="–"/>
              <a:defRPr sz="1800">
                <a:latin typeface="Arial" panose="020B0604020202020204" pitchFamily="34" charset="0"/>
                <a:cs typeface="Arial" panose="020B0604020202020204" pitchFamily="34" charset="0"/>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anose="020B0604020202020204" pitchFamily="34" charset="0"/>
                <a:cs typeface="Arial" panose="020B0604020202020204" pitchFamily="34" charset="0"/>
              </a:defRPr>
            </a:lvl1pPr>
          </a:lstStyle>
          <a:p>
            <a:pPr lvl="0"/>
            <a:r>
              <a:rPr lang="en-US"/>
              <a:t>Click to edit Master text styles</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anose="020B0604020202020204" pitchFamily="34" charset="0"/>
                <a:ea typeface="+mn-ea"/>
                <a:cs typeface="Arial" panose="020B0604020202020204"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anose="020B0604020202020204" pitchFamily="34" charset="0"/>
              </a:defRPr>
            </a:lvl2pPr>
            <a:lvl3pPr>
              <a:spcBef>
                <a:spcPts val="0"/>
              </a:spcBef>
              <a:spcAft>
                <a:spcPts val="0"/>
              </a:spcAft>
              <a:buClr>
                <a:schemeClr val="bg2"/>
              </a:buClr>
              <a:defRPr lang="en-US" sz="2400" b="0" kern="1200" baseline="0" dirty="0" smtClean="0">
                <a:solidFill>
                  <a:schemeClr val="tx1"/>
                </a:solidFill>
                <a:latin typeface="Arial" panose="020B0604020202020204" pitchFamily="34" charset="0"/>
                <a:ea typeface="+mn-ea"/>
                <a:cs typeface="Arial" panose="020B0604020202020204" pitchFamily="34" charset="0"/>
              </a:defRPr>
            </a:lvl3pPr>
            <a:lvl4pPr>
              <a:spcBef>
                <a:spcPts val="0"/>
              </a:spcBef>
              <a:spcAft>
                <a:spcPts val="0"/>
              </a:spcAft>
              <a:buClr>
                <a:schemeClr val="bg2"/>
              </a:buClr>
              <a:defRPr lang="en-US" sz="2400" b="0" kern="1200" baseline="0" dirty="0" smtClean="0">
                <a:solidFill>
                  <a:schemeClr val="tx1"/>
                </a:solidFill>
                <a:latin typeface="Arial" panose="020B0604020202020204" pitchFamily="34" charset="0"/>
                <a:ea typeface="+mn-ea"/>
                <a:cs typeface="Arial" panose="020B0604020202020204" pitchFamily="34" charset="0"/>
              </a:defRPr>
            </a:lvl4pPr>
            <a:lvl5pPr>
              <a:spcBef>
                <a:spcPts val="0"/>
              </a:spcBef>
              <a:spcAft>
                <a:spcPts val="0"/>
              </a:spcAft>
              <a:buClr>
                <a:schemeClr val="bg2"/>
              </a:buClr>
              <a:defRPr lang="en-US" sz="2400" b="0" kern="1200" baseline="0" dirty="0" smtClean="0">
                <a:solidFill>
                  <a:schemeClr val="tx1"/>
                </a:solidFill>
                <a:latin typeface="Arial" panose="020B0604020202020204" pitchFamily="34" charset="0"/>
                <a:ea typeface="+mn-ea"/>
                <a:cs typeface="Arial" panose="020B0604020202020204" pitchFamily="34" charset="0"/>
              </a:defRPr>
            </a:lvl5pPr>
            <a:lvl6pPr marL="1435100" indent="-285750">
              <a:spcBef>
                <a:spcPts val="0"/>
              </a:spcBef>
              <a:spcAft>
                <a:spcPts val="0"/>
              </a:spcAft>
              <a:buClr>
                <a:schemeClr val="tx2"/>
              </a:buClr>
              <a:buSzPct val="70000"/>
              <a:buFont typeface="Wingdings" panose="05000000000000000000" pitchFamily="2" charset="2"/>
              <a:buChar char="§"/>
              <a:defRPr lang="en-US" sz="2400" kern="1200" dirty="0" smtClean="0">
                <a:solidFill>
                  <a:schemeClr val="tx1"/>
                </a:solidFill>
                <a:latin typeface="Arial" panose="020B0604020202020204" pitchFamily="34" charset="0"/>
                <a:ea typeface="+mn-ea"/>
                <a:cs typeface="Arial" panose="020B0604020202020204" pitchFamily="34" charset="0"/>
              </a:defRPr>
            </a:lvl6pPr>
            <a:lvl7pPr marL="1714500" indent="-273050">
              <a:spcBef>
                <a:spcPts val="0"/>
              </a:spcBef>
              <a:spcAft>
                <a:spcPts val="0"/>
              </a:spcAft>
              <a:buClr>
                <a:schemeClr val="tx2"/>
              </a:buClr>
              <a:buSzPct val="70000"/>
              <a:buFont typeface="Arial" panose="020B0604020202020204" pitchFamily="34" charset="0"/>
              <a:buChar char="–"/>
              <a:defRPr sz="1800" baseline="0">
                <a:solidFill>
                  <a:schemeClr val="tx1"/>
                </a:solidFill>
                <a:latin typeface="+mn-lt"/>
                <a:cs typeface="Arial" panose="020B0604020202020204" pitchFamily="34" charset="0"/>
              </a:defRPr>
            </a:lvl7pPr>
            <a:lvl8pPr marL="1600200" indent="-228600">
              <a:spcBef>
                <a:spcPts val="0"/>
              </a:spcBef>
              <a:spcAft>
                <a:spcPts val="0"/>
              </a:spcAft>
              <a:buSzPct val="70000"/>
              <a:defRPr sz="1800" baseline="0">
                <a:latin typeface="Arial" panose="020B0604020202020204" pitchFamily="34" charset="0"/>
                <a:cs typeface="Arial" panose="020B0604020202020204" pitchFamily="34" charset="0"/>
              </a:defRPr>
            </a:lvl8pPr>
            <a:lvl9pPr marL="1824355" indent="-224155">
              <a:spcBef>
                <a:spcPts val="0"/>
              </a:spcBef>
              <a:spcAft>
                <a:spcPts val="0"/>
              </a:spcAft>
              <a:buSzPct val="70000"/>
              <a:buFont typeface="Arial" panose="020B0604020202020204" pitchFamily="34" charset="0"/>
              <a:buChar char="–"/>
              <a:defRPr sz="1800">
                <a:latin typeface="Arial" panose="020B0604020202020204" pitchFamily="34" charset="0"/>
                <a:cs typeface="Arial" panose="020B0604020202020204" pitchFamily="34" charset="0"/>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anose="020B0604020202020204" pitchFamily="34" charset="0"/>
                <a:cs typeface="Arial" panose="020B0604020202020204" pitchFamily="34" charset="0"/>
              </a:defRPr>
            </a:lvl1pPr>
          </a:lstStyle>
          <a:p>
            <a:pPr lvl="0"/>
            <a:r>
              <a:rPr lang="en-US" noProof="0" dirty="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1pPr>
            <a:lvl2pPr>
              <a:spcBef>
                <a:spcPts val="0"/>
              </a:spcBef>
              <a:spcAft>
                <a:spcPts val="0"/>
              </a:spcAft>
              <a:defRPr lang="en-US" sz="1800" b="0" kern="1200" baseline="0" dirty="0" smtClean="0">
                <a:solidFill>
                  <a:schemeClr val="tx1"/>
                </a:solidFill>
                <a:latin typeface="+mn-lt"/>
                <a:ea typeface="+mn-ea"/>
                <a:cs typeface="Arial" panose="020B0604020202020204" pitchFamily="34" charset="0"/>
              </a:defRPr>
            </a:lvl2pPr>
            <a:lvl3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3pPr>
            <a:lvl4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4pPr>
            <a:lvl5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5pPr>
            <a:lvl6pPr marL="1143000" indent="-233680">
              <a:spcBef>
                <a:spcPts val="0"/>
              </a:spcBef>
              <a:spcAft>
                <a:spcPts val="0"/>
              </a:spcAft>
              <a:buSzPct val="70000"/>
              <a:defRPr lang="en-US" sz="1800" kern="1200" dirty="0" smtClean="0">
                <a:solidFill>
                  <a:schemeClr val="tx1"/>
                </a:solidFill>
                <a:latin typeface="Arial" panose="020B0604020202020204" pitchFamily="34" charset="0"/>
                <a:ea typeface="+mn-ea"/>
                <a:cs typeface="Arial" panose="020B0604020202020204" pitchFamily="34" charset="0"/>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itle 1"/>
          <p:cNvSpPr>
            <a:spLocks noGrp="1"/>
          </p:cNvSpPr>
          <p:nvPr>
            <p:ph type="title"/>
          </p:nvPr>
        </p:nvSpPr>
        <p:spPr bwMode="gray">
          <a:xfrm>
            <a:off x="641350" y="727075"/>
            <a:ext cx="10968567"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anose="020B0604020202020204" pitchFamily="34" charset="0"/>
                <a:cs typeface="Arial" panose="020B0604020202020204" pitchFamily="34" charset="0"/>
              </a:defRPr>
            </a:lvl1pPr>
          </a:lstStyle>
          <a:p>
            <a:pPr lvl="0"/>
            <a:r>
              <a:rPr lang="en-US"/>
              <a:t>Click to edit Master text styles</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1pPr>
            <a:lvl2pPr>
              <a:spcBef>
                <a:spcPts val="0"/>
              </a:spcBef>
              <a:spcAft>
                <a:spcPts val="0"/>
              </a:spcAft>
              <a:defRPr lang="en-US" sz="1800" b="0" kern="1200" baseline="0" dirty="0" smtClean="0">
                <a:solidFill>
                  <a:schemeClr val="tx1"/>
                </a:solidFill>
                <a:latin typeface="+mn-lt"/>
                <a:ea typeface="+mn-ea"/>
                <a:cs typeface="Arial" panose="020B0604020202020204" pitchFamily="34" charset="0"/>
              </a:defRPr>
            </a:lvl2pPr>
            <a:lvl3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3pPr>
            <a:lvl4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4pPr>
            <a:lvl5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5pPr>
            <a:lvl6pPr marL="1143000" indent="-233680">
              <a:spcBef>
                <a:spcPts val="0"/>
              </a:spcBef>
              <a:spcAft>
                <a:spcPts val="0"/>
              </a:spcAft>
              <a:buSzPct val="70000"/>
              <a:defRPr lang="en-US" sz="1800" kern="1200" dirty="0" smtClean="0">
                <a:solidFill>
                  <a:schemeClr val="tx1"/>
                </a:solidFill>
                <a:latin typeface="Arial" panose="020B0604020202020204" pitchFamily="34" charset="0"/>
                <a:ea typeface="+mn-ea"/>
                <a:cs typeface="Arial" panose="020B0604020202020204" pitchFamily="34" charset="0"/>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1pPr>
            <a:lvl2pPr>
              <a:spcBef>
                <a:spcPts val="0"/>
              </a:spcBef>
              <a:spcAft>
                <a:spcPts val="0"/>
              </a:spcAft>
              <a:defRPr lang="en-US" sz="1800" b="0" kern="1200" baseline="0" dirty="0" smtClean="0">
                <a:solidFill>
                  <a:schemeClr val="tx1"/>
                </a:solidFill>
                <a:latin typeface="+mn-lt"/>
                <a:ea typeface="+mn-ea"/>
                <a:cs typeface="Arial" panose="020B0604020202020204" pitchFamily="34" charset="0"/>
              </a:defRPr>
            </a:lvl2pPr>
            <a:lvl3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3pPr>
            <a:lvl4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4pPr>
            <a:lvl5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5pPr>
            <a:lvl6pPr marL="1143000" indent="-233680">
              <a:spcBef>
                <a:spcPts val="0"/>
              </a:spcBef>
              <a:spcAft>
                <a:spcPts val="0"/>
              </a:spcAft>
              <a:buSzPct val="70000"/>
              <a:defRPr lang="en-US" sz="1800" kern="1200" dirty="0" smtClean="0">
                <a:solidFill>
                  <a:schemeClr val="tx1"/>
                </a:solidFill>
                <a:latin typeface="Arial" panose="020B0604020202020204" pitchFamily="34" charset="0"/>
                <a:ea typeface="+mn-ea"/>
                <a:cs typeface="Arial" panose="020B0604020202020204" pitchFamily="34" charset="0"/>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anose="020B0604020202020204" pitchFamily="34" charset="0"/>
                <a:cs typeface="Arial" panose="020B0604020202020204"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anose="020B0604020202020204" pitchFamily="34" charset="0"/>
                <a:cs typeface="Arial" panose="020B0604020202020204"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p:txBody>
      </p:sp>
      <p:sp>
        <p:nvSpPr>
          <p:cNvPr id="10" name="Title 1"/>
          <p:cNvSpPr>
            <a:spLocks noGrp="1"/>
          </p:cNvSpPr>
          <p:nvPr>
            <p:ph type="title"/>
          </p:nvPr>
        </p:nvSpPr>
        <p:spPr bwMode="gray">
          <a:xfrm>
            <a:off x="641350" y="727075"/>
            <a:ext cx="10968567"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anose="020B0604020202020204" pitchFamily="34" charset="0"/>
                <a:cs typeface="Arial" panose="020B0604020202020204" pitchFamily="34" charset="0"/>
              </a:defRPr>
            </a:lvl1pPr>
          </a:lstStyle>
          <a:p>
            <a:pPr lvl="0"/>
            <a:r>
              <a:rPr lang="en-US"/>
              <a:t>Click to edit Master text styles</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8"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0" y="727075"/>
            <a:ext cx="10968567"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1pPr>
            <a:lvl2pPr>
              <a:spcBef>
                <a:spcPts val="0"/>
              </a:spcBef>
              <a:spcAft>
                <a:spcPts val="0"/>
              </a:spcAft>
              <a:defRPr lang="en-US" sz="1800" b="0" kern="1200" baseline="0" dirty="0" smtClean="0">
                <a:solidFill>
                  <a:schemeClr val="tx1"/>
                </a:solidFill>
                <a:latin typeface="+mn-lt"/>
                <a:ea typeface="+mn-ea"/>
                <a:cs typeface="Arial" panose="020B0604020202020204" pitchFamily="34" charset="0"/>
              </a:defRPr>
            </a:lvl2pPr>
            <a:lvl3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3pPr>
            <a:lvl4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4pPr>
            <a:lvl5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5pPr>
            <a:lvl6pPr marL="1143000" indent="-233680">
              <a:spcBef>
                <a:spcPts val="0"/>
              </a:spcBef>
              <a:spcAft>
                <a:spcPts val="0"/>
              </a:spcAft>
              <a:buSzPct val="70000"/>
              <a:defRPr lang="en-US" sz="1800" kern="1200" dirty="0" smtClean="0">
                <a:solidFill>
                  <a:schemeClr val="tx1"/>
                </a:solidFill>
                <a:latin typeface="Arial" panose="020B0604020202020204" pitchFamily="34" charset="0"/>
                <a:ea typeface="+mn-ea"/>
                <a:cs typeface="Arial" panose="020B0604020202020204" pitchFamily="34" charset="0"/>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1pPr>
            <a:lvl2pPr>
              <a:spcBef>
                <a:spcPts val="0"/>
              </a:spcBef>
              <a:spcAft>
                <a:spcPts val="0"/>
              </a:spcAft>
              <a:defRPr lang="en-US" sz="1800" b="0" kern="1200" baseline="0" dirty="0" smtClean="0">
                <a:solidFill>
                  <a:schemeClr val="tx1"/>
                </a:solidFill>
                <a:latin typeface="+mn-lt"/>
                <a:ea typeface="+mn-ea"/>
                <a:cs typeface="Arial" panose="020B0604020202020204" pitchFamily="34" charset="0"/>
              </a:defRPr>
            </a:lvl2pPr>
            <a:lvl3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3pPr>
            <a:lvl4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4pPr>
            <a:lvl5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5pPr>
            <a:lvl6pPr marL="1143000" indent="-233680">
              <a:spcBef>
                <a:spcPts val="0"/>
              </a:spcBef>
              <a:spcAft>
                <a:spcPts val="0"/>
              </a:spcAft>
              <a:buSzPct val="70000"/>
              <a:defRPr lang="en-US" sz="1800" kern="1200" dirty="0" smtClean="0">
                <a:solidFill>
                  <a:schemeClr val="tx1"/>
                </a:solidFill>
                <a:latin typeface="Arial" panose="020B0604020202020204" pitchFamily="34" charset="0"/>
                <a:ea typeface="+mn-ea"/>
                <a:cs typeface="Arial" panose="020B0604020202020204" pitchFamily="34" charset="0"/>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anose="020B0604020202020204" pitchFamily="34" charset="0"/>
                <a:cs typeface="Arial" panose="020B0604020202020204"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anose="020B0604020202020204" pitchFamily="34" charset="0"/>
                <a:cs typeface="Arial" panose="020B0604020202020204"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1pPr>
            <a:lvl2pPr>
              <a:spcBef>
                <a:spcPts val="0"/>
              </a:spcBef>
              <a:spcAft>
                <a:spcPts val="0"/>
              </a:spcAft>
              <a:defRPr lang="en-US" sz="1800" b="0" kern="1200" baseline="0" dirty="0" smtClean="0">
                <a:solidFill>
                  <a:schemeClr val="tx1"/>
                </a:solidFill>
                <a:latin typeface="+mn-lt"/>
                <a:ea typeface="+mn-ea"/>
                <a:cs typeface="Arial" panose="020B0604020202020204" pitchFamily="34" charset="0"/>
              </a:defRPr>
            </a:lvl2pPr>
            <a:lvl3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3pPr>
            <a:lvl4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4pPr>
            <a:lvl5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5pPr>
            <a:lvl6pPr marL="1143000" indent="-233680">
              <a:spcBef>
                <a:spcPts val="0"/>
              </a:spcBef>
              <a:spcAft>
                <a:spcPts val="0"/>
              </a:spcAft>
              <a:buSzPct val="70000"/>
              <a:defRPr lang="en-US" sz="1800" kern="1200" dirty="0" smtClean="0">
                <a:solidFill>
                  <a:schemeClr val="tx1"/>
                </a:solidFill>
                <a:latin typeface="Arial" panose="020B0604020202020204" pitchFamily="34" charset="0"/>
                <a:ea typeface="+mn-ea"/>
                <a:cs typeface="Arial" panose="020B0604020202020204" pitchFamily="34" charset="0"/>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1pPr>
            <a:lvl2pPr>
              <a:spcBef>
                <a:spcPts val="0"/>
              </a:spcBef>
              <a:spcAft>
                <a:spcPts val="0"/>
              </a:spcAft>
              <a:defRPr lang="en-US" sz="1800" b="0" kern="1200" baseline="0" dirty="0" smtClean="0">
                <a:solidFill>
                  <a:schemeClr val="tx1"/>
                </a:solidFill>
                <a:latin typeface="+mn-lt"/>
                <a:ea typeface="+mn-ea"/>
                <a:cs typeface="Arial" panose="020B0604020202020204" pitchFamily="34" charset="0"/>
              </a:defRPr>
            </a:lvl2pPr>
            <a:lvl3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3pPr>
            <a:lvl4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4pPr>
            <a:lvl5pPr>
              <a:spcBef>
                <a:spcPts val="0"/>
              </a:spcBef>
              <a:spcAft>
                <a:spcPts val="0"/>
              </a:spcAft>
              <a:defRPr lang="en-US" sz="1800" b="0" kern="1200" baseline="0" dirty="0" smtClean="0">
                <a:solidFill>
                  <a:schemeClr val="tx1"/>
                </a:solidFill>
                <a:latin typeface="Arial" panose="020B0604020202020204" pitchFamily="34" charset="0"/>
                <a:ea typeface="+mn-ea"/>
                <a:cs typeface="Arial" panose="020B0604020202020204" pitchFamily="34" charset="0"/>
              </a:defRPr>
            </a:lvl5pPr>
            <a:lvl6pPr marL="1143000" indent="-233680">
              <a:spcBef>
                <a:spcPts val="0"/>
              </a:spcBef>
              <a:spcAft>
                <a:spcPts val="0"/>
              </a:spcAft>
              <a:buSzPct val="70000"/>
              <a:defRPr lang="en-US" sz="1800" kern="1200" dirty="0" smtClean="0">
                <a:solidFill>
                  <a:schemeClr val="tx1"/>
                </a:solidFill>
                <a:latin typeface="Arial" panose="020B0604020202020204" pitchFamily="34" charset="0"/>
                <a:ea typeface="+mn-ea"/>
                <a:cs typeface="Arial" panose="020B0604020202020204" pitchFamily="34" charset="0"/>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anose="020B0604020202020204" pitchFamily="34" charset="0"/>
                <a:ea typeface="+mn-ea"/>
                <a:cs typeface="Arial" panose="020B0604020202020204"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anose="020B0604020202020204" pitchFamily="34" charset="0"/>
                <a:ea typeface="+mn-ea"/>
                <a:cs typeface="Arial" panose="020B0604020202020204"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anose="020B0604020202020204" pitchFamily="34" charset="0"/>
                <a:cs typeface="Arial" panose="020B0604020202020204" pitchFamily="34" charset="0"/>
              </a:defRPr>
            </a:lvl1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anose="020B0604020202020204" pitchFamily="34" charset="0"/>
              <a:buNone/>
              <a:defRPr lang="en-US" sz="1800" b="1" kern="1200" baseline="0" dirty="0" smtClean="0">
                <a:solidFill>
                  <a:schemeClr val="bg2"/>
                </a:solidFill>
                <a:latin typeface="Arial" panose="020B0604020202020204" pitchFamily="34" charset="0"/>
                <a:ea typeface="+mn-ea"/>
                <a:cs typeface="Arial" panose="020B0604020202020204" pitchFamily="34" charset="0"/>
              </a:defRPr>
            </a:lvl1pPr>
            <a:lvl2pPr>
              <a:spcBef>
                <a:spcPts val="0"/>
              </a:spcBef>
              <a:spcAft>
                <a:spcPts val="0"/>
              </a:spcAft>
              <a:buSzPct val="120000"/>
              <a:defRPr sz="1600">
                <a:latin typeface="Arial" panose="020B0604020202020204" pitchFamily="34" charset="0"/>
                <a:cs typeface="Arial" panose="020B0604020202020204" pitchFamily="34" charset="0"/>
              </a:defRPr>
            </a:lvl2pPr>
            <a:lvl3pPr>
              <a:spcBef>
                <a:spcPts val="0"/>
              </a:spcBef>
              <a:spcAft>
                <a:spcPts val="0"/>
              </a:spcAft>
              <a:defRPr sz="1600">
                <a:latin typeface="Arial" panose="020B0604020202020204" pitchFamily="34" charset="0"/>
                <a:cs typeface="Arial" panose="020B0604020202020204" pitchFamily="34" charset="0"/>
              </a:defRPr>
            </a:lvl3pPr>
            <a:lvl4pPr>
              <a:spcBef>
                <a:spcPts val="0"/>
              </a:spcBef>
              <a:spcAft>
                <a:spcPts val="0"/>
              </a:spcAft>
              <a:defRPr sz="1600">
                <a:latin typeface="Arial" panose="020B0604020202020204" pitchFamily="34" charset="0"/>
                <a:cs typeface="Arial" panose="020B0604020202020204" pitchFamily="34" charset="0"/>
              </a:defRPr>
            </a:lvl4pPr>
            <a:lvl5pPr>
              <a:spcBef>
                <a:spcPts val="0"/>
              </a:spcBef>
              <a:spcAft>
                <a:spcPts val="0"/>
              </a:spcAft>
              <a:defRPr sz="1600">
                <a:latin typeface="Arial" panose="020B0604020202020204" pitchFamily="34" charset="0"/>
                <a:cs typeface="Arial" panose="020B0604020202020204" pitchFamily="34" charset="0"/>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anose="020B0604020202020204" pitchFamily="34" charset="0"/>
                <a:cs typeface="Arial" panose="020B0604020202020204" pitchFamily="34" charset="0"/>
              </a:defRPr>
            </a:lvl1pPr>
          </a:lstStyle>
          <a:p>
            <a:pPr lvl="0"/>
            <a:r>
              <a:rPr lang="en-US" noProof="0" dirty="0"/>
              <a:t>Click icon to add picture</a:t>
            </a:r>
            <a:endParaRPr lang="en-US" noProof="0" dirty="0"/>
          </a:p>
        </p:txBody>
      </p:sp>
      <p:sp>
        <p:nvSpPr>
          <p:cNvPr id="20" name="Title 1"/>
          <p:cNvSpPr>
            <a:spLocks noGrp="1"/>
          </p:cNvSpPr>
          <p:nvPr>
            <p:ph type="title"/>
          </p:nvPr>
        </p:nvSpPr>
        <p:spPr bwMode="gray">
          <a:xfrm>
            <a:off x="641350" y="727075"/>
            <a:ext cx="10968567" cy="492443"/>
          </a:xfrm>
          <a:noFill/>
          <a:ln w="9525">
            <a:noFill/>
            <a:miter lim="800000"/>
          </a:ln>
        </p:spPr>
        <p:txBody>
          <a:bodyPr/>
          <a:lstStyle>
            <a:lvl1pPr algn="l">
              <a:defRPr lang="en-US" sz="3200" b="1" kern="1200" dirty="0">
                <a:solidFill>
                  <a:schemeClr val="tx2"/>
                </a:solidFill>
                <a:latin typeface="Arial" panose="020B0604020202020204" pitchFamily="34" charset="0"/>
                <a:ea typeface="+mj-ea"/>
                <a:cs typeface="Arial" panose="020B0604020202020204" pitchFamily="34" charset="0"/>
              </a:defRPr>
            </a:lvl1pPr>
          </a:lstStyle>
          <a:p>
            <a:pPr lvl="0"/>
            <a:r>
              <a:rPr lang="en-US"/>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anose="020B0604020202020204" pitchFamily="34" charset="0"/>
              <a:buNone/>
              <a:defRPr lang="en-US" sz="1800" b="1" kern="1200" baseline="0" dirty="0" smtClean="0">
                <a:solidFill>
                  <a:schemeClr val="bg2"/>
                </a:solidFill>
                <a:latin typeface="Arial" panose="020B0604020202020204" pitchFamily="34" charset="0"/>
                <a:ea typeface="+mn-ea"/>
                <a:cs typeface="Arial" panose="020B0604020202020204" pitchFamily="34" charset="0"/>
              </a:defRPr>
            </a:lvl1pPr>
            <a:lvl2pPr>
              <a:spcBef>
                <a:spcPts val="0"/>
              </a:spcBef>
              <a:spcAft>
                <a:spcPts val="0"/>
              </a:spcAft>
              <a:defRPr lang="en-US" sz="1600" b="0" kern="1200" baseline="0" dirty="0" smtClean="0">
                <a:solidFill>
                  <a:schemeClr val="tx1"/>
                </a:solidFill>
                <a:latin typeface="Arial" panose="020B0604020202020204" pitchFamily="34" charset="0"/>
                <a:ea typeface="+mn-ea"/>
                <a:cs typeface="Arial" panose="020B0604020202020204" pitchFamily="34" charset="0"/>
              </a:defRPr>
            </a:lvl2pPr>
            <a:lvl3pPr>
              <a:spcBef>
                <a:spcPts val="0"/>
              </a:spcBef>
              <a:spcAft>
                <a:spcPts val="0"/>
              </a:spcAft>
              <a:defRPr sz="1600">
                <a:latin typeface="Arial" panose="020B0604020202020204" pitchFamily="34" charset="0"/>
                <a:cs typeface="Arial" panose="020B0604020202020204" pitchFamily="34" charset="0"/>
              </a:defRPr>
            </a:lvl3pPr>
            <a:lvl4pPr>
              <a:spcBef>
                <a:spcPts val="0"/>
              </a:spcBef>
              <a:spcAft>
                <a:spcPts val="0"/>
              </a:spcAft>
              <a:defRPr sz="1600">
                <a:latin typeface="Arial" panose="020B0604020202020204" pitchFamily="34" charset="0"/>
                <a:cs typeface="Arial" panose="020B0604020202020204" pitchFamily="34" charset="0"/>
              </a:defRPr>
            </a:lvl4pPr>
            <a:lvl5pPr>
              <a:spcBef>
                <a:spcPts val="0"/>
              </a:spcBef>
              <a:spcAft>
                <a:spcPts val="0"/>
              </a:spcAft>
              <a:defRPr sz="1600">
                <a:latin typeface="Arial" panose="020B0604020202020204" pitchFamily="34" charset="0"/>
                <a:cs typeface="Arial" panose="020B0604020202020204" pitchFamily="34" charset="0"/>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anose="020B0604020202020204" pitchFamily="34" charset="0"/>
                <a:cs typeface="Arial" panose="020B0604020202020204" pitchFamily="34" charset="0"/>
              </a:defRPr>
            </a:lvl1pPr>
          </a:lstStyle>
          <a:p>
            <a:pPr lvl="0"/>
            <a:r>
              <a:rPr lang="en-US" noProof="0" dirty="0"/>
              <a:t>Click icon to add picture</a:t>
            </a:r>
            <a:endParaRPr lang="en-US" noProof="0" dirty="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anose="020B0604020202020204" pitchFamily="34" charset="0"/>
              <a:buNone/>
              <a:defRPr lang="en-US" sz="1800" b="1" kern="1200" baseline="0" dirty="0" smtClean="0">
                <a:solidFill>
                  <a:schemeClr val="bg2"/>
                </a:solidFill>
                <a:latin typeface="Arial" panose="020B0604020202020204" pitchFamily="34" charset="0"/>
                <a:ea typeface="+mn-ea"/>
                <a:cs typeface="Arial" panose="020B0604020202020204" pitchFamily="34" charset="0"/>
              </a:defRPr>
            </a:lvl1pPr>
            <a:lvl2pPr>
              <a:spcBef>
                <a:spcPts val="0"/>
              </a:spcBef>
              <a:spcAft>
                <a:spcPts val="0"/>
              </a:spcAft>
              <a:defRPr lang="en-US" sz="1600" b="0" kern="1200" baseline="0" dirty="0" smtClean="0">
                <a:solidFill>
                  <a:schemeClr val="tx1"/>
                </a:solidFill>
                <a:latin typeface="Arial" panose="020B0604020202020204" pitchFamily="34" charset="0"/>
                <a:ea typeface="+mn-ea"/>
                <a:cs typeface="Arial" panose="020B0604020202020204" pitchFamily="34" charset="0"/>
              </a:defRPr>
            </a:lvl2pPr>
            <a:lvl3pPr>
              <a:spcBef>
                <a:spcPts val="0"/>
              </a:spcBef>
              <a:spcAft>
                <a:spcPts val="0"/>
              </a:spcAft>
              <a:defRPr sz="1600">
                <a:latin typeface="Arial" panose="020B0604020202020204" pitchFamily="34" charset="0"/>
                <a:cs typeface="Arial" panose="020B0604020202020204" pitchFamily="34" charset="0"/>
              </a:defRPr>
            </a:lvl3pPr>
            <a:lvl4pPr>
              <a:spcBef>
                <a:spcPts val="0"/>
              </a:spcBef>
              <a:spcAft>
                <a:spcPts val="0"/>
              </a:spcAft>
              <a:defRPr sz="1600">
                <a:latin typeface="Arial" panose="020B0604020202020204" pitchFamily="34" charset="0"/>
                <a:cs typeface="Arial" panose="020B0604020202020204" pitchFamily="34" charset="0"/>
              </a:defRPr>
            </a:lvl4pPr>
            <a:lvl5pPr>
              <a:spcBef>
                <a:spcPts val="0"/>
              </a:spcBef>
              <a:spcAft>
                <a:spcPts val="0"/>
              </a:spcAft>
              <a:defRPr sz="1600">
                <a:latin typeface="Arial" panose="020B0604020202020204" pitchFamily="34" charset="0"/>
                <a:cs typeface="Arial" panose="020B0604020202020204" pitchFamily="34" charset="0"/>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anose="020B0604020202020204" pitchFamily="34" charset="0"/>
                <a:cs typeface="Arial" panose="020B0604020202020204" pitchFamily="34" charset="0"/>
              </a:defRPr>
            </a:lvl1pPr>
          </a:lstStyle>
          <a:p>
            <a:pPr lvl="0"/>
            <a:r>
              <a:rPr lang="en-US" noProof="0" dirty="0"/>
              <a:t>Click icon to add picture</a:t>
            </a:r>
            <a:endParaRPr lang="en-US" noProof="0" dirty="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anose="020B0604020202020204" pitchFamily="34" charset="0"/>
              <a:buNone/>
              <a:defRPr lang="en-US" sz="1800" b="1" kern="1200" baseline="0" dirty="0" smtClean="0">
                <a:solidFill>
                  <a:schemeClr val="bg2"/>
                </a:solidFill>
                <a:latin typeface="Arial" panose="020B0604020202020204" pitchFamily="34" charset="0"/>
                <a:ea typeface="+mn-ea"/>
                <a:cs typeface="Arial" panose="020B0604020202020204" pitchFamily="34" charset="0"/>
              </a:defRPr>
            </a:lvl1pPr>
            <a:lvl2pPr>
              <a:spcBef>
                <a:spcPts val="0"/>
              </a:spcBef>
              <a:spcAft>
                <a:spcPts val="0"/>
              </a:spcAft>
              <a:defRPr lang="en-US" sz="1600" b="0" kern="1200" baseline="0" dirty="0" smtClean="0">
                <a:solidFill>
                  <a:schemeClr val="tx1"/>
                </a:solidFill>
                <a:latin typeface="Arial" panose="020B0604020202020204" pitchFamily="34" charset="0"/>
                <a:ea typeface="+mn-ea"/>
                <a:cs typeface="Arial" panose="020B0604020202020204" pitchFamily="34" charset="0"/>
              </a:defRPr>
            </a:lvl2pPr>
            <a:lvl3pPr>
              <a:spcBef>
                <a:spcPts val="0"/>
              </a:spcBef>
              <a:spcAft>
                <a:spcPts val="0"/>
              </a:spcAft>
              <a:defRPr sz="1600">
                <a:latin typeface="Arial" panose="020B0604020202020204" pitchFamily="34" charset="0"/>
                <a:cs typeface="Arial" panose="020B0604020202020204" pitchFamily="34" charset="0"/>
              </a:defRPr>
            </a:lvl3pPr>
            <a:lvl4pPr>
              <a:spcBef>
                <a:spcPts val="0"/>
              </a:spcBef>
              <a:spcAft>
                <a:spcPts val="0"/>
              </a:spcAft>
              <a:defRPr sz="1600">
                <a:latin typeface="Arial" panose="020B0604020202020204" pitchFamily="34" charset="0"/>
                <a:cs typeface="Arial" panose="020B0604020202020204" pitchFamily="34" charset="0"/>
              </a:defRPr>
            </a:lvl4pPr>
            <a:lvl5pPr>
              <a:spcBef>
                <a:spcPts val="0"/>
              </a:spcBef>
              <a:spcAft>
                <a:spcPts val="0"/>
              </a:spcAft>
              <a:defRPr sz="1600">
                <a:latin typeface="Arial" panose="020B0604020202020204" pitchFamily="34" charset="0"/>
                <a:cs typeface="Arial" panose="020B0604020202020204" pitchFamily="34" charset="0"/>
              </a:defRPr>
            </a:lvl5pPr>
            <a:lvl6pPr marL="1143000" indent="-233680">
              <a:spcBef>
                <a:spcPts val="0"/>
              </a:spcBef>
              <a:spcAft>
                <a:spcPts val="0"/>
              </a:spcAft>
              <a:buSzPct val="70000"/>
              <a:defRPr sz="1800">
                <a:latin typeface="+mj-lt"/>
              </a:defRPr>
            </a:lvl6pPr>
            <a:lvl7pPr marL="1371600" indent="-228600">
              <a:spcBef>
                <a:spcPts val="0"/>
              </a:spcBef>
              <a:spcAft>
                <a:spcPts val="0"/>
              </a:spcAft>
              <a:buSzPct val="70000"/>
              <a:buFont typeface="Arial" panose="020B0604020202020204"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355" indent="-224155">
              <a:spcBef>
                <a:spcPts val="0"/>
              </a:spcBef>
              <a:spcAft>
                <a:spcPts val="0"/>
              </a:spcAft>
              <a:buSzPct val="70000"/>
              <a:buFont typeface="Arial" panose="020B0604020202020204" pitchFamily="34" charset="0"/>
              <a:buChar char="–"/>
              <a:defRPr sz="1800">
                <a:latin typeface="+mj-lt"/>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anose="020B0604020202020204" pitchFamily="34" charset="0"/>
                <a:cs typeface="Arial" panose="020B0604020202020204" pitchFamily="34" charset="0"/>
              </a:defRPr>
            </a:lvl1pPr>
          </a:lstStyle>
          <a:p>
            <a:pPr lvl="0"/>
            <a:r>
              <a:rPr lang="en-US" noProof="0" dirty="0"/>
              <a:t>Click icon to add picture</a:t>
            </a:r>
            <a:endParaRPr lang="en-US" noProof="0" dirty="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anose="020B0604020202020204" pitchFamily="34" charset="0"/>
                <a:ea typeface="+mn-ea"/>
                <a:cs typeface="Arial" panose="020B0604020202020204" pitchFamily="34" charset="0"/>
              </a:defRPr>
            </a:lvl1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3" Type="http://schemas.openxmlformats.org/officeDocument/2006/relationships/theme" Target="../theme/theme2.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24418" y="711201"/>
            <a:ext cx="10949516" cy="492125"/>
          </a:xfrm>
          <a:prstGeom prst="rect">
            <a:avLst/>
          </a:prstGeom>
          <a:noFill/>
          <a:ln w="9525">
            <a:noFill/>
            <a:miter lim="800000"/>
          </a:ln>
        </p:spPr>
        <p:txBody>
          <a:bodyPr vert="horz" wrap="square" lIns="0" tIns="0" rIns="0" bIns="0" numCol="1" anchor="t" anchorCtr="0" compatLnSpc="1">
            <a:spAutoFit/>
          </a:bodyPr>
          <a:lstStyle/>
          <a:p>
            <a:pPr lvl="0"/>
            <a:r>
              <a:rPr lang="en-US"/>
              <a:t>Click to edit Master title style</a:t>
            </a:r>
            <a:endParaRPr lang="en-US"/>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ln>
        </p:spPr>
        <p:txBody>
          <a:bodyPr vert="horz" wrap="square" lIns="0" tIns="0" rIns="0" bIns="0" numCol="1" anchor="t" anchorCtr="0" compatLnSpc="1">
            <a:spAutoFit/>
          </a:bodyPr>
          <a:lstStyle/>
          <a:p>
            <a:pPr lvl="0"/>
            <a:r>
              <a:rPr lang="en-US" dirty="0"/>
              <a:t>Click to edit master text styles</a:t>
            </a:r>
            <a:endParaRPr lang="en-US" dirty="0"/>
          </a:p>
          <a:p>
            <a:pPr lvl="2"/>
            <a:r>
              <a:rPr lang="en-US" dirty="0"/>
              <a:t>First level</a:t>
            </a:r>
            <a:endParaRPr lang="en-US" dirty="0"/>
          </a:p>
          <a:p>
            <a:pPr lvl="3"/>
            <a:r>
              <a:rPr lang="en-US" dirty="0"/>
              <a:t>Second level</a:t>
            </a:r>
            <a:endParaRPr lang="en-US" dirty="0"/>
          </a:p>
          <a:p>
            <a:pPr lvl="4"/>
            <a:r>
              <a:rPr lang="en-US" dirty="0"/>
              <a:t>Third level</a:t>
            </a:r>
            <a:endParaRPr lang="en-US" dirty="0"/>
          </a:p>
          <a:p>
            <a:pPr lvl="5"/>
            <a:r>
              <a:rPr lang="en-US" dirty="0"/>
              <a:t>Fifth level</a:t>
            </a:r>
            <a:endParaRPr lang="en-US" dirty="0"/>
          </a:p>
        </p:txBody>
      </p:sp>
      <p:sp>
        <p:nvSpPr>
          <p:cNvPr id="7" name="TextBox 20"/>
          <p:cNvSpPr txBox="1">
            <a:spLocks noChangeArrowheads="1"/>
          </p:cNvSpPr>
          <p:nvPr/>
        </p:nvSpPr>
        <p:spPr bwMode="gray">
          <a:xfrm>
            <a:off x="345137" y="6565007"/>
            <a:ext cx="4017125" cy="123111"/>
          </a:xfrm>
          <a:prstGeom prst="rect">
            <a:avLst/>
          </a:prstGeom>
          <a:noFill/>
          <a:ln w="9525">
            <a:noFill/>
            <a:miter lim="800000"/>
          </a:ln>
        </p:spPr>
        <p:txBody>
          <a:bodyPr wrap="none" lIns="0" tIns="0" rIns="0" bIns="0">
            <a:spAutoFit/>
          </a:bodyPr>
          <a:lstStyle/>
          <a:p>
            <a:pPr fontAlgn="auto">
              <a:spcBef>
                <a:spcPts val="0"/>
              </a:spcBef>
              <a:spcAft>
                <a:spcPts val="0"/>
              </a:spcAft>
              <a:defRPr/>
            </a:pPr>
            <a:r>
              <a:rPr lang="en-US" sz="800" dirty="0" smtClean="0">
                <a:solidFill>
                  <a:schemeClr val="tx1"/>
                </a:solidFill>
                <a:latin typeface="Arial" panose="020B0604020202020204" pitchFamily="34" charset="0"/>
                <a:cs typeface="Arial" panose="020B0604020202020204" pitchFamily="34" charset="0"/>
              </a:rPr>
              <a:t>Copyright © 2020 Tech Mahindra. Highly</a:t>
            </a:r>
            <a:r>
              <a:rPr lang="en-US" sz="800" baseline="0" dirty="0" smtClean="0">
                <a:solidFill>
                  <a:schemeClr val="tx1"/>
                </a:solidFill>
                <a:latin typeface="Arial" panose="020B0604020202020204" pitchFamily="34" charset="0"/>
                <a:cs typeface="Arial" panose="020B0604020202020204" pitchFamily="34" charset="0"/>
              </a:rPr>
              <a:t> Confidential. For Cummins Consumption Only.</a:t>
            </a:r>
            <a:endParaRPr lang="en-US" sz="800" dirty="0">
              <a:solidFill>
                <a:schemeClr val="tx1"/>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rtl="0" eaLnBrk="1" fontAlgn="base" hangingPunct="1">
        <a:spcBef>
          <a:spcPct val="0"/>
        </a:spcBef>
        <a:spcAft>
          <a:spcPct val="0"/>
        </a:spcAft>
        <a:defRPr lang="en-US" sz="3200" b="1" kern="1200" dirty="0">
          <a:solidFill>
            <a:schemeClr val="tx2"/>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3200" b="1">
          <a:solidFill>
            <a:schemeClr val="tx2"/>
          </a:solidFill>
          <a:latin typeface="Arial" panose="020B0604020202020204" pitchFamily="34" charset="0"/>
          <a:cs typeface="Arial" panose="020B0604020202020204" pitchFamily="34" charset="0"/>
        </a:defRPr>
      </a:lvl9pPr>
    </p:titleStyle>
    <p:bodyStyle>
      <a:lvl1pPr marL="290830" indent="-290830" algn="l" rtl="0" eaLnBrk="1" fontAlgn="base" hangingPunct="1">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anose="020B0604020202020204" pitchFamily="34" charset="0"/>
          <a:ea typeface="+mn-ea"/>
          <a:cs typeface="Arial" panose="020B0604020202020204" pitchFamily="34" charset="0"/>
        </a:defRPr>
      </a:lvl1pPr>
      <a:lvl2pPr marL="285750" indent="-285750" algn="l" rtl="0" eaLnBrk="1" fontAlgn="base" hangingPunct="1">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panose="020B0604020202020204" pitchFamily="34" charset="0"/>
        </a:defRPr>
      </a:lvl2pPr>
      <a:lvl3pPr marL="571500" indent="-279400" algn="l" rtl="0" eaLnBrk="1" fontAlgn="base" hangingPunct="1">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anose="020B0604020202020204" pitchFamily="34" charset="0"/>
          <a:ea typeface="+mn-ea"/>
          <a:cs typeface="Arial" panose="020B0604020202020204" pitchFamily="34" charset="0"/>
        </a:defRPr>
      </a:lvl3pPr>
      <a:lvl4pPr marL="850900" indent="-279400" algn="l" rtl="0" eaLnBrk="1" fontAlgn="base" hangingPunct="1">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anose="020B0604020202020204" pitchFamily="34" charset="0"/>
          <a:ea typeface="+mn-ea"/>
          <a:cs typeface="Arial" panose="020B0604020202020204" pitchFamily="34" charset="0"/>
        </a:defRPr>
      </a:lvl4pPr>
      <a:lvl5pPr marL="1136650" indent="-285750" algn="l" defTabSz="933450" rtl="0" eaLnBrk="1" fontAlgn="base" hangingPunct="1">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anose="020B0604020202020204" pitchFamily="34" charset="0"/>
          <a:ea typeface="+mn-ea"/>
          <a:cs typeface="Arial" panose="020B0604020202020204" pitchFamily="34" charset="0"/>
        </a:defRPr>
      </a:lvl5pPr>
      <a:lvl6pPr marL="1371600" indent="-241300" algn="l" defTabSz="914400" rtl="0" eaLnBrk="1" latinLnBrk="0" hangingPunct="1">
        <a:spcBef>
          <a:spcPct val="20000"/>
        </a:spcBef>
        <a:buClr>
          <a:schemeClr val="bg2"/>
        </a:buClr>
        <a:buSzPct val="60000"/>
        <a:buFont typeface="Wingdings" panose="05000000000000000000" pitchFamily="2" charset="2"/>
        <a:buChar char="§"/>
        <a:defRPr sz="2000" kern="1200">
          <a:solidFill>
            <a:schemeClr val="tx1"/>
          </a:solidFill>
          <a:latin typeface="Arial"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AAF6D3AD-E08B-44A2-A8D6-35AFC62FF08C}"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75FD4376-EA7C-4D8B-AB4F-2F0DF7E7269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7.xml"/><Relationship Id="rId2" Type="http://schemas.openxmlformats.org/officeDocument/2006/relationships/image" Target="../media/image13.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7.xml"/><Relationship Id="rId2" Type="http://schemas.openxmlformats.org/officeDocument/2006/relationships/image" Target="../media/image14.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9.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9.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9.xml"/><Relationship Id="rId4" Type="http://schemas.openxmlformats.org/officeDocument/2006/relationships/image" Target="../media/image16.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7.xml"/><Relationship Id="rId2" Type="http://schemas.openxmlformats.org/officeDocument/2006/relationships/image" Target="../media/image3.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1.xml"/><Relationship Id="rId3" Type="http://schemas.openxmlformats.org/officeDocument/2006/relationships/hyperlink" Target="https://github.com/git-mohit/NLP-Twitter-Customer-Reviews-Analysis" TargetMode="External"/><Relationship Id="rId2" Type="http://schemas.openxmlformats.org/officeDocument/2006/relationships/hyperlink" Target="https://www.kaggle.comnlp-twitter-sentiment-analysis/" TargetMode="Externa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9.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9.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Content Placeholder 1"/>
          <p:cNvPicPr>
            <a:picLocks noChangeAspect="1"/>
          </p:cNvPicPr>
          <p:nvPr>
            <p:ph idx="1"/>
          </p:nvPr>
        </p:nvPicPr>
        <p:blipFill>
          <a:blip r:embed="rId1"/>
          <a:stretch>
            <a:fillRect/>
          </a:stretch>
        </p:blipFill>
        <p:spPr>
          <a:xfrm>
            <a:off x="-13970" y="27305"/>
            <a:ext cx="12219940" cy="6803390"/>
          </a:xfrm>
          <a:prstGeom prst="rect">
            <a:avLst/>
          </a:prstGeom>
        </p:spPr>
      </p:pic>
      <p:sp>
        <p:nvSpPr>
          <p:cNvPr id="4" name="Text Box 3"/>
          <p:cNvSpPr txBox="1"/>
          <p:nvPr/>
        </p:nvSpPr>
        <p:spPr>
          <a:xfrm>
            <a:off x="6171565" y="1232535"/>
            <a:ext cx="4775835" cy="645160"/>
          </a:xfrm>
          <a:prstGeom prst="rect">
            <a:avLst/>
          </a:prstGeom>
          <a:noFill/>
        </p:spPr>
        <p:txBody>
          <a:bodyPr wrap="square" rtlCol="0">
            <a:spAutoFit/>
          </a:bodyPr>
          <a:p>
            <a:r>
              <a:rPr lang="en-IN" altLang="en-US" sz="3600">
                <a:solidFill>
                  <a:schemeClr val="accent1"/>
                </a:solidFill>
                <a:effectLst>
                  <a:outerShdw blurRad="38100" dist="25400" dir="5400000" algn="ctr" rotWithShape="0">
                    <a:srgbClr val="6E747A">
                      <a:alpha val="43000"/>
                    </a:srgbClr>
                  </a:outerShdw>
                </a:effectLst>
              </a:rPr>
              <a:t>Twitter Data Analysis</a:t>
            </a:r>
            <a:endParaRPr lang="en-IN" altLang="en-US" sz="36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pic>
        <p:nvPicPr>
          <p:cNvPr id="9" name="Content Placeholder 8"/>
          <p:cNvPicPr>
            <a:picLocks noChangeAspect="1"/>
          </p:cNvPicPr>
          <p:nvPr>
            <p:ph idx="1"/>
          </p:nvPr>
        </p:nvPicPr>
        <p:blipFill>
          <a:blip r:embed="rId2"/>
          <a:stretch>
            <a:fillRect/>
          </a:stretch>
        </p:blipFill>
        <p:spPr>
          <a:xfrm>
            <a:off x="393700" y="683260"/>
            <a:ext cx="11098530" cy="530161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pic>
        <p:nvPicPr>
          <p:cNvPr id="5" name="Content Placeholder 4"/>
          <p:cNvPicPr>
            <a:picLocks noChangeAspect="1"/>
          </p:cNvPicPr>
          <p:nvPr>
            <p:ph idx="1"/>
          </p:nvPr>
        </p:nvPicPr>
        <p:blipFill>
          <a:blip r:embed="rId2"/>
          <a:stretch>
            <a:fillRect/>
          </a:stretch>
        </p:blipFill>
        <p:spPr>
          <a:xfrm>
            <a:off x="865505" y="232410"/>
            <a:ext cx="10591800" cy="639381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pic>
        <p:nvPicPr>
          <p:cNvPr id="3" name="Content Placeholder 2"/>
          <p:cNvPicPr>
            <a:picLocks noChangeAspect="1"/>
          </p:cNvPicPr>
          <p:nvPr>
            <p:ph sz="half" idx="1"/>
          </p:nvPr>
        </p:nvPicPr>
        <p:blipFill>
          <a:blip r:embed="rId2"/>
          <a:stretch>
            <a:fillRect/>
          </a:stretch>
        </p:blipFill>
        <p:spPr>
          <a:xfrm>
            <a:off x="161290" y="608965"/>
            <a:ext cx="5359400" cy="5249545"/>
          </a:xfrm>
          <a:prstGeom prst="rect">
            <a:avLst/>
          </a:prstGeom>
        </p:spPr>
      </p:pic>
      <p:pic>
        <p:nvPicPr>
          <p:cNvPr id="6" name="Content Placeholder 5"/>
          <p:cNvPicPr>
            <a:picLocks noChangeAspect="1"/>
          </p:cNvPicPr>
          <p:nvPr>
            <p:ph sz="half" idx="2"/>
          </p:nvPr>
        </p:nvPicPr>
        <p:blipFill>
          <a:blip r:embed="rId3"/>
          <a:stretch>
            <a:fillRect/>
          </a:stretch>
        </p:blipFill>
        <p:spPr>
          <a:xfrm>
            <a:off x="5400040" y="517525"/>
            <a:ext cx="6672580" cy="534098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pic>
        <p:nvPicPr>
          <p:cNvPr id="2" name="Content Placeholder 1"/>
          <p:cNvPicPr>
            <a:picLocks noChangeAspect="1"/>
          </p:cNvPicPr>
          <p:nvPr>
            <p:ph sz="half" idx="1"/>
          </p:nvPr>
        </p:nvPicPr>
        <p:blipFill>
          <a:blip r:embed="rId2"/>
          <a:stretch>
            <a:fillRect/>
          </a:stretch>
        </p:blipFill>
        <p:spPr>
          <a:xfrm>
            <a:off x="489585" y="294640"/>
            <a:ext cx="11261725" cy="3295650"/>
          </a:xfrm>
          <a:prstGeom prst="rect">
            <a:avLst/>
          </a:prstGeom>
        </p:spPr>
      </p:pic>
      <p:pic>
        <p:nvPicPr>
          <p:cNvPr id="4" name="Content Placeholder 3"/>
          <p:cNvPicPr>
            <a:picLocks noChangeAspect="1"/>
          </p:cNvPicPr>
          <p:nvPr>
            <p:ph sz="half" idx="2"/>
          </p:nvPr>
        </p:nvPicPr>
        <p:blipFill>
          <a:blip r:embed="rId3"/>
          <a:stretch>
            <a:fillRect/>
          </a:stretch>
        </p:blipFill>
        <p:spPr>
          <a:xfrm>
            <a:off x="489585" y="3590290"/>
            <a:ext cx="11177905" cy="326390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sp>
        <p:nvSpPr>
          <p:cNvPr id="2" name="TextBox 1"/>
          <p:cNvSpPr txBox="1"/>
          <p:nvPr/>
        </p:nvSpPr>
        <p:spPr>
          <a:xfrm>
            <a:off x="538271" y="327514"/>
            <a:ext cx="6384939" cy="430530"/>
          </a:xfrm>
          <a:prstGeom prst="rect">
            <a:avLst/>
          </a:prstGeom>
          <a:noFill/>
          <a:ln w="9525">
            <a:noFill/>
            <a:miter lim="800000"/>
          </a:ln>
        </p:spPr>
        <p:txBody>
          <a:bodyPr vert="horz" wrap="square" lIns="0" tIns="0" rIns="0" bIns="0" numCol="1" anchor="t" anchorCtr="0" compatLnSpc="1">
            <a:spAutoFit/>
          </a:bodyPr>
          <a:lstStyle>
            <a:defPPr>
              <a:defRPr lang="en-US"/>
            </a:defPPr>
            <a:lvl1pPr marR="0" lvl="0" indent="0" fontAlgn="base">
              <a:lnSpc>
                <a:spcPct val="100000"/>
              </a:lnSpc>
              <a:spcBef>
                <a:spcPct val="0"/>
              </a:spcBef>
              <a:spcAft>
                <a:spcPct val="0"/>
              </a:spcAft>
              <a:buClrTx/>
              <a:buSzTx/>
              <a:buFontTx/>
              <a:buNone/>
              <a:defRPr kumimoji="0" sz="2800" b="1" i="0" u="none" strike="noStrike" cap="none" spc="0" normalizeH="0" baseline="0">
                <a:ln>
                  <a:noFill/>
                </a:ln>
                <a:solidFill>
                  <a:srgbClr val="6D6E71"/>
                </a:solidFill>
                <a:effectLst/>
                <a:uLnTx/>
                <a:uFillTx/>
                <a:latin typeface="Arial" panose="020B0604020202020204" pitchFamily="34" charset="0"/>
                <a:ea typeface="+mj-ea"/>
                <a:cs typeface="Arial" panose="020B0604020202020204" pitchFamily="34" charset="0"/>
              </a:defRPr>
            </a:lvl1pPr>
            <a:lvl2pPr>
              <a:defRPr sz="3200" b="1">
                <a:solidFill>
                  <a:schemeClr val="tx2"/>
                </a:solidFill>
              </a:defRPr>
            </a:lvl2pPr>
            <a:lvl3pPr>
              <a:defRPr sz="3200" b="1">
                <a:solidFill>
                  <a:schemeClr val="tx2"/>
                </a:solidFill>
              </a:defRPr>
            </a:lvl3pPr>
            <a:lvl4pPr>
              <a:defRPr sz="3200" b="1">
                <a:solidFill>
                  <a:schemeClr val="tx2"/>
                </a:solidFill>
              </a:defRPr>
            </a:lvl4pPr>
            <a:lvl5pPr>
              <a:defRPr sz="3200" b="1">
                <a:solidFill>
                  <a:schemeClr val="tx2"/>
                </a:solidFill>
              </a:defRPr>
            </a:lvl5pPr>
            <a:lvl6pPr marL="457200" fontAlgn="base">
              <a:spcBef>
                <a:spcPct val="0"/>
              </a:spcBef>
              <a:spcAft>
                <a:spcPct val="0"/>
              </a:spcAft>
              <a:defRPr sz="3200" b="1">
                <a:solidFill>
                  <a:schemeClr val="tx2"/>
                </a:solidFill>
              </a:defRPr>
            </a:lvl6pPr>
            <a:lvl7pPr marL="914400" fontAlgn="base">
              <a:spcBef>
                <a:spcPct val="0"/>
              </a:spcBef>
              <a:spcAft>
                <a:spcPct val="0"/>
              </a:spcAft>
              <a:defRPr sz="3200" b="1">
                <a:solidFill>
                  <a:schemeClr val="tx2"/>
                </a:solidFill>
              </a:defRPr>
            </a:lvl7pPr>
            <a:lvl8pPr marL="1371600" fontAlgn="base">
              <a:spcBef>
                <a:spcPct val="0"/>
              </a:spcBef>
              <a:spcAft>
                <a:spcPct val="0"/>
              </a:spcAft>
              <a:defRPr sz="3200" b="1">
                <a:solidFill>
                  <a:schemeClr val="tx2"/>
                </a:solidFill>
              </a:defRPr>
            </a:lvl8pPr>
            <a:lvl9pPr marL="1828800" fontAlgn="base">
              <a:spcBef>
                <a:spcPct val="0"/>
              </a:spcBef>
              <a:spcAft>
                <a:spcPct val="0"/>
              </a:spcAft>
              <a:defRPr sz="3200" b="1">
                <a:solidFill>
                  <a:schemeClr val="tx2"/>
                </a:solidFill>
              </a:defRPr>
            </a:lvl9pPr>
          </a:lstStyle>
          <a:p>
            <a:r>
              <a:rPr lang="en-US" dirty="0" smtClean="0"/>
              <a:t>Value Propositions </a:t>
            </a:r>
            <a:r>
              <a:rPr lang="en-IN" altLang="en-US" dirty="0" smtClean="0"/>
              <a:t>and Action Items</a:t>
            </a:r>
            <a:endParaRPr lang="en-IN" altLang="en-US" dirty="0" smtClean="0"/>
          </a:p>
        </p:txBody>
      </p:sp>
      <p:sp>
        <p:nvSpPr>
          <p:cNvPr id="9" name="TextBox 8"/>
          <p:cNvSpPr txBox="1"/>
          <p:nvPr/>
        </p:nvSpPr>
        <p:spPr>
          <a:xfrm>
            <a:off x="491318" y="868580"/>
            <a:ext cx="10836324" cy="645160"/>
          </a:xfrm>
          <a:prstGeom prst="rect">
            <a:avLst/>
          </a:prstGeom>
          <a:noFill/>
        </p:spPr>
        <p:txBody>
          <a:bodyPr wrap="square" rtlCol="0">
            <a:spAutoFit/>
          </a:bodyPr>
          <a:lstStyle/>
          <a:p>
            <a:r>
              <a:rPr lang="en-US" b="1" dirty="0" smtClean="0"/>
              <a:t>Comprehensive </a:t>
            </a:r>
            <a:r>
              <a:rPr lang="en-IN" altLang="en-US" b="1" dirty="0" smtClean="0"/>
              <a:t>twitter</a:t>
            </a:r>
            <a:r>
              <a:rPr lang="en-US" b="1" dirty="0" smtClean="0"/>
              <a:t> data analytics </a:t>
            </a:r>
            <a:r>
              <a:rPr lang="en-IN" altLang="en-US" b="1" dirty="0" smtClean="0"/>
              <a:t>for customr reviews </a:t>
            </a:r>
            <a:r>
              <a:rPr lang="en-US" b="1" dirty="0" smtClean="0"/>
              <a:t>lends the following insights to arrive at the business decisions.</a:t>
            </a:r>
            <a:endParaRPr lang="en-US" b="1" dirty="0"/>
          </a:p>
        </p:txBody>
      </p:sp>
      <p:grpSp>
        <p:nvGrpSpPr>
          <p:cNvPr id="4" name="Group 3"/>
          <p:cNvGrpSpPr/>
          <p:nvPr/>
        </p:nvGrpSpPr>
        <p:grpSpPr>
          <a:xfrm>
            <a:off x="538480" y="4100830"/>
            <a:ext cx="3229610" cy="2352040"/>
            <a:chOff x="634598" y="5324978"/>
            <a:chExt cx="3229897" cy="2644140"/>
          </a:xfrm>
        </p:grpSpPr>
        <p:sp>
          <p:nvSpPr>
            <p:cNvPr id="3" name="Rounded Rectangle 2"/>
            <p:cNvSpPr/>
            <p:nvPr/>
          </p:nvSpPr>
          <p:spPr>
            <a:xfrm>
              <a:off x="634829" y="5324978"/>
              <a:ext cx="3192780" cy="2644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34598" y="5834883"/>
              <a:ext cx="3229897" cy="1659726"/>
            </a:xfrm>
            <a:prstGeom prst="rect">
              <a:avLst/>
            </a:prstGeom>
            <a:noFill/>
          </p:spPr>
          <p:txBody>
            <a:bodyPr wrap="square" rtlCol="0">
              <a:spAutoFit/>
            </a:bodyPr>
            <a:lstStyle/>
            <a:p>
              <a:r>
                <a:rPr lang="en-IN" altLang="en-US" dirty="0" smtClean="0"/>
                <a:t>List of customers ordered with decreasing negative sentiment scores to take prompt action and look into their grievances.</a:t>
              </a:r>
              <a:endParaRPr lang="en-IN" altLang="en-US" dirty="0"/>
            </a:p>
          </p:txBody>
        </p:sp>
      </p:grpSp>
      <p:grpSp>
        <p:nvGrpSpPr>
          <p:cNvPr id="16" name="Group 15"/>
          <p:cNvGrpSpPr/>
          <p:nvPr/>
        </p:nvGrpSpPr>
        <p:grpSpPr>
          <a:xfrm>
            <a:off x="4312285" y="4180565"/>
            <a:ext cx="3292475" cy="2280560"/>
            <a:chOff x="634829" y="5324978"/>
            <a:chExt cx="3292186" cy="1062174"/>
          </a:xfrm>
        </p:grpSpPr>
        <p:sp>
          <p:nvSpPr>
            <p:cNvPr id="17" name="Rounded Rectangle 16"/>
            <p:cNvSpPr/>
            <p:nvPr/>
          </p:nvSpPr>
          <p:spPr>
            <a:xfrm>
              <a:off x="634829" y="5324978"/>
              <a:ext cx="3192836" cy="1062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97118" y="5396382"/>
              <a:ext cx="3229897" cy="945520"/>
            </a:xfrm>
            <a:prstGeom prst="rect">
              <a:avLst/>
            </a:prstGeom>
            <a:noFill/>
          </p:spPr>
          <p:txBody>
            <a:bodyPr wrap="square" rtlCol="0">
              <a:spAutoFit/>
            </a:bodyPr>
            <a:lstStyle/>
            <a:p>
              <a:r>
                <a:rPr lang="en-IN" altLang="en-US" dirty="0"/>
                <a:t>Visualize the distribution of negative sentiment score to monitor whether or not customers negative sentiments are shifting towards neutral or positive sentiments with time. </a:t>
              </a:r>
              <a:endParaRPr lang="en-IN" altLang="en-US" dirty="0"/>
            </a:p>
          </p:txBody>
        </p:sp>
      </p:grpSp>
      <p:sp>
        <p:nvSpPr>
          <p:cNvPr id="20" name="Rounded Rectangle 19"/>
          <p:cNvSpPr/>
          <p:nvPr/>
        </p:nvSpPr>
        <p:spPr>
          <a:xfrm>
            <a:off x="8134985" y="4140835"/>
            <a:ext cx="3192780" cy="2360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135210" y="4720967"/>
            <a:ext cx="3229897" cy="1198880"/>
          </a:xfrm>
          <a:prstGeom prst="rect">
            <a:avLst/>
          </a:prstGeom>
          <a:noFill/>
        </p:spPr>
        <p:txBody>
          <a:bodyPr wrap="square" rtlCol="0">
            <a:spAutoFit/>
          </a:bodyPr>
          <a:lstStyle/>
          <a:p>
            <a:r>
              <a:rPr lang="en-IN" altLang="en-US" dirty="0" smtClean="0"/>
              <a:t>Topic modelling providing a quick view of customers' issues and categorising those into defferent topics.</a:t>
            </a:r>
            <a:endParaRPr lang="en-IN" altLang="en-US" dirty="0"/>
          </a:p>
        </p:txBody>
      </p:sp>
      <p:pic>
        <p:nvPicPr>
          <p:cNvPr id="7" name="Content Placeholder 6"/>
          <p:cNvPicPr>
            <a:picLocks noChangeAspect="1"/>
          </p:cNvPicPr>
          <p:nvPr>
            <p:ph sz="half" idx="1"/>
          </p:nvPr>
        </p:nvPicPr>
        <p:blipFill>
          <a:blip r:embed="rId2"/>
          <a:stretch>
            <a:fillRect/>
          </a:stretch>
        </p:blipFill>
        <p:spPr>
          <a:xfrm>
            <a:off x="733425" y="1664970"/>
            <a:ext cx="2737485" cy="2323465"/>
          </a:xfrm>
          <a:prstGeom prst="rect">
            <a:avLst/>
          </a:prstGeom>
        </p:spPr>
      </p:pic>
      <p:pic>
        <p:nvPicPr>
          <p:cNvPr id="19" name="Content Placeholder 5"/>
          <p:cNvPicPr>
            <a:picLocks noChangeAspect="1"/>
          </p:cNvPicPr>
          <p:nvPr>
            <p:ph sz="half" idx="2"/>
          </p:nvPr>
        </p:nvPicPr>
        <p:blipFill>
          <a:blip r:embed="rId3"/>
          <a:stretch>
            <a:fillRect/>
          </a:stretch>
        </p:blipFill>
        <p:spPr>
          <a:xfrm>
            <a:off x="3908425" y="1664970"/>
            <a:ext cx="3804920" cy="2322830"/>
          </a:xfrm>
          <a:prstGeom prst="rect">
            <a:avLst/>
          </a:prstGeom>
          <a:noFill/>
          <a:ln w="9525">
            <a:noFill/>
          </a:ln>
        </p:spPr>
      </p:pic>
      <p:pic>
        <p:nvPicPr>
          <p:cNvPr id="22" name="Content Placeholder 5"/>
          <p:cNvPicPr>
            <a:picLocks noChangeAspect="1"/>
          </p:cNvPicPr>
          <p:nvPr/>
        </p:nvPicPr>
        <p:blipFill>
          <a:blip r:embed="rId4"/>
          <a:stretch>
            <a:fillRect/>
          </a:stretch>
        </p:blipFill>
        <p:spPr>
          <a:xfrm>
            <a:off x="8134985" y="1417955"/>
            <a:ext cx="3286760" cy="2630805"/>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sp>
        <p:nvSpPr>
          <p:cNvPr id="2" name="TextBox 1"/>
          <p:cNvSpPr txBox="1"/>
          <p:nvPr/>
        </p:nvSpPr>
        <p:spPr>
          <a:xfrm>
            <a:off x="538480" y="327660"/>
            <a:ext cx="7775575" cy="430530"/>
          </a:xfrm>
          <a:prstGeom prst="rect">
            <a:avLst/>
          </a:prstGeom>
          <a:noFill/>
          <a:ln w="9525">
            <a:noFill/>
            <a:miter lim="800000"/>
          </a:ln>
        </p:spPr>
        <p:txBody>
          <a:bodyPr vert="horz" wrap="square" lIns="0" tIns="0" rIns="0" bIns="0" numCol="1" anchor="t" anchorCtr="0" compatLnSpc="1">
            <a:spAutoFit/>
          </a:bodyPr>
          <a:lstStyle>
            <a:defPPr>
              <a:defRPr lang="en-US"/>
            </a:defPPr>
            <a:lvl1pPr marR="0" lvl="0" indent="0" fontAlgn="base">
              <a:lnSpc>
                <a:spcPct val="100000"/>
              </a:lnSpc>
              <a:spcBef>
                <a:spcPct val="0"/>
              </a:spcBef>
              <a:spcAft>
                <a:spcPct val="0"/>
              </a:spcAft>
              <a:buClrTx/>
              <a:buSzTx/>
              <a:buFontTx/>
              <a:buNone/>
              <a:defRPr kumimoji="0" sz="2800" b="1" i="0" u="none" strike="noStrike" cap="none" spc="0" normalizeH="0" baseline="0">
                <a:ln>
                  <a:noFill/>
                </a:ln>
                <a:solidFill>
                  <a:srgbClr val="6D6E71"/>
                </a:solidFill>
                <a:effectLst/>
                <a:uLnTx/>
                <a:uFillTx/>
                <a:latin typeface="Arial" panose="020B0604020202020204" pitchFamily="34" charset="0"/>
                <a:ea typeface="+mj-ea"/>
                <a:cs typeface="Arial" panose="020B0604020202020204" pitchFamily="34" charset="0"/>
              </a:defRPr>
            </a:lvl1pPr>
            <a:lvl2pPr>
              <a:defRPr sz="3200" b="1">
                <a:solidFill>
                  <a:schemeClr val="tx2"/>
                </a:solidFill>
              </a:defRPr>
            </a:lvl2pPr>
            <a:lvl3pPr>
              <a:defRPr sz="3200" b="1">
                <a:solidFill>
                  <a:schemeClr val="tx2"/>
                </a:solidFill>
              </a:defRPr>
            </a:lvl3pPr>
            <a:lvl4pPr>
              <a:defRPr sz="3200" b="1">
                <a:solidFill>
                  <a:schemeClr val="tx2"/>
                </a:solidFill>
              </a:defRPr>
            </a:lvl4pPr>
            <a:lvl5pPr>
              <a:defRPr sz="3200" b="1">
                <a:solidFill>
                  <a:schemeClr val="tx2"/>
                </a:solidFill>
              </a:defRPr>
            </a:lvl5pPr>
            <a:lvl6pPr marL="457200" fontAlgn="base">
              <a:spcBef>
                <a:spcPct val="0"/>
              </a:spcBef>
              <a:spcAft>
                <a:spcPct val="0"/>
              </a:spcAft>
              <a:defRPr sz="3200" b="1">
                <a:solidFill>
                  <a:schemeClr val="tx2"/>
                </a:solidFill>
              </a:defRPr>
            </a:lvl6pPr>
            <a:lvl7pPr marL="914400" fontAlgn="base">
              <a:spcBef>
                <a:spcPct val="0"/>
              </a:spcBef>
              <a:spcAft>
                <a:spcPct val="0"/>
              </a:spcAft>
              <a:defRPr sz="3200" b="1">
                <a:solidFill>
                  <a:schemeClr val="tx2"/>
                </a:solidFill>
              </a:defRPr>
            </a:lvl7pPr>
            <a:lvl8pPr marL="1371600" fontAlgn="base">
              <a:spcBef>
                <a:spcPct val="0"/>
              </a:spcBef>
              <a:spcAft>
                <a:spcPct val="0"/>
              </a:spcAft>
              <a:defRPr sz="3200" b="1">
                <a:solidFill>
                  <a:schemeClr val="tx2"/>
                </a:solidFill>
              </a:defRPr>
            </a:lvl8pPr>
            <a:lvl9pPr marL="1828800" fontAlgn="base">
              <a:spcBef>
                <a:spcPct val="0"/>
              </a:spcBef>
              <a:spcAft>
                <a:spcPct val="0"/>
              </a:spcAft>
              <a:defRPr sz="3200" b="1">
                <a:solidFill>
                  <a:schemeClr val="tx2"/>
                </a:solidFill>
              </a:defRPr>
            </a:lvl9pPr>
          </a:lstStyle>
          <a:p>
            <a:r>
              <a:rPr lang="en-IN" dirty="0" smtClean="0"/>
              <a:t>Scope of Further Analysis and Improvements </a:t>
            </a:r>
            <a:endParaRPr lang="en-IN" dirty="0" smtClean="0"/>
          </a:p>
        </p:txBody>
      </p:sp>
      <p:sp>
        <p:nvSpPr>
          <p:cNvPr id="7" name="Rectangle 6"/>
          <p:cNvSpPr/>
          <p:nvPr/>
        </p:nvSpPr>
        <p:spPr>
          <a:xfrm>
            <a:off x="538480" y="1100455"/>
            <a:ext cx="10965180" cy="40005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lgn="l">
              <a:buFont typeface="Arial" panose="020B0604020202020204" pitchFamily="34" charset="0"/>
              <a:buChar char="•"/>
            </a:pPr>
            <a:r>
              <a:rPr lang="en-IN" altLang="en-US" sz="2000" b="1" dirty="0" smtClean="0">
                <a:solidFill>
                  <a:schemeClr val="tx1"/>
                </a:solidFill>
              </a:rPr>
              <a:t>Analysis of twitter data for other brands/company and comparing sentiments of customers among them.</a:t>
            </a:r>
            <a:endParaRPr lang="en-IN" altLang="en-US" sz="2000" b="1" dirty="0" smtClean="0">
              <a:solidFill>
                <a:schemeClr val="tx1"/>
              </a:solidFill>
            </a:endParaRPr>
          </a:p>
          <a:p>
            <a:pPr marL="342900" indent="-342900" algn="l">
              <a:buFont typeface="Arial" panose="020B0604020202020204" pitchFamily="34" charset="0"/>
              <a:buChar char="•"/>
            </a:pPr>
            <a:endParaRPr lang="en-IN" altLang="en-US" sz="2000" b="1" dirty="0" smtClean="0">
              <a:solidFill>
                <a:schemeClr val="tx1"/>
              </a:solidFill>
            </a:endParaRPr>
          </a:p>
          <a:p>
            <a:pPr marL="342900" indent="-342900" algn="l">
              <a:buFont typeface="Arial" panose="020B0604020202020204" pitchFamily="34" charset="0"/>
              <a:buChar char="•"/>
            </a:pPr>
            <a:r>
              <a:rPr lang="en-IN" altLang="en-US" sz="2000" b="1" dirty="0">
                <a:solidFill>
                  <a:schemeClr val="tx1"/>
                </a:solidFill>
              </a:rPr>
              <a:t>Using other sentiment scoring algorithm like textblob, Afinn, etc and comparing the results for consistency.</a:t>
            </a:r>
            <a:endParaRPr lang="en-IN" altLang="en-US" sz="2000" b="1" dirty="0">
              <a:solidFill>
                <a:schemeClr val="tx1"/>
              </a:solidFill>
            </a:endParaRPr>
          </a:p>
          <a:p>
            <a:pPr marL="342900" indent="-342900" algn="l">
              <a:buFont typeface="Arial" panose="020B0604020202020204" pitchFamily="34" charset="0"/>
              <a:buChar char="•"/>
            </a:pPr>
            <a:endParaRPr lang="en-IN" altLang="en-US" sz="2000" b="1" dirty="0">
              <a:solidFill>
                <a:schemeClr val="tx1"/>
              </a:solidFill>
            </a:endParaRPr>
          </a:p>
          <a:p>
            <a:pPr marL="342900" indent="-342900" algn="l">
              <a:buFont typeface="Arial" panose="020B0604020202020204" pitchFamily="34" charset="0"/>
              <a:buChar char="•"/>
            </a:pPr>
            <a:r>
              <a:rPr lang="en-IN" altLang="en-US" sz="2000" b="1" dirty="0">
                <a:solidFill>
                  <a:schemeClr val="tx1"/>
                </a:solidFill>
              </a:rPr>
              <a:t>Using other modelling techniques like ‘hdp’: Hierarchical Dirichlet Process‘rp’: Random Projections, ‘nmf’: Non-Negative Matrix Factorization, etc. and evaluating the models.</a:t>
            </a:r>
            <a:endParaRPr lang="en-IN" altLang="en-US" sz="2000" b="1" dirty="0">
              <a:solidFill>
                <a:schemeClr val="tx1"/>
              </a:solidFill>
            </a:endParaRPr>
          </a:p>
          <a:p>
            <a:pPr marL="342900" indent="-342900" algn="l">
              <a:buFont typeface="Arial" panose="020B0604020202020204" pitchFamily="34" charset="0"/>
              <a:buChar char="•"/>
            </a:pPr>
            <a:endParaRPr lang="en-IN" altLang="en-US" sz="2000" b="1" dirty="0">
              <a:solidFill>
                <a:schemeClr val="tx1"/>
              </a:solidFill>
            </a:endParaRPr>
          </a:p>
          <a:p>
            <a:pPr marL="342900" indent="-342900" algn="l">
              <a:buFont typeface="Arial" panose="020B0604020202020204" pitchFamily="34" charset="0"/>
              <a:buChar char="•"/>
            </a:pPr>
            <a:r>
              <a:rPr lang="en-IN" altLang="en-US" sz="2000" b="1" dirty="0">
                <a:solidFill>
                  <a:schemeClr val="tx1"/>
                </a:solidFill>
              </a:rPr>
              <a:t>Building a classification model once we have labelled data which is manually verified to classify the tweets based on customers' sentiments.</a:t>
            </a:r>
            <a:endParaRPr lang="en-IN" altLang="en-US" sz="2000" b="1" dirty="0">
              <a:solidFill>
                <a:schemeClr val="tx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sp>
        <p:nvSpPr>
          <p:cNvPr id="3" name="Rectangles 2"/>
          <p:cNvSpPr/>
          <p:nvPr/>
        </p:nvSpPr>
        <p:spPr>
          <a:xfrm>
            <a:off x="986790" y="2082800"/>
            <a:ext cx="8716010" cy="407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3248660" y="3569335"/>
            <a:ext cx="4192270" cy="1106805"/>
          </a:xfrm>
          <a:prstGeom prst="rect">
            <a:avLst/>
          </a:prstGeom>
          <a:noFill/>
        </p:spPr>
        <p:txBody>
          <a:bodyPr wrap="square" rtlCol="0">
            <a:spAutoFit/>
          </a:bodyPr>
          <a:p>
            <a:r>
              <a:rPr lang="en-IN" altLang="en-US" sz="6600"/>
              <a:t>Thank you</a:t>
            </a:r>
            <a:endParaRPr lang="en-IN" altLang="en-US" sz="6600"/>
          </a:p>
        </p:txBody>
      </p:sp>
      <p:pic>
        <p:nvPicPr>
          <p:cNvPr id="5" name="Content Placeholder 4"/>
          <p:cNvPicPr>
            <a:picLocks noChangeAspect="1"/>
          </p:cNvPicPr>
          <p:nvPr>
            <p:ph idx="1"/>
          </p:nvPr>
        </p:nvPicPr>
        <p:blipFill>
          <a:blip r:embed="rId2"/>
          <a:stretch>
            <a:fillRect/>
          </a:stretch>
        </p:blipFill>
        <p:spPr>
          <a:xfrm>
            <a:off x="7733030" y="802640"/>
            <a:ext cx="4292600" cy="239014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970" y="-100330"/>
            <a:ext cx="10515600" cy="1325563"/>
          </a:xfrm>
        </p:spPr>
        <p:txBody>
          <a:bodyPr/>
          <a:lstStyle/>
          <a:p>
            <a:pPr algn="l" defTabSz="1209675"/>
            <a:r>
              <a:rPr lang="en-US" sz="3705" spc="-40" dirty="0" smtClean="0">
                <a:solidFill>
                  <a:schemeClr val="accent6">
                    <a:lumMod val="50000"/>
                  </a:schemeClr>
                </a:solidFill>
                <a:latin typeface="Arial Black" panose="020B0A04020102020204" pitchFamily="34" charset="0"/>
              </a:rPr>
              <a:t>Challenge</a:t>
            </a:r>
            <a:endParaRPr lang="en-IN" sz="3705" spc="-40" dirty="0">
              <a:solidFill>
                <a:schemeClr val="accent6">
                  <a:lumMod val="50000"/>
                </a:schemeClr>
              </a:solidFill>
              <a:latin typeface="Arial Black" panose="020B0A04020102020204" pitchFamily="34" charset="0"/>
            </a:endParaRPr>
          </a:p>
        </p:txBody>
      </p:sp>
      <p:sp>
        <p:nvSpPr>
          <p:cNvPr id="7" name="Rectangle 6"/>
          <p:cNvSpPr/>
          <p:nvPr/>
        </p:nvSpPr>
        <p:spPr bwMode="auto">
          <a:xfrm>
            <a:off x="261938" y="1206501"/>
            <a:ext cx="11542679" cy="1576127"/>
          </a:xfrm>
          <a:prstGeom prst="rect">
            <a:avLst/>
          </a:prstGeom>
          <a:noFill/>
          <a:ln w="12700">
            <a:solidFill>
              <a:schemeClr val="bg1">
                <a:lumMod val="65000"/>
              </a:schemeClr>
            </a:solidFill>
          </a:ln>
        </p:spPr>
        <p:txBody>
          <a:bodyPr vert="horz" wrap="square" lIns="42863" tIns="21431" rIns="42863" bIns="21431" numCol="1" rtlCol="0" anchor="t" anchorCtr="0" compatLnSpc="1"/>
          <a:lstStyle/>
          <a:p>
            <a:pPr algn="ctr"/>
            <a:endParaRPr lang="en-IN" sz="2380" dirty="0"/>
          </a:p>
        </p:txBody>
      </p:sp>
      <p:sp>
        <p:nvSpPr>
          <p:cNvPr id="8" name="Parallelogram 7"/>
          <p:cNvSpPr/>
          <p:nvPr/>
        </p:nvSpPr>
        <p:spPr>
          <a:xfrm>
            <a:off x="1437" y="979488"/>
            <a:ext cx="3740619" cy="468313"/>
          </a:xfrm>
          <a:custGeom>
            <a:avLst/>
            <a:gdLst>
              <a:gd name="connsiteX0" fmla="*/ 0 w 2667000"/>
              <a:gd name="connsiteY0" fmla="*/ 468312 h 468312"/>
              <a:gd name="connsiteX1" fmla="*/ 193277 w 2667000"/>
              <a:gd name="connsiteY1" fmla="*/ 0 h 468312"/>
              <a:gd name="connsiteX2" fmla="*/ 2667000 w 2667000"/>
              <a:gd name="connsiteY2" fmla="*/ 0 h 468312"/>
              <a:gd name="connsiteX3" fmla="*/ 2473723 w 2667000"/>
              <a:gd name="connsiteY3" fmla="*/ 468312 h 468312"/>
              <a:gd name="connsiteX4" fmla="*/ 0 w 2667000"/>
              <a:gd name="connsiteY4" fmla="*/ 468312 h 468312"/>
              <a:gd name="connsiteX0-1" fmla="*/ 9923 w 2676923"/>
              <a:gd name="connsiteY0-2" fmla="*/ 468312 h 468312"/>
              <a:gd name="connsiteX1-3" fmla="*/ 0 w 2676923"/>
              <a:gd name="connsiteY1-4" fmla="*/ 12700 h 468312"/>
              <a:gd name="connsiteX2-5" fmla="*/ 2676923 w 2676923"/>
              <a:gd name="connsiteY2-6" fmla="*/ 0 h 468312"/>
              <a:gd name="connsiteX3-7" fmla="*/ 2483646 w 2676923"/>
              <a:gd name="connsiteY3-8" fmla="*/ 468312 h 468312"/>
              <a:gd name="connsiteX4-9" fmla="*/ 9923 w 2676923"/>
              <a:gd name="connsiteY4-10" fmla="*/ 468312 h 468312"/>
              <a:gd name="connsiteX0-11" fmla="*/ 3573 w 2676923"/>
              <a:gd name="connsiteY0-12" fmla="*/ 471487 h 471487"/>
              <a:gd name="connsiteX1-13" fmla="*/ 0 w 2676923"/>
              <a:gd name="connsiteY1-14" fmla="*/ 12700 h 471487"/>
              <a:gd name="connsiteX2-15" fmla="*/ 2676923 w 2676923"/>
              <a:gd name="connsiteY2-16" fmla="*/ 0 h 471487"/>
              <a:gd name="connsiteX3-17" fmla="*/ 2483646 w 2676923"/>
              <a:gd name="connsiteY3-18" fmla="*/ 468312 h 471487"/>
              <a:gd name="connsiteX4-19" fmla="*/ 3573 w 2676923"/>
              <a:gd name="connsiteY4-20" fmla="*/ 471487 h 471487"/>
              <a:gd name="connsiteX0-21" fmla="*/ 398 w 2673748"/>
              <a:gd name="connsiteY0-22" fmla="*/ 471487 h 471487"/>
              <a:gd name="connsiteX1-23" fmla="*/ 0 w 2673748"/>
              <a:gd name="connsiteY1-24" fmla="*/ 6350 h 471487"/>
              <a:gd name="connsiteX2-25" fmla="*/ 2673748 w 2673748"/>
              <a:gd name="connsiteY2-26" fmla="*/ 0 h 471487"/>
              <a:gd name="connsiteX3-27" fmla="*/ 2480471 w 2673748"/>
              <a:gd name="connsiteY3-28" fmla="*/ 468312 h 471487"/>
              <a:gd name="connsiteX4-29" fmla="*/ 398 w 2673748"/>
              <a:gd name="connsiteY4-30" fmla="*/ 471487 h 471487"/>
              <a:gd name="connsiteX0-31" fmla="*/ 6748 w 2680098"/>
              <a:gd name="connsiteY0-32" fmla="*/ 471487 h 471487"/>
              <a:gd name="connsiteX1-33" fmla="*/ 0 w 2680098"/>
              <a:gd name="connsiteY1-34" fmla="*/ 3175 h 471487"/>
              <a:gd name="connsiteX2-35" fmla="*/ 2680098 w 2680098"/>
              <a:gd name="connsiteY2-36" fmla="*/ 0 h 471487"/>
              <a:gd name="connsiteX3-37" fmla="*/ 2486821 w 2680098"/>
              <a:gd name="connsiteY3-38" fmla="*/ 468312 h 471487"/>
              <a:gd name="connsiteX4-39" fmla="*/ 6748 w 2680098"/>
              <a:gd name="connsiteY4-40" fmla="*/ 471487 h 471487"/>
              <a:gd name="connsiteX0-41" fmla="*/ 6748 w 2680098"/>
              <a:gd name="connsiteY0-42" fmla="*/ 471487 h 471487"/>
              <a:gd name="connsiteX1-43" fmla="*/ 0 w 2680098"/>
              <a:gd name="connsiteY1-44" fmla="*/ 3175 h 471487"/>
              <a:gd name="connsiteX2-45" fmla="*/ 2680098 w 2680098"/>
              <a:gd name="connsiteY2-46" fmla="*/ 0 h 471487"/>
              <a:gd name="connsiteX3-47" fmla="*/ 2486821 w 2680098"/>
              <a:gd name="connsiteY3-48" fmla="*/ 468312 h 471487"/>
              <a:gd name="connsiteX4-49" fmla="*/ 6748 w 2680098"/>
              <a:gd name="connsiteY4-50" fmla="*/ 471487 h 471487"/>
              <a:gd name="connsiteX0-51" fmla="*/ 6748 w 2680098"/>
              <a:gd name="connsiteY0-52" fmla="*/ 471487 h 471487"/>
              <a:gd name="connsiteX1-53" fmla="*/ 0 w 2680098"/>
              <a:gd name="connsiteY1-54" fmla="*/ 3175 h 471487"/>
              <a:gd name="connsiteX2-55" fmla="*/ 2680098 w 2680098"/>
              <a:gd name="connsiteY2-56" fmla="*/ 0 h 471487"/>
              <a:gd name="connsiteX3-57" fmla="*/ 2486821 w 2680098"/>
              <a:gd name="connsiteY3-58" fmla="*/ 468312 h 471487"/>
              <a:gd name="connsiteX4-59" fmla="*/ 6748 w 2680098"/>
              <a:gd name="connsiteY4-60" fmla="*/ 471487 h 471487"/>
              <a:gd name="connsiteX0-61" fmla="*/ 6748 w 2680098"/>
              <a:gd name="connsiteY0-62" fmla="*/ 471487 h 471487"/>
              <a:gd name="connsiteX1-63" fmla="*/ 0 w 2680098"/>
              <a:gd name="connsiteY1-64" fmla="*/ 3175 h 471487"/>
              <a:gd name="connsiteX2-65" fmla="*/ 2680098 w 2680098"/>
              <a:gd name="connsiteY2-66" fmla="*/ 0 h 471487"/>
              <a:gd name="connsiteX3-67" fmla="*/ 2486821 w 2680098"/>
              <a:gd name="connsiteY3-68" fmla="*/ 468312 h 471487"/>
              <a:gd name="connsiteX4-69" fmla="*/ 6748 w 2680098"/>
              <a:gd name="connsiteY4-70" fmla="*/ 471487 h 471487"/>
              <a:gd name="connsiteX0-71" fmla="*/ 6748 w 2680098"/>
              <a:gd name="connsiteY0-72" fmla="*/ 468312 h 468312"/>
              <a:gd name="connsiteX1-73" fmla="*/ 0 w 2680098"/>
              <a:gd name="connsiteY1-74" fmla="*/ 3175 h 468312"/>
              <a:gd name="connsiteX2-75" fmla="*/ 2680098 w 2680098"/>
              <a:gd name="connsiteY2-76" fmla="*/ 0 h 468312"/>
              <a:gd name="connsiteX3-77" fmla="*/ 2486821 w 2680098"/>
              <a:gd name="connsiteY3-78" fmla="*/ 468312 h 468312"/>
              <a:gd name="connsiteX4-79" fmla="*/ 6748 w 2680098"/>
              <a:gd name="connsiteY4-80" fmla="*/ 468312 h 468312"/>
              <a:gd name="connsiteX0-81" fmla="*/ 1629 w 2680098"/>
              <a:gd name="connsiteY0-82" fmla="*/ 468312 h 468312"/>
              <a:gd name="connsiteX1-83" fmla="*/ 0 w 2680098"/>
              <a:gd name="connsiteY1-84" fmla="*/ 3175 h 468312"/>
              <a:gd name="connsiteX2-85" fmla="*/ 2680098 w 2680098"/>
              <a:gd name="connsiteY2-86" fmla="*/ 0 h 468312"/>
              <a:gd name="connsiteX3-87" fmla="*/ 2486821 w 2680098"/>
              <a:gd name="connsiteY3-88" fmla="*/ 468312 h 468312"/>
              <a:gd name="connsiteX4-89" fmla="*/ 1629 w 2680098"/>
              <a:gd name="connsiteY4-90" fmla="*/ 468312 h 468312"/>
              <a:gd name="connsiteX0-91" fmla="*/ 31 w 2680206"/>
              <a:gd name="connsiteY0-92" fmla="*/ 468312 h 468312"/>
              <a:gd name="connsiteX1-93" fmla="*/ 108 w 2680206"/>
              <a:gd name="connsiteY1-94" fmla="*/ 3175 h 468312"/>
              <a:gd name="connsiteX2-95" fmla="*/ 2680206 w 2680206"/>
              <a:gd name="connsiteY2-96" fmla="*/ 0 h 468312"/>
              <a:gd name="connsiteX3-97" fmla="*/ 2486929 w 2680206"/>
              <a:gd name="connsiteY3-98" fmla="*/ 468312 h 468312"/>
              <a:gd name="connsiteX4-99" fmla="*/ 31 w 2680206"/>
              <a:gd name="connsiteY4-100" fmla="*/ 468312 h 468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0206" h="468312">
                <a:moveTo>
                  <a:pt x="31" y="468312"/>
                </a:moveTo>
                <a:cubicBezTo>
                  <a:pt x="-102" y="313266"/>
                  <a:pt x="241" y="158221"/>
                  <a:pt x="108" y="3175"/>
                </a:cubicBezTo>
                <a:lnTo>
                  <a:pt x="2680206" y="0"/>
                </a:lnTo>
                <a:lnTo>
                  <a:pt x="2486929" y="468312"/>
                </a:lnTo>
                <a:lnTo>
                  <a:pt x="31" y="468312"/>
                </a:lnTo>
                <a:close/>
              </a:path>
            </a:pathLst>
          </a:cu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342900"/>
            <a:r>
              <a:rPr lang="en-IN" sz="2000" b="1" dirty="0"/>
              <a:t>The Problem</a:t>
            </a:r>
            <a:endParaRPr lang="en-IN" sz="2000" b="1" dirty="0"/>
          </a:p>
        </p:txBody>
      </p:sp>
      <p:sp>
        <p:nvSpPr>
          <p:cNvPr id="9" name="TextBox 8"/>
          <p:cNvSpPr txBox="1"/>
          <p:nvPr/>
        </p:nvSpPr>
        <p:spPr>
          <a:xfrm>
            <a:off x="335280" y="1577365"/>
            <a:ext cx="11375708" cy="1146211"/>
          </a:xfrm>
          <a:prstGeom prst="rect">
            <a:avLst/>
          </a:prstGeom>
          <a:noFill/>
        </p:spPr>
        <p:txBody>
          <a:bodyPr wrap="square" rtlCol="0">
            <a:spAutoFit/>
          </a:bodyPr>
          <a:lstStyle/>
          <a:p>
            <a:pPr marL="377825" indent="-377825">
              <a:spcAft>
                <a:spcPts val="600"/>
              </a:spcAft>
              <a:buFont typeface="Wingdings" panose="05000000000000000000" pitchFamily="2" charset="2"/>
              <a:buChar char="§"/>
            </a:pPr>
            <a:r>
              <a:rPr lang="en-US" sz="1585" dirty="0"/>
              <a:t>Customer support now a days became quick and natural in channels like Twitter and Facebook where uses request for help, support or show their disappointment with larger audience. The data in such channels are Focused , Natural and Succinct.</a:t>
            </a:r>
            <a:endParaRPr lang="en-US" sz="1585" dirty="0"/>
          </a:p>
          <a:p>
            <a:pPr marL="377825" indent="-377825">
              <a:spcAft>
                <a:spcPts val="600"/>
              </a:spcAft>
              <a:buFont typeface="Wingdings" panose="05000000000000000000" pitchFamily="2" charset="2"/>
              <a:buChar char="§"/>
            </a:pPr>
            <a:r>
              <a:rPr lang="en-US" sz="1585" dirty="0"/>
              <a:t>Negative review in such channels can greatly impact the sales, profitability and customer experience.</a:t>
            </a:r>
            <a:endParaRPr lang="en-US" sz="1585" dirty="0"/>
          </a:p>
        </p:txBody>
      </p:sp>
      <p:sp>
        <p:nvSpPr>
          <p:cNvPr id="11" name="Rectangle 10"/>
          <p:cNvSpPr/>
          <p:nvPr/>
        </p:nvSpPr>
        <p:spPr bwMode="auto">
          <a:xfrm>
            <a:off x="248920" y="3070225"/>
            <a:ext cx="11542395" cy="774065"/>
          </a:xfrm>
          <a:prstGeom prst="rect">
            <a:avLst/>
          </a:prstGeom>
          <a:noFill/>
          <a:ln w="12700">
            <a:solidFill>
              <a:schemeClr val="bg1">
                <a:lumMod val="65000"/>
              </a:schemeClr>
            </a:solidFill>
          </a:ln>
        </p:spPr>
        <p:txBody>
          <a:bodyPr vert="horz" wrap="square" lIns="42863" tIns="21431" rIns="42863" bIns="21431" numCol="1" rtlCol="0" anchor="t" anchorCtr="0" compatLnSpc="1"/>
          <a:lstStyle/>
          <a:p>
            <a:pPr algn="ctr"/>
            <a:endParaRPr lang="en-IN" sz="2380" dirty="0"/>
          </a:p>
        </p:txBody>
      </p:sp>
      <p:sp>
        <p:nvSpPr>
          <p:cNvPr id="12" name="Parallelogram 7"/>
          <p:cNvSpPr/>
          <p:nvPr/>
        </p:nvSpPr>
        <p:spPr>
          <a:xfrm>
            <a:off x="1589" y="2723702"/>
            <a:ext cx="3740619" cy="468313"/>
          </a:xfrm>
          <a:custGeom>
            <a:avLst/>
            <a:gdLst>
              <a:gd name="connsiteX0" fmla="*/ 0 w 2667000"/>
              <a:gd name="connsiteY0" fmla="*/ 468312 h 468312"/>
              <a:gd name="connsiteX1" fmla="*/ 193277 w 2667000"/>
              <a:gd name="connsiteY1" fmla="*/ 0 h 468312"/>
              <a:gd name="connsiteX2" fmla="*/ 2667000 w 2667000"/>
              <a:gd name="connsiteY2" fmla="*/ 0 h 468312"/>
              <a:gd name="connsiteX3" fmla="*/ 2473723 w 2667000"/>
              <a:gd name="connsiteY3" fmla="*/ 468312 h 468312"/>
              <a:gd name="connsiteX4" fmla="*/ 0 w 2667000"/>
              <a:gd name="connsiteY4" fmla="*/ 468312 h 468312"/>
              <a:gd name="connsiteX0-1" fmla="*/ 9923 w 2676923"/>
              <a:gd name="connsiteY0-2" fmla="*/ 468312 h 468312"/>
              <a:gd name="connsiteX1-3" fmla="*/ 0 w 2676923"/>
              <a:gd name="connsiteY1-4" fmla="*/ 12700 h 468312"/>
              <a:gd name="connsiteX2-5" fmla="*/ 2676923 w 2676923"/>
              <a:gd name="connsiteY2-6" fmla="*/ 0 h 468312"/>
              <a:gd name="connsiteX3-7" fmla="*/ 2483646 w 2676923"/>
              <a:gd name="connsiteY3-8" fmla="*/ 468312 h 468312"/>
              <a:gd name="connsiteX4-9" fmla="*/ 9923 w 2676923"/>
              <a:gd name="connsiteY4-10" fmla="*/ 468312 h 468312"/>
              <a:gd name="connsiteX0-11" fmla="*/ 3573 w 2676923"/>
              <a:gd name="connsiteY0-12" fmla="*/ 471487 h 471487"/>
              <a:gd name="connsiteX1-13" fmla="*/ 0 w 2676923"/>
              <a:gd name="connsiteY1-14" fmla="*/ 12700 h 471487"/>
              <a:gd name="connsiteX2-15" fmla="*/ 2676923 w 2676923"/>
              <a:gd name="connsiteY2-16" fmla="*/ 0 h 471487"/>
              <a:gd name="connsiteX3-17" fmla="*/ 2483646 w 2676923"/>
              <a:gd name="connsiteY3-18" fmla="*/ 468312 h 471487"/>
              <a:gd name="connsiteX4-19" fmla="*/ 3573 w 2676923"/>
              <a:gd name="connsiteY4-20" fmla="*/ 471487 h 471487"/>
              <a:gd name="connsiteX0-21" fmla="*/ 398 w 2673748"/>
              <a:gd name="connsiteY0-22" fmla="*/ 471487 h 471487"/>
              <a:gd name="connsiteX1-23" fmla="*/ 0 w 2673748"/>
              <a:gd name="connsiteY1-24" fmla="*/ 6350 h 471487"/>
              <a:gd name="connsiteX2-25" fmla="*/ 2673748 w 2673748"/>
              <a:gd name="connsiteY2-26" fmla="*/ 0 h 471487"/>
              <a:gd name="connsiteX3-27" fmla="*/ 2480471 w 2673748"/>
              <a:gd name="connsiteY3-28" fmla="*/ 468312 h 471487"/>
              <a:gd name="connsiteX4-29" fmla="*/ 398 w 2673748"/>
              <a:gd name="connsiteY4-30" fmla="*/ 471487 h 471487"/>
              <a:gd name="connsiteX0-31" fmla="*/ 6748 w 2680098"/>
              <a:gd name="connsiteY0-32" fmla="*/ 471487 h 471487"/>
              <a:gd name="connsiteX1-33" fmla="*/ 0 w 2680098"/>
              <a:gd name="connsiteY1-34" fmla="*/ 3175 h 471487"/>
              <a:gd name="connsiteX2-35" fmla="*/ 2680098 w 2680098"/>
              <a:gd name="connsiteY2-36" fmla="*/ 0 h 471487"/>
              <a:gd name="connsiteX3-37" fmla="*/ 2486821 w 2680098"/>
              <a:gd name="connsiteY3-38" fmla="*/ 468312 h 471487"/>
              <a:gd name="connsiteX4-39" fmla="*/ 6748 w 2680098"/>
              <a:gd name="connsiteY4-40" fmla="*/ 471487 h 471487"/>
              <a:gd name="connsiteX0-41" fmla="*/ 6748 w 2680098"/>
              <a:gd name="connsiteY0-42" fmla="*/ 471487 h 471487"/>
              <a:gd name="connsiteX1-43" fmla="*/ 0 w 2680098"/>
              <a:gd name="connsiteY1-44" fmla="*/ 3175 h 471487"/>
              <a:gd name="connsiteX2-45" fmla="*/ 2680098 w 2680098"/>
              <a:gd name="connsiteY2-46" fmla="*/ 0 h 471487"/>
              <a:gd name="connsiteX3-47" fmla="*/ 2486821 w 2680098"/>
              <a:gd name="connsiteY3-48" fmla="*/ 468312 h 471487"/>
              <a:gd name="connsiteX4-49" fmla="*/ 6748 w 2680098"/>
              <a:gd name="connsiteY4-50" fmla="*/ 471487 h 471487"/>
              <a:gd name="connsiteX0-51" fmla="*/ 6748 w 2680098"/>
              <a:gd name="connsiteY0-52" fmla="*/ 471487 h 471487"/>
              <a:gd name="connsiteX1-53" fmla="*/ 0 w 2680098"/>
              <a:gd name="connsiteY1-54" fmla="*/ 3175 h 471487"/>
              <a:gd name="connsiteX2-55" fmla="*/ 2680098 w 2680098"/>
              <a:gd name="connsiteY2-56" fmla="*/ 0 h 471487"/>
              <a:gd name="connsiteX3-57" fmla="*/ 2486821 w 2680098"/>
              <a:gd name="connsiteY3-58" fmla="*/ 468312 h 471487"/>
              <a:gd name="connsiteX4-59" fmla="*/ 6748 w 2680098"/>
              <a:gd name="connsiteY4-60" fmla="*/ 471487 h 471487"/>
              <a:gd name="connsiteX0-61" fmla="*/ 6748 w 2680098"/>
              <a:gd name="connsiteY0-62" fmla="*/ 471487 h 471487"/>
              <a:gd name="connsiteX1-63" fmla="*/ 0 w 2680098"/>
              <a:gd name="connsiteY1-64" fmla="*/ 3175 h 471487"/>
              <a:gd name="connsiteX2-65" fmla="*/ 2680098 w 2680098"/>
              <a:gd name="connsiteY2-66" fmla="*/ 0 h 471487"/>
              <a:gd name="connsiteX3-67" fmla="*/ 2486821 w 2680098"/>
              <a:gd name="connsiteY3-68" fmla="*/ 468312 h 471487"/>
              <a:gd name="connsiteX4-69" fmla="*/ 6748 w 2680098"/>
              <a:gd name="connsiteY4-70" fmla="*/ 471487 h 471487"/>
              <a:gd name="connsiteX0-71" fmla="*/ 6748 w 2680098"/>
              <a:gd name="connsiteY0-72" fmla="*/ 468312 h 468312"/>
              <a:gd name="connsiteX1-73" fmla="*/ 0 w 2680098"/>
              <a:gd name="connsiteY1-74" fmla="*/ 3175 h 468312"/>
              <a:gd name="connsiteX2-75" fmla="*/ 2680098 w 2680098"/>
              <a:gd name="connsiteY2-76" fmla="*/ 0 h 468312"/>
              <a:gd name="connsiteX3-77" fmla="*/ 2486821 w 2680098"/>
              <a:gd name="connsiteY3-78" fmla="*/ 468312 h 468312"/>
              <a:gd name="connsiteX4-79" fmla="*/ 6748 w 2680098"/>
              <a:gd name="connsiteY4-80" fmla="*/ 468312 h 468312"/>
              <a:gd name="connsiteX0-81" fmla="*/ 31 w 2680206"/>
              <a:gd name="connsiteY0-82" fmla="*/ 468312 h 468312"/>
              <a:gd name="connsiteX1-83" fmla="*/ 108 w 2680206"/>
              <a:gd name="connsiteY1-84" fmla="*/ 3175 h 468312"/>
              <a:gd name="connsiteX2-85" fmla="*/ 2680206 w 2680206"/>
              <a:gd name="connsiteY2-86" fmla="*/ 0 h 468312"/>
              <a:gd name="connsiteX3-87" fmla="*/ 2486929 w 2680206"/>
              <a:gd name="connsiteY3-88" fmla="*/ 468312 h 468312"/>
              <a:gd name="connsiteX4-89" fmla="*/ 31 w 2680206"/>
              <a:gd name="connsiteY4-90" fmla="*/ 468312 h 468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0206" h="468312">
                <a:moveTo>
                  <a:pt x="31" y="468312"/>
                </a:moveTo>
                <a:cubicBezTo>
                  <a:pt x="-102" y="313266"/>
                  <a:pt x="241" y="158221"/>
                  <a:pt x="108" y="3175"/>
                </a:cubicBezTo>
                <a:lnTo>
                  <a:pt x="2680206" y="0"/>
                </a:lnTo>
                <a:lnTo>
                  <a:pt x="2486929" y="468312"/>
                </a:lnTo>
                <a:lnTo>
                  <a:pt x="31" y="468312"/>
                </a:lnTo>
                <a:close/>
              </a:path>
            </a:pathLst>
          </a:cu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342900"/>
            <a:r>
              <a:rPr lang="en-IN" sz="2000" b="1" dirty="0"/>
              <a:t>The Challenge</a:t>
            </a:r>
            <a:endParaRPr lang="en-IN" sz="2000" b="1" dirty="0"/>
          </a:p>
        </p:txBody>
      </p:sp>
      <p:sp>
        <p:nvSpPr>
          <p:cNvPr id="13" name="TextBox 12"/>
          <p:cNvSpPr txBox="1"/>
          <p:nvPr/>
        </p:nvSpPr>
        <p:spPr>
          <a:xfrm>
            <a:off x="332105" y="3192247"/>
            <a:ext cx="11375708" cy="657744"/>
          </a:xfrm>
          <a:prstGeom prst="rect">
            <a:avLst/>
          </a:prstGeom>
          <a:noFill/>
        </p:spPr>
        <p:txBody>
          <a:bodyPr wrap="square" rtlCol="0">
            <a:spAutoFit/>
          </a:bodyPr>
          <a:lstStyle/>
          <a:p>
            <a:pPr marL="377825" indent="-377825">
              <a:spcAft>
                <a:spcPts val="600"/>
              </a:spcAft>
              <a:buFont typeface="Wingdings" panose="05000000000000000000" pitchFamily="2" charset="2"/>
              <a:buChar char="§"/>
            </a:pPr>
            <a:r>
              <a:rPr lang="en-US" sz="1585" dirty="0" smtClean="0"/>
              <a:t>Can </a:t>
            </a:r>
            <a:r>
              <a:rPr lang="en-US" sz="1585" dirty="0"/>
              <a:t>we do topic clustering to find related topics? Can we improve campaigns run on this social media by this insights?</a:t>
            </a:r>
            <a:endParaRPr lang="en-US" sz="1585" dirty="0"/>
          </a:p>
          <a:p>
            <a:pPr marL="377825" indent="-377825">
              <a:spcAft>
                <a:spcPts val="600"/>
              </a:spcAft>
              <a:buFont typeface="Wingdings" panose="05000000000000000000" pitchFamily="2" charset="2"/>
              <a:buChar char="§"/>
            </a:pPr>
            <a:r>
              <a:rPr lang="en-US" sz="1585" dirty="0" smtClean="0"/>
              <a:t>Can </a:t>
            </a:r>
            <a:r>
              <a:rPr lang="en-US" sz="1585" dirty="0"/>
              <a:t>we identify how many customers are unhappy and why are they unhappy about?</a:t>
            </a:r>
            <a:endParaRPr lang="en-US" sz="1585" dirty="0"/>
          </a:p>
        </p:txBody>
      </p:sp>
      <p:sp>
        <p:nvSpPr>
          <p:cNvPr id="14" name="Freeform 5"/>
          <p:cNvSpPr>
            <a:spLocks noEditPoints="1"/>
          </p:cNvSpPr>
          <p:nvPr/>
        </p:nvSpPr>
        <p:spPr bwMode="auto">
          <a:xfrm>
            <a:off x="3022920" y="997415"/>
            <a:ext cx="440961" cy="426263"/>
          </a:xfrm>
          <a:custGeom>
            <a:avLst/>
            <a:gdLst>
              <a:gd name="T0" fmla="*/ 113 w 245"/>
              <a:gd name="T1" fmla="*/ 232 h 236"/>
              <a:gd name="T2" fmla="*/ 213 w 245"/>
              <a:gd name="T3" fmla="*/ 132 h 236"/>
              <a:gd name="T4" fmla="*/ 195 w 245"/>
              <a:gd name="T5" fmla="*/ 75 h 236"/>
              <a:gd name="T6" fmla="*/ 201 w 245"/>
              <a:gd name="T7" fmla="*/ 75 h 236"/>
              <a:gd name="T8" fmla="*/ 204 w 245"/>
              <a:gd name="T9" fmla="*/ 73 h 236"/>
              <a:gd name="T10" fmla="*/ 244 w 245"/>
              <a:gd name="T11" fmla="*/ 34 h 236"/>
              <a:gd name="T12" fmla="*/ 244 w 245"/>
              <a:gd name="T13" fmla="*/ 28 h 236"/>
              <a:gd name="T14" fmla="*/ 241 w 245"/>
              <a:gd name="T15" fmla="*/ 27 h 236"/>
              <a:gd name="T16" fmla="*/ 218 w 245"/>
              <a:gd name="T17" fmla="*/ 27 h 236"/>
              <a:gd name="T18" fmla="*/ 218 w 245"/>
              <a:gd name="T19" fmla="*/ 4 h 236"/>
              <a:gd name="T20" fmla="*/ 214 w 245"/>
              <a:gd name="T21" fmla="*/ 0 h 236"/>
              <a:gd name="T22" fmla="*/ 211 w 245"/>
              <a:gd name="T23" fmla="*/ 1 h 236"/>
              <a:gd name="T24" fmla="*/ 172 w 245"/>
              <a:gd name="T25" fmla="*/ 41 h 236"/>
              <a:gd name="T26" fmla="*/ 170 w 245"/>
              <a:gd name="T27" fmla="*/ 44 h 236"/>
              <a:gd name="T28" fmla="*/ 170 w 245"/>
              <a:gd name="T29" fmla="*/ 50 h 236"/>
              <a:gd name="T30" fmla="*/ 31 w 245"/>
              <a:gd name="T31" fmla="*/ 75 h 236"/>
              <a:gd name="T32" fmla="*/ 56 w 245"/>
              <a:gd name="T33" fmla="*/ 214 h 236"/>
              <a:gd name="T34" fmla="*/ 113 w 245"/>
              <a:gd name="T35" fmla="*/ 232 h 236"/>
              <a:gd name="T36" fmla="*/ 178 w 245"/>
              <a:gd name="T37" fmla="*/ 45 h 236"/>
              <a:gd name="T38" fmla="*/ 210 w 245"/>
              <a:gd name="T39" fmla="*/ 14 h 236"/>
              <a:gd name="T40" fmla="*/ 210 w 245"/>
              <a:gd name="T41" fmla="*/ 31 h 236"/>
              <a:gd name="T42" fmla="*/ 214 w 245"/>
              <a:gd name="T43" fmla="*/ 35 h 236"/>
              <a:gd name="T44" fmla="*/ 231 w 245"/>
              <a:gd name="T45" fmla="*/ 35 h 236"/>
              <a:gd name="T46" fmla="*/ 200 w 245"/>
              <a:gd name="T47" fmla="*/ 67 h 236"/>
              <a:gd name="T48" fmla="*/ 178 w 245"/>
              <a:gd name="T49" fmla="*/ 67 h 236"/>
              <a:gd name="T50" fmla="*/ 178 w 245"/>
              <a:gd name="T51" fmla="*/ 45 h 236"/>
              <a:gd name="T52" fmla="*/ 113 w 245"/>
              <a:gd name="T53" fmla="*/ 40 h 236"/>
              <a:gd name="T54" fmla="*/ 170 w 245"/>
              <a:gd name="T55" fmla="*/ 60 h 236"/>
              <a:gd name="T56" fmla="*/ 170 w 245"/>
              <a:gd name="T57" fmla="*/ 69 h 236"/>
              <a:gd name="T58" fmla="*/ 153 w 245"/>
              <a:gd name="T59" fmla="*/ 86 h 236"/>
              <a:gd name="T60" fmla="*/ 67 w 245"/>
              <a:gd name="T61" fmla="*/ 92 h 236"/>
              <a:gd name="T62" fmla="*/ 73 w 245"/>
              <a:gd name="T63" fmla="*/ 178 h 236"/>
              <a:gd name="T64" fmla="*/ 159 w 245"/>
              <a:gd name="T65" fmla="*/ 172 h 236"/>
              <a:gd name="T66" fmla="*/ 159 w 245"/>
              <a:gd name="T67" fmla="*/ 92 h 236"/>
              <a:gd name="T68" fmla="*/ 176 w 245"/>
              <a:gd name="T69" fmla="*/ 75 h 236"/>
              <a:gd name="T70" fmla="*/ 185 w 245"/>
              <a:gd name="T71" fmla="*/ 75 h 236"/>
              <a:gd name="T72" fmla="*/ 170 w 245"/>
              <a:gd name="T73" fmla="*/ 204 h 236"/>
              <a:gd name="T74" fmla="*/ 41 w 245"/>
              <a:gd name="T75" fmla="*/ 189 h 236"/>
              <a:gd name="T76" fmla="*/ 56 w 245"/>
              <a:gd name="T77" fmla="*/ 60 h 236"/>
              <a:gd name="T78" fmla="*/ 113 w 245"/>
              <a:gd name="T79" fmla="*/ 40 h 236"/>
              <a:gd name="T80" fmla="*/ 126 w 245"/>
              <a:gd name="T81" fmla="*/ 132 h 236"/>
              <a:gd name="T82" fmla="*/ 113 w 245"/>
              <a:gd name="T83" fmla="*/ 145 h 236"/>
              <a:gd name="T84" fmla="*/ 100 w 245"/>
              <a:gd name="T85" fmla="*/ 132 h 236"/>
              <a:gd name="T86" fmla="*/ 113 w 245"/>
              <a:gd name="T87" fmla="*/ 119 h 236"/>
              <a:gd name="T88" fmla="*/ 113 w 245"/>
              <a:gd name="T89" fmla="*/ 119 h 236"/>
              <a:gd name="T90" fmla="*/ 119 w 245"/>
              <a:gd name="T91" fmla="*/ 120 h 236"/>
              <a:gd name="T92" fmla="*/ 110 w 245"/>
              <a:gd name="T93" fmla="*/ 129 h 236"/>
              <a:gd name="T94" fmla="*/ 110 w 245"/>
              <a:gd name="T95" fmla="*/ 135 h 236"/>
              <a:gd name="T96" fmla="*/ 115 w 245"/>
              <a:gd name="T97" fmla="*/ 135 h 236"/>
              <a:gd name="T98" fmla="*/ 116 w 245"/>
              <a:gd name="T99" fmla="*/ 135 h 236"/>
              <a:gd name="T100" fmla="*/ 125 w 245"/>
              <a:gd name="T101" fmla="*/ 126 h 236"/>
              <a:gd name="T102" fmla="*/ 126 w 245"/>
              <a:gd name="T103" fmla="*/ 132 h 236"/>
              <a:gd name="T104" fmla="*/ 125 w 245"/>
              <a:gd name="T105" fmla="*/ 114 h 236"/>
              <a:gd name="T106" fmla="*/ 96 w 245"/>
              <a:gd name="T107" fmla="*/ 120 h 236"/>
              <a:gd name="T108" fmla="*/ 101 w 245"/>
              <a:gd name="T109" fmla="*/ 149 h 236"/>
              <a:gd name="T110" fmla="*/ 131 w 245"/>
              <a:gd name="T111" fmla="*/ 144 h 236"/>
              <a:gd name="T112" fmla="*/ 131 w 245"/>
              <a:gd name="T113" fmla="*/ 120 h 236"/>
              <a:gd name="T114" fmla="*/ 153 w 245"/>
              <a:gd name="T115" fmla="*/ 98 h 236"/>
              <a:gd name="T116" fmla="*/ 147 w 245"/>
              <a:gd name="T117" fmla="*/ 172 h 236"/>
              <a:gd name="T118" fmla="*/ 73 w 245"/>
              <a:gd name="T119" fmla="*/ 166 h 236"/>
              <a:gd name="T120" fmla="*/ 78 w 245"/>
              <a:gd name="T121" fmla="*/ 92 h 236"/>
              <a:gd name="T122" fmla="*/ 148 w 245"/>
              <a:gd name="T123" fmla="*/ 92 h 236"/>
              <a:gd name="T124" fmla="*/ 125 w 245"/>
              <a:gd name="T125"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5" h="236">
                <a:moveTo>
                  <a:pt x="113" y="232"/>
                </a:moveTo>
                <a:cubicBezTo>
                  <a:pt x="168" y="232"/>
                  <a:pt x="213" y="188"/>
                  <a:pt x="213" y="132"/>
                </a:cubicBezTo>
                <a:cubicBezTo>
                  <a:pt x="213" y="112"/>
                  <a:pt x="207" y="91"/>
                  <a:pt x="195" y="75"/>
                </a:cubicBezTo>
                <a:cubicBezTo>
                  <a:pt x="201" y="75"/>
                  <a:pt x="201" y="75"/>
                  <a:pt x="201" y="75"/>
                </a:cubicBezTo>
                <a:cubicBezTo>
                  <a:pt x="202" y="75"/>
                  <a:pt x="203" y="74"/>
                  <a:pt x="204" y="73"/>
                </a:cubicBezTo>
                <a:cubicBezTo>
                  <a:pt x="244" y="34"/>
                  <a:pt x="244" y="34"/>
                  <a:pt x="244" y="34"/>
                </a:cubicBezTo>
                <a:cubicBezTo>
                  <a:pt x="245" y="32"/>
                  <a:pt x="245" y="30"/>
                  <a:pt x="244" y="28"/>
                </a:cubicBezTo>
                <a:cubicBezTo>
                  <a:pt x="243" y="27"/>
                  <a:pt x="242" y="27"/>
                  <a:pt x="241" y="27"/>
                </a:cubicBezTo>
                <a:cubicBezTo>
                  <a:pt x="218" y="27"/>
                  <a:pt x="218" y="27"/>
                  <a:pt x="218" y="27"/>
                </a:cubicBezTo>
                <a:cubicBezTo>
                  <a:pt x="218" y="4"/>
                  <a:pt x="218" y="4"/>
                  <a:pt x="218" y="4"/>
                </a:cubicBezTo>
                <a:cubicBezTo>
                  <a:pt x="218" y="2"/>
                  <a:pt x="216" y="0"/>
                  <a:pt x="214" y="0"/>
                </a:cubicBezTo>
                <a:cubicBezTo>
                  <a:pt x="213" y="0"/>
                  <a:pt x="212" y="0"/>
                  <a:pt x="211" y="1"/>
                </a:cubicBezTo>
                <a:cubicBezTo>
                  <a:pt x="172" y="41"/>
                  <a:pt x="172" y="41"/>
                  <a:pt x="172" y="41"/>
                </a:cubicBezTo>
                <a:cubicBezTo>
                  <a:pt x="171" y="42"/>
                  <a:pt x="170" y="43"/>
                  <a:pt x="170" y="44"/>
                </a:cubicBezTo>
                <a:cubicBezTo>
                  <a:pt x="170" y="50"/>
                  <a:pt x="170" y="50"/>
                  <a:pt x="170" y="50"/>
                </a:cubicBezTo>
                <a:cubicBezTo>
                  <a:pt x="125" y="18"/>
                  <a:pt x="63" y="30"/>
                  <a:pt x="31" y="75"/>
                </a:cubicBezTo>
                <a:cubicBezTo>
                  <a:pt x="0" y="120"/>
                  <a:pt x="11" y="183"/>
                  <a:pt x="56" y="214"/>
                </a:cubicBezTo>
                <a:cubicBezTo>
                  <a:pt x="73" y="226"/>
                  <a:pt x="93" y="232"/>
                  <a:pt x="113" y="232"/>
                </a:cubicBezTo>
                <a:close/>
                <a:moveTo>
                  <a:pt x="178" y="45"/>
                </a:moveTo>
                <a:cubicBezTo>
                  <a:pt x="210" y="14"/>
                  <a:pt x="210" y="14"/>
                  <a:pt x="210" y="14"/>
                </a:cubicBezTo>
                <a:cubicBezTo>
                  <a:pt x="210" y="31"/>
                  <a:pt x="210" y="31"/>
                  <a:pt x="210" y="31"/>
                </a:cubicBezTo>
                <a:cubicBezTo>
                  <a:pt x="210" y="33"/>
                  <a:pt x="212" y="35"/>
                  <a:pt x="214" y="35"/>
                </a:cubicBezTo>
                <a:cubicBezTo>
                  <a:pt x="231" y="35"/>
                  <a:pt x="231" y="35"/>
                  <a:pt x="231" y="35"/>
                </a:cubicBezTo>
                <a:cubicBezTo>
                  <a:pt x="200" y="67"/>
                  <a:pt x="200" y="67"/>
                  <a:pt x="200" y="67"/>
                </a:cubicBezTo>
                <a:cubicBezTo>
                  <a:pt x="178" y="67"/>
                  <a:pt x="178" y="67"/>
                  <a:pt x="178" y="67"/>
                </a:cubicBezTo>
                <a:lnTo>
                  <a:pt x="178" y="45"/>
                </a:lnTo>
                <a:close/>
                <a:moveTo>
                  <a:pt x="113" y="40"/>
                </a:moveTo>
                <a:cubicBezTo>
                  <a:pt x="134" y="40"/>
                  <a:pt x="154" y="47"/>
                  <a:pt x="170" y="60"/>
                </a:cubicBezTo>
                <a:cubicBezTo>
                  <a:pt x="170" y="69"/>
                  <a:pt x="170" y="69"/>
                  <a:pt x="170" y="69"/>
                </a:cubicBezTo>
                <a:cubicBezTo>
                  <a:pt x="153" y="86"/>
                  <a:pt x="153" y="86"/>
                  <a:pt x="153" y="86"/>
                </a:cubicBezTo>
                <a:cubicBezTo>
                  <a:pt x="128" y="64"/>
                  <a:pt x="89" y="67"/>
                  <a:pt x="67" y="92"/>
                </a:cubicBezTo>
                <a:cubicBezTo>
                  <a:pt x="45" y="117"/>
                  <a:pt x="47" y="156"/>
                  <a:pt x="73" y="178"/>
                </a:cubicBezTo>
                <a:cubicBezTo>
                  <a:pt x="98" y="200"/>
                  <a:pt x="137" y="198"/>
                  <a:pt x="159" y="172"/>
                </a:cubicBezTo>
                <a:cubicBezTo>
                  <a:pt x="179" y="149"/>
                  <a:pt x="179" y="115"/>
                  <a:pt x="159" y="92"/>
                </a:cubicBezTo>
                <a:cubicBezTo>
                  <a:pt x="176" y="75"/>
                  <a:pt x="176" y="75"/>
                  <a:pt x="176" y="75"/>
                </a:cubicBezTo>
                <a:cubicBezTo>
                  <a:pt x="185" y="75"/>
                  <a:pt x="185" y="75"/>
                  <a:pt x="185" y="75"/>
                </a:cubicBezTo>
                <a:cubicBezTo>
                  <a:pt x="217" y="115"/>
                  <a:pt x="210" y="172"/>
                  <a:pt x="170" y="204"/>
                </a:cubicBezTo>
                <a:cubicBezTo>
                  <a:pt x="130" y="236"/>
                  <a:pt x="72" y="229"/>
                  <a:pt x="41" y="189"/>
                </a:cubicBezTo>
                <a:cubicBezTo>
                  <a:pt x="9" y="149"/>
                  <a:pt x="16" y="91"/>
                  <a:pt x="56" y="60"/>
                </a:cubicBezTo>
                <a:cubicBezTo>
                  <a:pt x="72" y="47"/>
                  <a:pt x="92" y="40"/>
                  <a:pt x="113" y="40"/>
                </a:cubicBezTo>
                <a:close/>
                <a:moveTo>
                  <a:pt x="126" y="132"/>
                </a:moveTo>
                <a:cubicBezTo>
                  <a:pt x="126" y="139"/>
                  <a:pt x="120" y="145"/>
                  <a:pt x="113" y="145"/>
                </a:cubicBezTo>
                <a:cubicBezTo>
                  <a:pt x="106" y="145"/>
                  <a:pt x="100" y="139"/>
                  <a:pt x="100" y="132"/>
                </a:cubicBezTo>
                <a:cubicBezTo>
                  <a:pt x="100" y="125"/>
                  <a:pt x="106" y="119"/>
                  <a:pt x="113" y="119"/>
                </a:cubicBezTo>
                <a:cubicBezTo>
                  <a:pt x="113" y="119"/>
                  <a:pt x="113" y="119"/>
                  <a:pt x="113" y="119"/>
                </a:cubicBezTo>
                <a:cubicBezTo>
                  <a:pt x="115" y="119"/>
                  <a:pt x="117" y="119"/>
                  <a:pt x="119" y="120"/>
                </a:cubicBezTo>
                <a:cubicBezTo>
                  <a:pt x="110" y="129"/>
                  <a:pt x="110" y="129"/>
                  <a:pt x="110" y="129"/>
                </a:cubicBezTo>
                <a:cubicBezTo>
                  <a:pt x="109" y="130"/>
                  <a:pt x="108" y="133"/>
                  <a:pt x="110" y="135"/>
                </a:cubicBezTo>
                <a:cubicBezTo>
                  <a:pt x="111" y="136"/>
                  <a:pt x="114" y="137"/>
                  <a:pt x="115" y="135"/>
                </a:cubicBezTo>
                <a:cubicBezTo>
                  <a:pt x="116" y="135"/>
                  <a:pt x="116" y="135"/>
                  <a:pt x="116" y="135"/>
                </a:cubicBezTo>
                <a:cubicBezTo>
                  <a:pt x="125" y="126"/>
                  <a:pt x="125" y="126"/>
                  <a:pt x="125" y="126"/>
                </a:cubicBezTo>
                <a:cubicBezTo>
                  <a:pt x="126" y="128"/>
                  <a:pt x="126" y="130"/>
                  <a:pt x="126" y="132"/>
                </a:cubicBezTo>
                <a:close/>
                <a:moveTo>
                  <a:pt x="125" y="114"/>
                </a:moveTo>
                <a:cubicBezTo>
                  <a:pt x="115" y="108"/>
                  <a:pt x="102" y="110"/>
                  <a:pt x="96" y="120"/>
                </a:cubicBezTo>
                <a:cubicBezTo>
                  <a:pt x="89" y="130"/>
                  <a:pt x="92" y="143"/>
                  <a:pt x="101" y="149"/>
                </a:cubicBezTo>
                <a:cubicBezTo>
                  <a:pt x="111" y="156"/>
                  <a:pt x="124" y="153"/>
                  <a:pt x="131" y="144"/>
                </a:cubicBezTo>
                <a:cubicBezTo>
                  <a:pt x="135" y="137"/>
                  <a:pt x="135" y="127"/>
                  <a:pt x="131" y="120"/>
                </a:cubicBezTo>
                <a:cubicBezTo>
                  <a:pt x="153" y="98"/>
                  <a:pt x="153" y="98"/>
                  <a:pt x="153" y="98"/>
                </a:cubicBezTo>
                <a:cubicBezTo>
                  <a:pt x="172" y="120"/>
                  <a:pt x="169" y="153"/>
                  <a:pt x="147" y="172"/>
                </a:cubicBezTo>
                <a:cubicBezTo>
                  <a:pt x="125" y="191"/>
                  <a:pt x="92" y="189"/>
                  <a:pt x="73" y="166"/>
                </a:cubicBezTo>
                <a:cubicBezTo>
                  <a:pt x="54" y="144"/>
                  <a:pt x="56" y="111"/>
                  <a:pt x="78" y="92"/>
                </a:cubicBezTo>
                <a:cubicBezTo>
                  <a:pt x="98" y="75"/>
                  <a:pt x="128" y="75"/>
                  <a:pt x="148" y="92"/>
                </a:cubicBezTo>
                <a:lnTo>
                  <a:pt x="125" y="1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20949" tIns="60475" rIns="120949" bIns="60475" numCol="1" anchor="t" anchorCtr="0" compatLnSpc="1"/>
          <a:lstStyle/>
          <a:p>
            <a:endParaRPr lang="en-IN" sz="2380"/>
          </a:p>
        </p:txBody>
      </p:sp>
      <p:grpSp>
        <p:nvGrpSpPr>
          <p:cNvPr id="15" name="Group 14"/>
          <p:cNvGrpSpPr/>
          <p:nvPr/>
        </p:nvGrpSpPr>
        <p:grpSpPr>
          <a:xfrm>
            <a:off x="2980924" y="2916335"/>
            <a:ext cx="398965" cy="369568"/>
            <a:chOff x="2252663" y="2886075"/>
            <a:chExt cx="301625" cy="279400"/>
          </a:xfrm>
          <a:solidFill>
            <a:schemeClr val="bg1"/>
          </a:solidFill>
        </p:grpSpPr>
        <p:sp>
          <p:nvSpPr>
            <p:cNvPr id="16" name="Freeform 9"/>
            <p:cNvSpPr>
              <a:spLocks noEditPoints="1"/>
            </p:cNvSpPr>
            <p:nvPr/>
          </p:nvSpPr>
          <p:spPr bwMode="auto">
            <a:xfrm>
              <a:off x="2252663" y="2886075"/>
              <a:ext cx="301625" cy="279400"/>
            </a:xfrm>
            <a:custGeom>
              <a:avLst/>
              <a:gdLst>
                <a:gd name="T0" fmla="*/ 228 w 1716"/>
                <a:gd name="T1" fmla="*/ 0 h 1580"/>
                <a:gd name="T2" fmla="*/ 1488 w 1716"/>
                <a:gd name="T3" fmla="*/ 0 h 1580"/>
                <a:gd name="T4" fmla="*/ 1716 w 1716"/>
                <a:gd name="T5" fmla="*/ 228 h 1580"/>
                <a:gd name="T6" fmla="*/ 1716 w 1716"/>
                <a:gd name="T7" fmla="*/ 1088 h 1580"/>
                <a:gd name="T8" fmla="*/ 1488 w 1716"/>
                <a:gd name="T9" fmla="*/ 1316 h 1580"/>
                <a:gd name="T10" fmla="*/ 760 w 1716"/>
                <a:gd name="T11" fmla="*/ 1316 h 1580"/>
                <a:gd name="T12" fmla="*/ 428 w 1716"/>
                <a:gd name="T13" fmla="*/ 1552 h 1580"/>
                <a:gd name="T14" fmla="*/ 336 w 1716"/>
                <a:gd name="T15" fmla="*/ 1500 h 1580"/>
                <a:gd name="T16" fmla="*/ 336 w 1716"/>
                <a:gd name="T17" fmla="*/ 1316 h 1580"/>
                <a:gd name="T18" fmla="*/ 228 w 1716"/>
                <a:gd name="T19" fmla="*/ 1316 h 1580"/>
                <a:gd name="T20" fmla="*/ 0 w 1716"/>
                <a:gd name="T21" fmla="*/ 1088 h 1580"/>
                <a:gd name="T22" fmla="*/ 0 w 1716"/>
                <a:gd name="T23" fmla="*/ 228 h 1580"/>
                <a:gd name="T24" fmla="*/ 228 w 1716"/>
                <a:gd name="T25" fmla="*/ 0 h 1580"/>
                <a:gd name="T26" fmla="*/ 1488 w 1716"/>
                <a:gd name="T27" fmla="*/ 120 h 1580"/>
                <a:gd name="T28" fmla="*/ 228 w 1716"/>
                <a:gd name="T29" fmla="*/ 120 h 1580"/>
                <a:gd name="T30" fmla="*/ 120 w 1716"/>
                <a:gd name="T31" fmla="*/ 228 h 1580"/>
                <a:gd name="T32" fmla="*/ 120 w 1716"/>
                <a:gd name="T33" fmla="*/ 1088 h 1580"/>
                <a:gd name="T34" fmla="*/ 228 w 1716"/>
                <a:gd name="T35" fmla="*/ 1200 h 1580"/>
                <a:gd name="T36" fmla="*/ 392 w 1716"/>
                <a:gd name="T37" fmla="*/ 1200 h 1580"/>
                <a:gd name="T38" fmla="*/ 452 w 1716"/>
                <a:gd name="T39" fmla="*/ 1260 h 1580"/>
                <a:gd name="T40" fmla="*/ 452 w 1716"/>
                <a:gd name="T41" fmla="*/ 1388 h 1580"/>
                <a:gd name="T42" fmla="*/ 704 w 1716"/>
                <a:gd name="T43" fmla="*/ 1212 h 1580"/>
                <a:gd name="T44" fmla="*/ 740 w 1716"/>
                <a:gd name="T45" fmla="*/ 1200 h 1580"/>
                <a:gd name="T46" fmla="*/ 1488 w 1716"/>
                <a:gd name="T47" fmla="*/ 1200 h 1580"/>
                <a:gd name="T48" fmla="*/ 1600 w 1716"/>
                <a:gd name="T49" fmla="*/ 1088 h 1580"/>
                <a:gd name="T50" fmla="*/ 1600 w 1716"/>
                <a:gd name="T51" fmla="*/ 228 h 1580"/>
                <a:gd name="T52" fmla="*/ 1488 w 1716"/>
                <a:gd name="T53" fmla="*/ 120 h 1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16" h="1580">
                  <a:moveTo>
                    <a:pt x="228" y="0"/>
                  </a:moveTo>
                  <a:cubicBezTo>
                    <a:pt x="1488" y="0"/>
                    <a:pt x="1488" y="0"/>
                    <a:pt x="1488" y="0"/>
                  </a:cubicBezTo>
                  <a:cubicBezTo>
                    <a:pt x="1616" y="0"/>
                    <a:pt x="1716" y="104"/>
                    <a:pt x="1716" y="228"/>
                  </a:cubicBezTo>
                  <a:cubicBezTo>
                    <a:pt x="1716" y="1088"/>
                    <a:pt x="1716" y="1088"/>
                    <a:pt x="1716" y="1088"/>
                  </a:cubicBezTo>
                  <a:cubicBezTo>
                    <a:pt x="1716" y="1216"/>
                    <a:pt x="1616" y="1316"/>
                    <a:pt x="1488" y="1316"/>
                  </a:cubicBezTo>
                  <a:cubicBezTo>
                    <a:pt x="760" y="1316"/>
                    <a:pt x="760" y="1316"/>
                    <a:pt x="760" y="1316"/>
                  </a:cubicBezTo>
                  <a:cubicBezTo>
                    <a:pt x="428" y="1552"/>
                    <a:pt x="428" y="1552"/>
                    <a:pt x="428" y="1552"/>
                  </a:cubicBezTo>
                  <a:cubicBezTo>
                    <a:pt x="388" y="1580"/>
                    <a:pt x="332" y="1548"/>
                    <a:pt x="336" y="1500"/>
                  </a:cubicBezTo>
                  <a:cubicBezTo>
                    <a:pt x="336" y="1316"/>
                    <a:pt x="336" y="1316"/>
                    <a:pt x="336" y="1316"/>
                  </a:cubicBezTo>
                  <a:cubicBezTo>
                    <a:pt x="228" y="1316"/>
                    <a:pt x="228" y="1316"/>
                    <a:pt x="228" y="1316"/>
                  </a:cubicBezTo>
                  <a:cubicBezTo>
                    <a:pt x="104" y="1316"/>
                    <a:pt x="0" y="1216"/>
                    <a:pt x="0" y="1088"/>
                  </a:cubicBezTo>
                  <a:cubicBezTo>
                    <a:pt x="0" y="228"/>
                    <a:pt x="0" y="228"/>
                    <a:pt x="0" y="228"/>
                  </a:cubicBezTo>
                  <a:cubicBezTo>
                    <a:pt x="0" y="104"/>
                    <a:pt x="104" y="0"/>
                    <a:pt x="228" y="0"/>
                  </a:cubicBezTo>
                  <a:close/>
                  <a:moveTo>
                    <a:pt x="1488" y="120"/>
                  </a:moveTo>
                  <a:cubicBezTo>
                    <a:pt x="228" y="120"/>
                    <a:pt x="228" y="120"/>
                    <a:pt x="228" y="120"/>
                  </a:cubicBezTo>
                  <a:cubicBezTo>
                    <a:pt x="168" y="120"/>
                    <a:pt x="120" y="168"/>
                    <a:pt x="120" y="228"/>
                  </a:cubicBezTo>
                  <a:cubicBezTo>
                    <a:pt x="120" y="1088"/>
                    <a:pt x="120" y="1088"/>
                    <a:pt x="120" y="1088"/>
                  </a:cubicBezTo>
                  <a:cubicBezTo>
                    <a:pt x="120" y="1148"/>
                    <a:pt x="168" y="1200"/>
                    <a:pt x="228" y="1200"/>
                  </a:cubicBezTo>
                  <a:cubicBezTo>
                    <a:pt x="392" y="1200"/>
                    <a:pt x="392" y="1200"/>
                    <a:pt x="392" y="1200"/>
                  </a:cubicBezTo>
                  <a:cubicBezTo>
                    <a:pt x="428" y="1200"/>
                    <a:pt x="452" y="1224"/>
                    <a:pt x="452" y="1260"/>
                  </a:cubicBezTo>
                  <a:cubicBezTo>
                    <a:pt x="452" y="1388"/>
                    <a:pt x="452" y="1388"/>
                    <a:pt x="452" y="1388"/>
                  </a:cubicBezTo>
                  <a:cubicBezTo>
                    <a:pt x="704" y="1212"/>
                    <a:pt x="704" y="1212"/>
                    <a:pt x="704" y="1212"/>
                  </a:cubicBezTo>
                  <a:cubicBezTo>
                    <a:pt x="712" y="1204"/>
                    <a:pt x="728" y="1200"/>
                    <a:pt x="740" y="1200"/>
                  </a:cubicBezTo>
                  <a:cubicBezTo>
                    <a:pt x="1488" y="1200"/>
                    <a:pt x="1488" y="1200"/>
                    <a:pt x="1488" y="1200"/>
                  </a:cubicBezTo>
                  <a:cubicBezTo>
                    <a:pt x="1548" y="1200"/>
                    <a:pt x="1600" y="1148"/>
                    <a:pt x="1600" y="1088"/>
                  </a:cubicBezTo>
                  <a:cubicBezTo>
                    <a:pt x="1600" y="228"/>
                    <a:pt x="1600" y="228"/>
                    <a:pt x="1600" y="228"/>
                  </a:cubicBezTo>
                  <a:cubicBezTo>
                    <a:pt x="1600" y="168"/>
                    <a:pt x="1548" y="120"/>
                    <a:pt x="1488" y="1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0949" tIns="60475" rIns="120949" bIns="60475" numCol="1" anchor="t" anchorCtr="0" compatLnSpc="1"/>
            <a:lstStyle/>
            <a:p>
              <a:endParaRPr lang="en-IN" sz="2380"/>
            </a:p>
          </p:txBody>
        </p:sp>
        <p:sp>
          <p:nvSpPr>
            <p:cNvPr id="17" name="Freeform 10"/>
            <p:cNvSpPr/>
            <p:nvPr/>
          </p:nvSpPr>
          <p:spPr bwMode="auto">
            <a:xfrm>
              <a:off x="2362201" y="2930525"/>
              <a:ext cx="82550" cy="104775"/>
            </a:xfrm>
            <a:custGeom>
              <a:avLst/>
              <a:gdLst>
                <a:gd name="T0" fmla="*/ 120 w 468"/>
                <a:gd name="T1" fmla="*/ 236 h 600"/>
                <a:gd name="T2" fmla="*/ 60 w 468"/>
                <a:gd name="T3" fmla="*/ 292 h 600"/>
                <a:gd name="T4" fmla="*/ 0 w 468"/>
                <a:gd name="T5" fmla="*/ 236 h 600"/>
                <a:gd name="T6" fmla="*/ 236 w 468"/>
                <a:gd name="T7" fmla="*/ 0 h 600"/>
                <a:gd name="T8" fmla="*/ 468 w 468"/>
                <a:gd name="T9" fmla="*/ 236 h 600"/>
                <a:gd name="T10" fmla="*/ 336 w 468"/>
                <a:gd name="T11" fmla="*/ 444 h 600"/>
                <a:gd name="T12" fmla="*/ 292 w 468"/>
                <a:gd name="T13" fmla="*/ 504 h 600"/>
                <a:gd name="T14" fmla="*/ 292 w 468"/>
                <a:gd name="T15" fmla="*/ 540 h 600"/>
                <a:gd name="T16" fmla="*/ 236 w 468"/>
                <a:gd name="T17" fmla="*/ 600 h 600"/>
                <a:gd name="T18" fmla="*/ 176 w 468"/>
                <a:gd name="T19" fmla="*/ 540 h 600"/>
                <a:gd name="T20" fmla="*/ 176 w 468"/>
                <a:gd name="T21" fmla="*/ 504 h 600"/>
                <a:gd name="T22" fmla="*/ 292 w 468"/>
                <a:gd name="T23" fmla="*/ 332 h 600"/>
                <a:gd name="T24" fmla="*/ 348 w 468"/>
                <a:gd name="T25" fmla="*/ 236 h 600"/>
                <a:gd name="T26" fmla="*/ 236 w 468"/>
                <a:gd name="T27" fmla="*/ 120 h 600"/>
                <a:gd name="T28" fmla="*/ 120 w 468"/>
                <a:gd name="T29" fmla="*/ 236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8" h="600">
                  <a:moveTo>
                    <a:pt x="120" y="236"/>
                  </a:moveTo>
                  <a:cubicBezTo>
                    <a:pt x="120" y="268"/>
                    <a:pt x="92" y="292"/>
                    <a:pt x="60" y="292"/>
                  </a:cubicBezTo>
                  <a:cubicBezTo>
                    <a:pt x="28" y="292"/>
                    <a:pt x="0" y="268"/>
                    <a:pt x="0" y="236"/>
                  </a:cubicBezTo>
                  <a:cubicBezTo>
                    <a:pt x="0" y="104"/>
                    <a:pt x="108" y="0"/>
                    <a:pt x="236" y="0"/>
                  </a:cubicBezTo>
                  <a:cubicBezTo>
                    <a:pt x="364" y="0"/>
                    <a:pt x="468" y="104"/>
                    <a:pt x="468" y="236"/>
                  </a:cubicBezTo>
                  <a:cubicBezTo>
                    <a:pt x="468" y="324"/>
                    <a:pt x="416" y="404"/>
                    <a:pt x="336" y="444"/>
                  </a:cubicBezTo>
                  <a:cubicBezTo>
                    <a:pt x="312" y="456"/>
                    <a:pt x="292" y="476"/>
                    <a:pt x="292" y="504"/>
                  </a:cubicBezTo>
                  <a:cubicBezTo>
                    <a:pt x="292" y="540"/>
                    <a:pt x="292" y="540"/>
                    <a:pt x="292" y="540"/>
                  </a:cubicBezTo>
                  <a:cubicBezTo>
                    <a:pt x="292" y="572"/>
                    <a:pt x="268" y="600"/>
                    <a:pt x="236" y="600"/>
                  </a:cubicBezTo>
                  <a:cubicBezTo>
                    <a:pt x="204" y="600"/>
                    <a:pt x="176" y="572"/>
                    <a:pt x="176" y="540"/>
                  </a:cubicBezTo>
                  <a:cubicBezTo>
                    <a:pt x="176" y="504"/>
                    <a:pt x="176" y="504"/>
                    <a:pt x="176" y="504"/>
                  </a:cubicBezTo>
                  <a:cubicBezTo>
                    <a:pt x="176" y="412"/>
                    <a:pt x="224" y="376"/>
                    <a:pt x="292" y="332"/>
                  </a:cubicBezTo>
                  <a:cubicBezTo>
                    <a:pt x="328" y="312"/>
                    <a:pt x="348" y="276"/>
                    <a:pt x="348" y="236"/>
                  </a:cubicBezTo>
                  <a:cubicBezTo>
                    <a:pt x="348" y="172"/>
                    <a:pt x="300" y="120"/>
                    <a:pt x="236" y="120"/>
                  </a:cubicBezTo>
                  <a:cubicBezTo>
                    <a:pt x="172" y="120"/>
                    <a:pt x="120" y="172"/>
                    <a:pt x="120" y="2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0949" tIns="60475" rIns="120949" bIns="60475" numCol="1" anchor="t" anchorCtr="0" compatLnSpc="1"/>
            <a:lstStyle/>
            <a:p>
              <a:endParaRPr lang="en-IN" sz="2380"/>
            </a:p>
          </p:txBody>
        </p:sp>
        <p:sp>
          <p:nvSpPr>
            <p:cNvPr id="18" name="Freeform 11"/>
            <p:cNvSpPr/>
            <p:nvPr/>
          </p:nvSpPr>
          <p:spPr bwMode="auto">
            <a:xfrm>
              <a:off x="2392363" y="3049588"/>
              <a:ext cx="23813" cy="23813"/>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Lst>
              <a:ahLst/>
              <a:cxnLst>
                <a:cxn ang="0">
                  <a:pos x="T0" y="T1"/>
                </a:cxn>
                <a:cxn ang="0">
                  <a:pos x="T2" y="T3"/>
                </a:cxn>
                <a:cxn ang="0">
                  <a:pos x="T4" y="T5"/>
                </a:cxn>
                <a:cxn ang="0">
                  <a:pos x="T6" y="T7"/>
                </a:cxn>
                <a:cxn ang="0">
                  <a:pos x="T8" y="T9"/>
                </a:cxn>
              </a:cxnLst>
              <a:rect l="0" t="0" r="r" b="b"/>
              <a:pathLst>
                <a:path w="136" h="136">
                  <a:moveTo>
                    <a:pt x="68" y="0"/>
                  </a:moveTo>
                  <a:cubicBezTo>
                    <a:pt x="104" y="0"/>
                    <a:pt x="136" y="28"/>
                    <a:pt x="136" y="68"/>
                  </a:cubicBezTo>
                  <a:cubicBezTo>
                    <a:pt x="136" y="104"/>
                    <a:pt x="104" y="136"/>
                    <a:pt x="68" y="136"/>
                  </a:cubicBezTo>
                  <a:cubicBezTo>
                    <a:pt x="28" y="136"/>
                    <a:pt x="0" y="104"/>
                    <a:pt x="0" y="68"/>
                  </a:cubicBezTo>
                  <a:cubicBezTo>
                    <a:pt x="0" y="28"/>
                    <a:pt x="28"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0949" tIns="60475" rIns="120949" bIns="60475" numCol="1" anchor="t" anchorCtr="0" compatLnSpc="1"/>
            <a:lstStyle/>
            <a:p>
              <a:endParaRPr lang="en-IN" sz="2380"/>
            </a:p>
          </p:txBody>
        </p:sp>
      </p:grpSp>
      <p:sp>
        <p:nvSpPr>
          <p:cNvPr id="19" name="Rectangle 18"/>
          <p:cNvSpPr/>
          <p:nvPr/>
        </p:nvSpPr>
        <p:spPr bwMode="auto">
          <a:xfrm>
            <a:off x="248920" y="4318635"/>
            <a:ext cx="11548745" cy="864235"/>
          </a:xfrm>
          <a:prstGeom prst="rect">
            <a:avLst/>
          </a:prstGeom>
          <a:noFill/>
          <a:ln w="12700">
            <a:solidFill>
              <a:schemeClr val="bg1">
                <a:lumMod val="65000"/>
              </a:schemeClr>
            </a:solidFill>
          </a:ln>
        </p:spPr>
        <p:txBody>
          <a:bodyPr vert="horz" wrap="square" lIns="42863" tIns="21431" rIns="42863" bIns="21431" numCol="1" rtlCol="0" anchor="t" anchorCtr="0" compatLnSpc="1"/>
          <a:lstStyle/>
          <a:p>
            <a:pPr algn="ctr"/>
            <a:endParaRPr lang="en-IN" sz="2380" dirty="0"/>
          </a:p>
        </p:txBody>
      </p:sp>
      <p:sp>
        <p:nvSpPr>
          <p:cNvPr id="20" name="Parallelogram 7"/>
          <p:cNvSpPr/>
          <p:nvPr/>
        </p:nvSpPr>
        <p:spPr>
          <a:xfrm>
            <a:off x="1243" y="3850160"/>
            <a:ext cx="3740619" cy="468313"/>
          </a:xfrm>
          <a:custGeom>
            <a:avLst/>
            <a:gdLst>
              <a:gd name="connsiteX0" fmla="*/ 0 w 2667000"/>
              <a:gd name="connsiteY0" fmla="*/ 468312 h 468312"/>
              <a:gd name="connsiteX1" fmla="*/ 193277 w 2667000"/>
              <a:gd name="connsiteY1" fmla="*/ 0 h 468312"/>
              <a:gd name="connsiteX2" fmla="*/ 2667000 w 2667000"/>
              <a:gd name="connsiteY2" fmla="*/ 0 h 468312"/>
              <a:gd name="connsiteX3" fmla="*/ 2473723 w 2667000"/>
              <a:gd name="connsiteY3" fmla="*/ 468312 h 468312"/>
              <a:gd name="connsiteX4" fmla="*/ 0 w 2667000"/>
              <a:gd name="connsiteY4" fmla="*/ 468312 h 468312"/>
              <a:gd name="connsiteX0-1" fmla="*/ 9923 w 2676923"/>
              <a:gd name="connsiteY0-2" fmla="*/ 468312 h 468312"/>
              <a:gd name="connsiteX1-3" fmla="*/ 0 w 2676923"/>
              <a:gd name="connsiteY1-4" fmla="*/ 12700 h 468312"/>
              <a:gd name="connsiteX2-5" fmla="*/ 2676923 w 2676923"/>
              <a:gd name="connsiteY2-6" fmla="*/ 0 h 468312"/>
              <a:gd name="connsiteX3-7" fmla="*/ 2483646 w 2676923"/>
              <a:gd name="connsiteY3-8" fmla="*/ 468312 h 468312"/>
              <a:gd name="connsiteX4-9" fmla="*/ 9923 w 2676923"/>
              <a:gd name="connsiteY4-10" fmla="*/ 468312 h 468312"/>
              <a:gd name="connsiteX0-11" fmla="*/ 3573 w 2676923"/>
              <a:gd name="connsiteY0-12" fmla="*/ 471487 h 471487"/>
              <a:gd name="connsiteX1-13" fmla="*/ 0 w 2676923"/>
              <a:gd name="connsiteY1-14" fmla="*/ 12700 h 471487"/>
              <a:gd name="connsiteX2-15" fmla="*/ 2676923 w 2676923"/>
              <a:gd name="connsiteY2-16" fmla="*/ 0 h 471487"/>
              <a:gd name="connsiteX3-17" fmla="*/ 2483646 w 2676923"/>
              <a:gd name="connsiteY3-18" fmla="*/ 468312 h 471487"/>
              <a:gd name="connsiteX4-19" fmla="*/ 3573 w 2676923"/>
              <a:gd name="connsiteY4-20" fmla="*/ 471487 h 471487"/>
              <a:gd name="connsiteX0-21" fmla="*/ 398 w 2673748"/>
              <a:gd name="connsiteY0-22" fmla="*/ 471487 h 471487"/>
              <a:gd name="connsiteX1-23" fmla="*/ 0 w 2673748"/>
              <a:gd name="connsiteY1-24" fmla="*/ 6350 h 471487"/>
              <a:gd name="connsiteX2-25" fmla="*/ 2673748 w 2673748"/>
              <a:gd name="connsiteY2-26" fmla="*/ 0 h 471487"/>
              <a:gd name="connsiteX3-27" fmla="*/ 2480471 w 2673748"/>
              <a:gd name="connsiteY3-28" fmla="*/ 468312 h 471487"/>
              <a:gd name="connsiteX4-29" fmla="*/ 398 w 2673748"/>
              <a:gd name="connsiteY4-30" fmla="*/ 471487 h 471487"/>
              <a:gd name="connsiteX0-31" fmla="*/ 6748 w 2680098"/>
              <a:gd name="connsiteY0-32" fmla="*/ 471487 h 471487"/>
              <a:gd name="connsiteX1-33" fmla="*/ 0 w 2680098"/>
              <a:gd name="connsiteY1-34" fmla="*/ 3175 h 471487"/>
              <a:gd name="connsiteX2-35" fmla="*/ 2680098 w 2680098"/>
              <a:gd name="connsiteY2-36" fmla="*/ 0 h 471487"/>
              <a:gd name="connsiteX3-37" fmla="*/ 2486821 w 2680098"/>
              <a:gd name="connsiteY3-38" fmla="*/ 468312 h 471487"/>
              <a:gd name="connsiteX4-39" fmla="*/ 6748 w 2680098"/>
              <a:gd name="connsiteY4-40" fmla="*/ 471487 h 471487"/>
              <a:gd name="connsiteX0-41" fmla="*/ 6748 w 2680098"/>
              <a:gd name="connsiteY0-42" fmla="*/ 471487 h 471487"/>
              <a:gd name="connsiteX1-43" fmla="*/ 0 w 2680098"/>
              <a:gd name="connsiteY1-44" fmla="*/ 3175 h 471487"/>
              <a:gd name="connsiteX2-45" fmla="*/ 2680098 w 2680098"/>
              <a:gd name="connsiteY2-46" fmla="*/ 0 h 471487"/>
              <a:gd name="connsiteX3-47" fmla="*/ 2486821 w 2680098"/>
              <a:gd name="connsiteY3-48" fmla="*/ 468312 h 471487"/>
              <a:gd name="connsiteX4-49" fmla="*/ 6748 w 2680098"/>
              <a:gd name="connsiteY4-50" fmla="*/ 471487 h 471487"/>
              <a:gd name="connsiteX0-51" fmla="*/ 6748 w 2680098"/>
              <a:gd name="connsiteY0-52" fmla="*/ 471487 h 471487"/>
              <a:gd name="connsiteX1-53" fmla="*/ 0 w 2680098"/>
              <a:gd name="connsiteY1-54" fmla="*/ 3175 h 471487"/>
              <a:gd name="connsiteX2-55" fmla="*/ 2680098 w 2680098"/>
              <a:gd name="connsiteY2-56" fmla="*/ 0 h 471487"/>
              <a:gd name="connsiteX3-57" fmla="*/ 2486821 w 2680098"/>
              <a:gd name="connsiteY3-58" fmla="*/ 468312 h 471487"/>
              <a:gd name="connsiteX4-59" fmla="*/ 6748 w 2680098"/>
              <a:gd name="connsiteY4-60" fmla="*/ 471487 h 471487"/>
              <a:gd name="connsiteX0-61" fmla="*/ 6748 w 2680098"/>
              <a:gd name="connsiteY0-62" fmla="*/ 471487 h 471487"/>
              <a:gd name="connsiteX1-63" fmla="*/ 0 w 2680098"/>
              <a:gd name="connsiteY1-64" fmla="*/ 3175 h 471487"/>
              <a:gd name="connsiteX2-65" fmla="*/ 2680098 w 2680098"/>
              <a:gd name="connsiteY2-66" fmla="*/ 0 h 471487"/>
              <a:gd name="connsiteX3-67" fmla="*/ 2486821 w 2680098"/>
              <a:gd name="connsiteY3-68" fmla="*/ 468312 h 471487"/>
              <a:gd name="connsiteX4-69" fmla="*/ 6748 w 2680098"/>
              <a:gd name="connsiteY4-70" fmla="*/ 471487 h 471487"/>
              <a:gd name="connsiteX0-71" fmla="*/ 6748 w 2680098"/>
              <a:gd name="connsiteY0-72" fmla="*/ 468312 h 468312"/>
              <a:gd name="connsiteX1-73" fmla="*/ 0 w 2680098"/>
              <a:gd name="connsiteY1-74" fmla="*/ 3175 h 468312"/>
              <a:gd name="connsiteX2-75" fmla="*/ 2680098 w 2680098"/>
              <a:gd name="connsiteY2-76" fmla="*/ 0 h 468312"/>
              <a:gd name="connsiteX3-77" fmla="*/ 2486821 w 2680098"/>
              <a:gd name="connsiteY3-78" fmla="*/ 468312 h 468312"/>
              <a:gd name="connsiteX4-79" fmla="*/ 6748 w 2680098"/>
              <a:gd name="connsiteY4-80" fmla="*/ 468312 h 468312"/>
              <a:gd name="connsiteX0-81" fmla="*/ 31 w 2680206"/>
              <a:gd name="connsiteY0-82" fmla="*/ 468312 h 468312"/>
              <a:gd name="connsiteX1-83" fmla="*/ 108 w 2680206"/>
              <a:gd name="connsiteY1-84" fmla="*/ 3175 h 468312"/>
              <a:gd name="connsiteX2-85" fmla="*/ 2680206 w 2680206"/>
              <a:gd name="connsiteY2-86" fmla="*/ 0 h 468312"/>
              <a:gd name="connsiteX3-87" fmla="*/ 2486929 w 2680206"/>
              <a:gd name="connsiteY3-88" fmla="*/ 468312 h 468312"/>
              <a:gd name="connsiteX4-89" fmla="*/ 31 w 2680206"/>
              <a:gd name="connsiteY4-90" fmla="*/ 468312 h 468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0206" h="468312">
                <a:moveTo>
                  <a:pt x="31" y="468312"/>
                </a:moveTo>
                <a:cubicBezTo>
                  <a:pt x="-102" y="313266"/>
                  <a:pt x="241" y="158221"/>
                  <a:pt x="108" y="3175"/>
                </a:cubicBezTo>
                <a:lnTo>
                  <a:pt x="2680206" y="0"/>
                </a:lnTo>
                <a:lnTo>
                  <a:pt x="2486929" y="468312"/>
                </a:lnTo>
                <a:lnTo>
                  <a:pt x="31" y="468312"/>
                </a:lnTo>
                <a:close/>
              </a:path>
            </a:pathLst>
          </a:cu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342900"/>
            <a:r>
              <a:rPr lang="en-IN" sz="2000" b="1" dirty="0"/>
              <a:t>The Objective</a:t>
            </a:r>
            <a:endParaRPr lang="en-IN" sz="2000" b="1" dirty="0"/>
          </a:p>
        </p:txBody>
      </p:sp>
      <p:pic>
        <p:nvPicPr>
          <p:cNvPr id="21" name="Picture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70002" y="5394356"/>
            <a:ext cx="382405" cy="382405"/>
          </a:xfrm>
          <a:prstGeom prst="rect">
            <a:avLst/>
          </a:prstGeom>
          <a:noFill/>
          <a:ln>
            <a:noFill/>
          </a:ln>
        </p:spPr>
      </p:pic>
      <p:sp>
        <p:nvSpPr>
          <p:cNvPr id="22" name="TextBox 21"/>
          <p:cNvSpPr txBox="1"/>
          <p:nvPr/>
        </p:nvSpPr>
        <p:spPr>
          <a:xfrm>
            <a:off x="249209" y="4318777"/>
            <a:ext cx="11375708" cy="825034"/>
          </a:xfrm>
          <a:prstGeom prst="rect">
            <a:avLst/>
          </a:prstGeom>
          <a:noFill/>
        </p:spPr>
        <p:txBody>
          <a:bodyPr wrap="square" rtlCol="0">
            <a:spAutoFit/>
          </a:bodyPr>
          <a:lstStyle/>
          <a:p>
            <a:pPr marL="377825" indent="-377825">
              <a:spcAft>
                <a:spcPts val="600"/>
              </a:spcAft>
              <a:buFont typeface="+mj-lt"/>
              <a:buAutoNum type="arabicPeriod"/>
            </a:pPr>
            <a:r>
              <a:rPr lang="en-US" sz="1585" dirty="0" smtClean="0"/>
              <a:t>Insights</a:t>
            </a:r>
            <a:r>
              <a:rPr lang="en-US" sz="1585" dirty="0"/>
              <a:t>: Apply one or more machine learning algorithm (Supervised or unsupervised) </a:t>
            </a:r>
            <a:r>
              <a:rPr lang="en-US" sz="1585" dirty="0" smtClean="0"/>
              <a:t>to solve the problem and showcase the same in a presentation format, also upload the code </a:t>
            </a:r>
            <a:r>
              <a:rPr lang="en-US" sz="1585" smtClean="0"/>
              <a:t>on GitHub </a:t>
            </a:r>
            <a:r>
              <a:rPr lang="en-US" sz="1585" dirty="0" smtClean="0"/>
              <a:t>in jupyter notebook format and provide the link</a:t>
            </a:r>
            <a:endParaRPr lang="en-US" sz="1585" dirty="0" smtClean="0"/>
          </a:p>
        </p:txBody>
      </p:sp>
      <p:sp>
        <p:nvSpPr>
          <p:cNvPr id="23" name="Rectangle 22"/>
          <p:cNvSpPr/>
          <p:nvPr/>
        </p:nvSpPr>
        <p:spPr bwMode="gray">
          <a:xfrm>
            <a:off x="9047806" y="342269"/>
            <a:ext cx="3142561" cy="440155"/>
          </a:xfrm>
          <a:prstGeom prst="rect">
            <a:avLst/>
          </a:prstGeom>
          <a:solidFill>
            <a:schemeClr val="tx1">
              <a:lumMod val="95000"/>
              <a:lumOff val="5000"/>
            </a:schemeClr>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5236" tIns="95236" rIns="95236" bIns="95236" numCol="1" spcCol="0" rtlCol="0" fromWordArt="0" anchor="ctr" anchorCtr="0" forceAA="0" compatLnSpc="1">
            <a:noAutofit/>
          </a:bodyPr>
          <a:lstStyle/>
          <a:p>
            <a:pPr algn="ctr">
              <a:lnSpc>
                <a:spcPct val="90000"/>
              </a:lnSpc>
              <a:spcAft>
                <a:spcPts val="795"/>
              </a:spcAft>
            </a:pPr>
            <a:r>
              <a:rPr lang="en-US" sz="1585" b="1" dirty="0">
                <a:solidFill>
                  <a:schemeClr val="bg1"/>
                </a:solidFill>
                <a:cs typeface="AdihausDIN Cn" panose="020B0506020101010102" pitchFamily="34" charset="0"/>
              </a:rPr>
              <a:t>Time: </a:t>
            </a:r>
            <a:r>
              <a:rPr lang="en-US" sz="1585" b="1" dirty="0" smtClean="0">
                <a:solidFill>
                  <a:schemeClr val="bg1"/>
                </a:solidFill>
                <a:cs typeface="AdihausDIN Cn" panose="020B0506020101010102" pitchFamily="34" charset="0"/>
              </a:rPr>
              <a:t>2 days</a:t>
            </a:r>
            <a:endParaRPr lang="en-US" sz="1585" b="1" dirty="0">
              <a:solidFill>
                <a:schemeClr val="bg1"/>
              </a:solidFill>
              <a:cs typeface="AdihausDIN Cn" panose="020B0506020101010102" pitchFamily="34" charset="0"/>
            </a:endParaRPr>
          </a:p>
        </p:txBody>
      </p:sp>
      <p:sp>
        <p:nvSpPr>
          <p:cNvPr id="4" name="TextBox 21"/>
          <p:cNvSpPr txBox="1"/>
          <p:nvPr/>
        </p:nvSpPr>
        <p:spPr>
          <a:xfrm>
            <a:off x="248920" y="5651500"/>
            <a:ext cx="11458575" cy="901065"/>
          </a:xfrm>
          <a:prstGeom prst="rect">
            <a:avLst/>
          </a:prstGeom>
          <a:noFill/>
        </p:spPr>
        <p:txBody>
          <a:bodyPr wrap="square" rtlCol="0">
            <a:spAutoFit/>
          </a:bodyPr>
          <a:p>
            <a:pPr marL="377825" indent="-377825">
              <a:spcAft>
                <a:spcPts val="600"/>
              </a:spcAft>
              <a:buFont typeface="+mj-lt"/>
              <a:buAutoNum type="arabicPeriod"/>
            </a:pPr>
            <a:r>
              <a:rPr lang="en-IN" altLang="en-US" sz="1585" dirty="0" smtClean="0"/>
              <a:t>Kaggle kernel (please visit the solution here as notebook contains interactive plots): </a:t>
            </a:r>
            <a:r>
              <a:rPr lang="en-IN" altLang="en-US" sz="1585" dirty="0" smtClean="0">
                <a:hlinkClick r:id="rId2" action="ppaction://hlinkfile"/>
              </a:rPr>
              <a:t>https://www.kaggle.com/mohitkag/nlp-twitter-sentiment-analysis</a:t>
            </a:r>
            <a:endParaRPr lang="en-IN" altLang="en-US" sz="1585" dirty="0" smtClean="0"/>
          </a:p>
          <a:p>
            <a:pPr marL="377825" indent="-377825">
              <a:spcAft>
                <a:spcPts val="600"/>
              </a:spcAft>
              <a:buFont typeface="+mj-lt"/>
              <a:buAutoNum type="arabicPeriod"/>
            </a:pPr>
            <a:r>
              <a:rPr lang="en-IN" altLang="en-US" sz="1585" dirty="0" smtClean="0"/>
              <a:t>Github link: </a:t>
            </a:r>
            <a:r>
              <a:rPr lang="en-IN" altLang="en-US" sz="1585" dirty="0" smtClean="0">
                <a:hlinkClick r:id="rId3" action="ppaction://hlinkfile"/>
              </a:rPr>
              <a:t>https://github.com/git-mohit/NLP-Twitter-Customer-Reviews-Analysis</a:t>
            </a:r>
            <a:endParaRPr lang="en-IN" altLang="en-US" sz="1585" dirty="0" smtClean="0"/>
          </a:p>
        </p:txBody>
      </p:sp>
      <p:sp>
        <p:nvSpPr>
          <p:cNvPr id="5" name="Rectangle 6"/>
          <p:cNvSpPr/>
          <p:nvPr/>
        </p:nvSpPr>
        <p:spPr bwMode="auto">
          <a:xfrm>
            <a:off x="255270" y="5514975"/>
            <a:ext cx="11542395" cy="1214755"/>
          </a:xfrm>
          <a:prstGeom prst="rect">
            <a:avLst/>
          </a:prstGeom>
          <a:noFill/>
          <a:ln w="12700">
            <a:solidFill>
              <a:schemeClr val="bg1">
                <a:lumMod val="65000"/>
              </a:schemeClr>
            </a:solidFill>
          </a:ln>
        </p:spPr>
        <p:txBody>
          <a:bodyPr vert="horz" wrap="square" lIns="42863" tIns="21431" rIns="42863" bIns="21431" numCol="1" rtlCol="0" anchor="t" anchorCtr="0" compatLnSpc="1"/>
          <a:p>
            <a:pPr algn="ctr"/>
            <a:endParaRPr lang="en-IN" sz="2380" dirty="0"/>
          </a:p>
        </p:txBody>
      </p:sp>
      <p:sp>
        <p:nvSpPr>
          <p:cNvPr id="3" name="Parallelogram 7"/>
          <p:cNvSpPr/>
          <p:nvPr/>
        </p:nvSpPr>
        <p:spPr>
          <a:xfrm>
            <a:off x="1878" y="5183025"/>
            <a:ext cx="3740619" cy="468313"/>
          </a:xfrm>
          <a:custGeom>
            <a:avLst/>
            <a:gdLst>
              <a:gd name="connsiteX0" fmla="*/ 0 w 2667000"/>
              <a:gd name="connsiteY0" fmla="*/ 468312 h 468312"/>
              <a:gd name="connsiteX1" fmla="*/ 193277 w 2667000"/>
              <a:gd name="connsiteY1" fmla="*/ 0 h 468312"/>
              <a:gd name="connsiteX2" fmla="*/ 2667000 w 2667000"/>
              <a:gd name="connsiteY2" fmla="*/ 0 h 468312"/>
              <a:gd name="connsiteX3" fmla="*/ 2473723 w 2667000"/>
              <a:gd name="connsiteY3" fmla="*/ 468312 h 468312"/>
              <a:gd name="connsiteX4" fmla="*/ 0 w 2667000"/>
              <a:gd name="connsiteY4" fmla="*/ 468312 h 468312"/>
              <a:gd name="connsiteX0-1" fmla="*/ 9923 w 2676923"/>
              <a:gd name="connsiteY0-2" fmla="*/ 468312 h 468312"/>
              <a:gd name="connsiteX1-3" fmla="*/ 0 w 2676923"/>
              <a:gd name="connsiteY1-4" fmla="*/ 12700 h 468312"/>
              <a:gd name="connsiteX2-5" fmla="*/ 2676923 w 2676923"/>
              <a:gd name="connsiteY2-6" fmla="*/ 0 h 468312"/>
              <a:gd name="connsiteX3-7" fmla="*/ 2483646 w 2676923"/>
              <a:gd name="connsiteY3-8" fmla="*/ 468312 h 468312"/>
              <a:gd name="connsiteX4-9" fmla="*/ 9923 w 2676923"/>
              <a:gd name="connsiteY4-10" fmla="*/ 468312 h 468312"/>
              <a:gd name="connsiteX0-11" fmla="*/ 3573 w 2676923"/>
              <a:gd name="connsiteY0-12" fmla="*/ 471487 h 471487"/>
              <a:gd name="connsiteX1-13" fmla="*/ 0 w 2676923"/>
              <a:gd name="connsiteY1-14" fmla="*/ 12700 h 471487"/>
              <a:gd name="connsiteX2-15" fmla="*/ 2676923 w 2676923"/>
              <a:gd name="connsiteY2-16" fmla="*/ 0 h 471487"/>
              <a:gd name="connsiteX3-17" fmla="*/ 2483646 w 2676923"/>
              <a:gd name="connsiteY3-18" fmla="*/ 468312 h 471487"/>
              <a:gd name="connsiteX4-19" fmla="*/ 3573 w 2676923"/>
              <a:gd name="connsiteY4-20" fmla="*/ 471487 h 471487"/>
              <a:gd name="connsiteX0-21" fmla="*/ 398 w 2673748"/>
              <a:gd name="connsiteY0-22" fmla="*/ 471487 h 471487"/>
              <a:gd name="connsiteX1-23" fmla="*/ 0 w 2673748"/>
              <a:gd name="connsiteY1-24" fmla="*/ 6350 h 471487"/>
              <a:gd name="connsiteX2-25" fmla="*/ 2673748 w 2673748"/>
              <a:gd name="connsiteY2-26" fmla="*/ 0 h 471487"/>
              <a:gd name="connsiteX3-27" fmla="*/ 2480471 w 2673748"/>
              <a:gd name="connsiteY3-28" fmla="*/ 468312 h 471487"/>
              <a:gd name="connsiteX4-29" fmla="*/ 398 w 2673748"/>
              <a:gd name="connsiteY4-30" fmla="*/ 471487 h 471487"/>
              <a:gd name="connsiteX0-31" fmla="*/ 6748 w 2680098"/>
              <a:gd name="connsiteY0-32" fmla="*/ 471487 h 471487"/>
              <a:gd name="connsiteX1-33" fmla="*/ 0 w 2680098"/>
              <a:gd name="connsiteY1-34" fmla="*/ 3175 h 471487"/>
              <a:gd name="connsiteX2-35" fmla="*/ 2680098 w 2680098"/>
              <a:gd name="connsiteY2-36" fmla="*/ 0 h 471487"/>
              <a:gd name="connsiteX3-37" fmla="*/ 2486821 w 2680098"/>
              <a:gd name="connsiteY3-38" fmla="*/ 468312 h 471487"/>
              <a:gd name="connsiteX4-39" fmla="*/ 6748 w 2680098"/>
              <a:gd name="connsiteY4-40" fmla="*/ 471487 h 471487"/>
              <a:gd name="connsiteX0-41" fmla="*/ 6748 w 2680098"/>
              <a:gd name="connsiteY0-42" fmla="*/ 471487 h 471487"/>
              <a:gd name="connsiteX1-43" fmla="*/ 0 w 2680098"/>
              <a:gd name="connsiteY1-44" fmla="*/ 3175 h 471487"/>
              <a:gd name="connsiteX2-45" fmla="*/ 2680098 w 2680098"/>
              <a:gd name="connsiteY2-46" fmla="*/ 0 h 471487"/>
              <a:gd name="connsiteX3-47" fmla="*/ 2486821 w 2680098"/>
              <a:gd name="connsiteY3-48" fmla="*/ 468312 h 471487"/>
              <a:gd name="connsiteX4-49" fmla="*/ 6748 w 2680098"/>
              <a:gd name="connsiteY4-50" fmla="*/ 471487 h 471487"/>
              <a:gd name="connsiteX0-51" fmla="*/ 6748 w 2680098"/>
              <a:gd name="connsiteY0-52" fmla="*/ 471487 h 471487"/>
              <a:gd name="connsiteX1-53" fmla="*/ 0 w 2680098"/>
              <a:gd name="connsiteY1-54" fmla="*/ 3175 h 471487"/>
              <a:gd name="connsiteX2-55" fmla="*/ 2680098 w 2680098"/>
              <a:gd name="connsiteY2-56" fmla="*/ 0 h 471487"/>
              <a:gd name="connsiteX3-57" fmla="*/ 2486821 w 2680098"/>
              <a:gd name="connsiteY3-58" fmla="*/ 468312 h 471487"/>
              <a:gd name="connsiteX4-59" fmla="*/ 6748 w 2680098"/>
              <a:gd name="connsiteY4-60" fmla="*/ 471487 h 471487"/>
              <a:gd name="connsiteX0-61" fmla="*/ 6748 w 2680098"/>
              <a:gd name="connsiteY0-62" fmla="*/ 471487 h 471487"/>
              <a:gd name="connsiteX1-63" fmla="*/ 0 w 2680098"/>
              <a:gd name="connsiteY1-64" fmla="*/ 3175 h 471487"/>
              <a:gd name="connsiteX2-65" fmla="*/ 2680098 w 2680098"/>
              <a:gd name="connsiteY2-66" fmla="*/ 0 h 471487"/>
              <a:gd name="connsiteX3-67" fmla="*/ 2486821 w 2680098"/>
              <a:gd name="connsiteY3-68" fmla="*/ 468312 h 471487"/>
              <a:gd name="connsiteX4-69" fmla="*/ 6748 w 2680098"/>
              <a:gd name="connsiteY4-70" fmla="*/ 471487 h 471487"/>
              <a:gd name="connsiteX0-71" fmla="*/ 6748 w 2680098"/>
              <a:gd name="connsiteY0-72" fmla="*/ 468312 h 468312"/>
              <a:gd name="connsiteX1-73" fmla="*/ 0 w 2680098"/>
              <a:gd name="connsiteY1-74" fmla="*/ 3175 h 468312"/>
              <a:gd name="connsiteX2-75" fmla="*/ 2680098 w 2680098"/>
              <a:gd name="connsiteY2-76" fmla="*/ 0 h 468312"/>
              <a:gd name="connsiteX3-77" fmla="*/ 2486821 w 2680098"/>
              <a:gd name="connsiteY3-78" fmla="*/ 468312 h 468312"/>
              <a:gd name="connsiteX4-79" fmla="*/ 6748 w 2680098"/>
              <a:gd name="connsiteY4-80" fmla="*/ 468312 h 468312"/>
              <a:gd name="connsiteX0-81" fmla="*/ 31 w 2680206"/>
              <a:gd name="connsiteY0-82" fmla="*/ 468312 h 468312"/>
              <a:gd name="connsiteX1-83" fmla="*/ 108 w 2680206"/>
              <a:gd name="connsiteY1-84" fmla="*/ 3175 h 468312"/>
              <a:gd name="connsiteX2-85" fmla="*/ 2680206 w 2680206"/>
              <a:gd name="connsiteY2-86" fmla="*/ 0 h 468312"/>
              <a:gd name="connsiteX3-87" fmla="*/ 2486929 w 2680206"/>
              <a:gd name="connsiteY3-88" fmla="*/ 468312 h 468312"/>
              <a:gd name="connsiteX4-89" fmla="*/ 31 w 2680206"/>
              <a:gd name="connsiteY4-90" fmla="*/ 468312 h 468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0206" h="468312">
                <a:moveTo>
                  <a:pt x="31" y="468312"/>
                </a:moveTo>
                <a:cubicBezTo>
                  <a:pt x="-102" y="313266"/>
                  <a:pt x="241" y="158221"/>
                  <a:pt x="108" y="3175"/>
                </a:cubicBezTo>
                <a:lnTo>
                  <a:pt x="2680206" y="0"/>
                </a:lnTo>
                <a:lnTo>
                  <a:pt x="2486929" y="468312"/>
                </a:lnTo>
                <a:lnTo>
                  <a:pt x="31" y="468312"/>
                </a:lnTo>
                <a:close/>
              </a:path>
            </a:pathLst>
          </a:cu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342900"/>
            <a:r>
              <a:rPr lang="en-IN" sz="2000" b="1" dirty="0"/>
              <a:t>Solution</a:t>
            </a:r>
            <a:endParaRPr lang="en-IN" sz="20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sp>
        <p:nvSpPr>
          <p:cNvPr id="2" name="TextBox 1"/>
          <p:cNvSpPr txBox="1"/>
          <p:nvPr/>
        </p:nvSpPr>
        <p:spPr>
          <a:xfrm>
            <a:off x="635000" y="281940"/>
            <a:ext cx="11366500" cy="430530"/>
          </a:xfrm>
          <a:prstGeom prst="rect">
            <a:avLst/>
          </a:prstGeom>
          <a:noFill/>
          <a:ln w="9525">
            <a:noFill/>
            <a:miter lim="800000"/>
          </a:ln>
        </p:spPr>
        <p:txBody>
          <a:bodyPr vert="horz" wrap="square" lIns="0" tIns="0" rIns="0" bIns="0" numCol="1" anchor="t" anchorCtr="0" compatLnSpc="1">
            <a:spAutoFit/>
          </a:bodyPr>
          <a:lstStyle>
            <a:defPPr>
              <a:defRPr lang="en-US"/>
            </a:defPPr>
            <a:lvl1pPr marR="0" lvl="0" indent="0" fontAlgn="base">
              <a:lnSpc>
                <a:spcPct val="100000"/>
              </a:lnSpc>
              <a:spcBef>
                <a:spcPct val="0"/>
              </a:spcBef>
              <a:spcAft>
                <a:spcPct val="0"/>
              </a:spcAft>
              <a:buClrTx/>
              <a:buSzTx/>
              <a:buFontTx/>
              <a:buNone/>
              <a:defRPr kumimoji="0" sz="2800" b="1" i="0" u="none" strike="noStrike" cap="none" spc="0" normalizeH="0" baseline="0">
                <a:ln>
                  <a:noFill/>
                </a:ln>
                <a:solidFill>
                  <a:srgbClr val="6D6E71"/>
                </a:solidFill>
                <a:effectLst/>
                <a:uLnTx/>
                <a:uFillTx/>
                <a:latin typeface="Arial" panose="020B0604020202020204" pitchFamily="34" charset="0"/>
                <a:ea typeface="+mj-ea"/>
                <a:cs typeface="Arial" panose="020B0604020202020204" pitchFamily="34" charset="0"/>
              </a:defRPr>
            </a:lvl1pPr>
            <a:lvl2pPr>
              <a:defRPr sz="3200" b="1">
                <a:solidFill>
                  <a:schemeClr val="tx2"/>
                </a:solidFill>
              </a:defRPr>
            </a:lvl2pPr>
            <a:lvl3pPr>
              <a:defRPr sz="3200" b="1">
                <a:solidFill>
                  <a:schemeClr val="tx2"/>
                </a:solidFill>
              </a:defRPr>
            </a:lvl3pPr>
            <a:lvl4pPr>
              <a:defRPr sz="3200" b="1">
                <a:solidFill>
                  <a:schemeClr val="tx2"/>
                </a:solidFill>
              </a:defRPr>
            </a:lvl4pPr>
            <a:lvl5pPr>
              <a:defRPr sz="3200" b="1">
                <a:solidFill>
                  <a:schemeClr val="tx2"/>
                </a:solidFill>
              </a:defRPr>
            </a:lvl5pPr>
            <a:lvl6pPr marL="457200" fontAlgn="base">
              <a:spcBef>
                <a:spcPct val="0"/>
              </a:spcBef>
              <a:spcAft>
                <a:spcPct val="0"/>
              </a:spcAft>
              <a:defRPr sz="3200" b="1">
                <a:solidFill>
                  <a:schemeClr val="tx2"/>
                </a:solidFill>
              </a:defRPr>
            </a:lvl6pPr>
            <a:lvl7pPr marL="914400" fontAlgn="base">
              <a:spcBef>
                <a:spcPct val="0"/>
              </a:spcBef>
              <a:spcAft>
                <a:spcPct val="0"/>
              </a:spcAft>
              <a:defRPr sz="3200" b="1">
                <a:solidFill>
                  <a:schemeClr val="tx2"/>
                </a:solidFill>
              </a:defRPr>
            </a:lvl7pPr>
            <a:lvl8pPr marL="1371600" fontAlgn="base">
              <a:spcBef>
                <a:spcPct val="0"/>
              </a:spcBef>
              <a:spcAft>
                <a:spcPct val="0"/>
              </a:spcAft>
              <a:defRPr sz="3200" b="1">
                <a:solidFill>
                  <a:schemeClr val="tx2"/>
                </a:solidFill>
              </a:defRPr>
            </a:lvl8pPr>
            <a:lvl9pPr marL="1828800" fontAlgn="base">
              <a:spcBef>
                <a:spcPct val="0"/>
              </a:spcBef>
              <a:spcAft>
                <a:spcPct val="0"/>
              </a:spcAft>
              <a:defRPr sz="3200" b="1">
                <a:solidFill>
                  <a:schemeClr val="tx2"/>
                </a:solidFill>
              </a:defRPr>
            </a:lvl9pPr>
          </a:lstStyle>
          <a:p>
            <a:r>
              <a:rPr lang="en-IN" altLang="en-US" dirty="0" smtClean="0"/>
              <a:t>Customer Sentiment Analysis and Topic Modelling on Twitter Data</a:t>
            </a:r>
            <a:endParaRPr lang="en-IN" altLang="en-US" dirty="0" smtClean="0"/>
          </a:p>
        </p:txBody>
      </p:sp>
      <p:sp>
        <p:nvSpPr>
          <p:cNvPr id="3" name="TextBox 2"/>
          <p:cNvSpPr txBox="1"/>
          <p:nvPr/>
        </p:nvSpPr>
        <p:spPr>
          <a:xfrm>
            <a:off x="913660" y="978910"/>
            <a:ext cx="10364370" cy="2030095"/>
          </a:xfrm>
          <a:prstGeom prst="rect">
            <a:avLst/>
          </a:prstGeom>
          <a:noFill/>
        </p:spPr>
        <p:txBody>
          <a:bodyPr wrap="square" rtlCol="0">
            <a:spAutoFit/>
          </a:bodyPr>
          <a:lstStyle/>
          <a:p>
            <a:pPr marL="285750" indent="-285750">
              <a:buFont typeface="Arial" panose="020B0604020202020204" pitchFamily="34" charset="0"/>
              <a:buChar char="•"/>
            </a:pPr>
            <a:r>
              <a:rPr lang="en-IN" altLang="en-US" dirty="0" smtClean="0"/>
              <a:t>W</a:t>
            </a:r>
            <a:r>
              <a:rPr lang="en-US" dirty="0" smtClean="0"/>
              <a:t>e need to carefully monitor customer’s sentiment in all communications between our support engineers and customers. </a:t>
            </a:r>
            <a:endParaRPr lang="en-US" dirty="0" smtClean="0"/>
          </a:p>
          <a:p>
            <a:pPr marL="285750" indent="-285750">
              <a:buFont typeface="Arial" panose="020B0604020202020204" pitchFamily="34" charset="0"/>
              <a:buChar char="•"/>
            </a:pPr>
            <a:r>
              <a:rPr lang="en-IN" altLang="en-US" dirty="0" smtClean="0"/>
              <a:t>T</a:t>
            </a:r>
            <a:r>
              <a:rPr lang="en-US" dirty="0" smtClean="0"/>
              <a:t>his project will focus on the task “track customer’s satisfaction level over times and give action suggestions”.</a:t>
            </a:r>
            <a:endParaRPr lang="en-US" dirty="0" smtClean="0"/>
          </a:p>
          <a:p>
            <a:pPr marL="285750" indent="-285750">
              <a:buFont typeface="Arial" panose="020B0604020202020204" pitchFamily="34" charset="0"/>
              <a:buChar char="•"/>
            </a:pPr>
            <a:r>
              <a:rPr lang="en-US" dirty="0" smtClean="0"/>
              <a:t>Original dataset includes support data from multiple companies. Here we choose one of the companies for instace </a:t>
            </a:r>
            <a:r>
              <a:rPr lang="en-IN" altLang="en-US" dirty="0" smtClean="0"/>
              <a:t>'</a:t>
            </a:r>
            <a:r>
              <a:rPr lang="en-US" dirty="0" smtClean="0"/>
              <a:t>Sprint</a:t>
            </a:r>
            <a:r>
              <a:rPr lang="en-IN" altLang="en-US" dirty="0" smtClean="0"/>
              <a:t>care</a:t>
            </a:r>
            <a:r>
              <a:rPr lang="en-IN" altLang="en-US" dirty="0" smtClean="0"/>
              <a:t>'</a:t>
            </a:r>
            <a:r>
              <a:rPr lang="en-US" dirty="0" smtClean="0"/>
              <a:t> in this case </a:t>
            </a:r>
            <a:r>
              <a:rPr lang="en-IN" altLang="en-US" dirty="0" smtClean="0"/>
              <a:t>in order to focus on smaller data chunk with customers of specific company</a:t>
            </a:r>
            <a:r>
              <a:rPr lang="en-US" dirty="0" smtClean="0"/>
              <a:t>.</a:t>
            </a:r>
            <a:endParaRPr lang="en-US" dirty="0" smtClean="0"/>
          </a:p>
          <a:p>
            <a:pPr marL="285750" indent="-285750">
              <a:buFont typeface="Arial" panose="020B0604020202020204" pitchFamily="34" charset="0"/>
              <a:buChar char="•"/>
            </a:pPr>
            <a:r>
              <a:rPr lang="en-US" dirty="0" smtClean="0"/>
              <a:t>The </a:t>
            </a:r>
            <a:r>
              <a:rPr lang="en-IN" altLang="en-US" dirty="0" smtClean="0"/>
              <a:t>twitter </a:t>
            </a:r>
            <a:r>
              <a:rPr lang="en-US" dirty="0" smtClean="0"/>
              <a:t>data had the below information:</a:t>
            </a:r>
            <a:endParaRPr lang="en-US" dirty="0" smtClean="0"/>
          </a:p>
        </p:txBody>
      </p:sp>
      <p:sp>
        <p:nvSpPr>
          <p:cNvPr id="5" name="Rectangle 4"/>
          <p:cNvSpPr/>
          <p:nvPr/>
        </p:nvSpPr>
        <p:spPr>
          <a:xfrm>
            <a:off x="1580515" y="3333115"/>
            <a:ext cx="2560320" cy="8089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tweet_id</a:t>
            </a:r>
            <a:endParaRPr lang="en-US" dirty="0"/>
          </a:p>
          <a:p>
            <a:pPr algn="ctr"/>
            <a:r>
              <a:rPr lang="en-IN" altLang="en-US" sz="1400" dirty="0"/>
              <a:t>The unique ID for this tweet</a:t>
            </a:r>
            <a:endParaRPr lang="en-IN" altLang="en-US" sz="1400" dirty="0"/>
          </a:p>
        </p:txBody>
      </p:sp>
      <p:sp>
        <p:nvSpPr>
          <p:cNvPr id="12" name="Rectangle 11"/>
          <p:cNvSpPr/>
          <p:nvPr/>
        </p:nvSpPr>
        <p:spPr>
          <a:xfrm>
            <a:off x="4574540" y="3333115"/>
            <a:ext cx="2560320" cy="8089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author_id</a:t>
            </a:r>
            <a:endParaRPr lang="en-US" dirty="0" smtClean="0"/>
          </a:p>
          <a:p>
            <a:pPr algn="ctr"/>
            <a:r>
              <a:rPr lang="en-US" sz="1400" dirty="0" smtClean="0"/>
              <a:t>The unqiue ID for this tweet author</a:t>
            </a:r>
            <a:endParaRPr lang="en-US" sz="1400" dirty="0" smtClean="0"/>
          </a:p>
        </p:txBody>
      </p:sp>
      <p:sp>
        <p:nvSpPr>
          <p:cNvPr id="13" name="Rectangle 12"/>
          <p:cNvSpPr/>
          <p:nvPr/>
        </p:nvSpPr>
        <p:spPr>
          <a:xfrm>
            <a:off x="7644130" y="3333115"/>
            <a:ext cx="2700655" cy="8089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inbound</a:t>
            </a:r>
            <a:endParaRPr lang="en-US" dirty="0"/>
          </a:p>
          <a:p>
            <a:pPr algn="ctr"/>
            <a:r>
              <a:rPr lang="en-US" sz="1400" dirty="0"/>
              <a:t>Whether or not the tweet was sent (inbound) to a company</a:t>
            </a:r>
            <a:endParaRPr lang="en-US" sz="1400" dirty="0"/>
          </a:p>
        </p:txBody>
      </p:sp>
      <p:sp>
        <p:nvSpPr>
          <p:cNvPr id="14" name="Rectangle 13"/>
          <p:cNvSpPr/>
          <p:nvPr/>
        </p:nvSpPr>
        <p:spPr>
          <a:xfrm>
            <a:off x="1580515" y="4465955"/>
            <a:ext cx="2560955" cy="8388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created_at</a:t>
            </a:r>
            <a:endParaRPr lang="en-US" dirty="0"/>
          </a:p>
          <a:p>
            <a:pPr algn="ctr"/>
            <a:r>
              <a:rPr lang="en-US" sz="1400" dirty="0"/>
              <a:t>When the tweet was created</a:t>
            </a:r>
            <a:endParaRPr lang="en-US" sz="1400" dirty="0"/>
          </a:p>
        </p:txBody>
      </p:sp>
      <p:sp>
        <p:nvSpPr>
          <p:cNvPr id="8" name="Rectangle 7"/>
          <p:cNvSpPr/>
          <p:nvPr/>
        </p:nvSpPr>
        <p:spPr>
          <a:xfrm>
            <a:off x="4574540" y="4465955"/>
            <a:ext cx="2630170" cy="838835"/>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solidFill>
                  <a:schemeClr val="lt1"/>
                </a:solidFill>
              </a:rPr>
              <a:t>text</a:t>
            </a:r>
            <a:endParaRPr lang="en-US" dirty="0">
              <a:solidFill>
                <a:schemeClr val="lt1"/>
              </a:solidFill>
            </a:endParaRPr>
          </a:p>
          <a:p>
            <a:pPr algn="ctr"/>
            <a:r>
              <a:rPr lang="en-US" sz="1400" dirty="0">
                <a:solidFill>
                  <a:schemeClr val="lt1"/>
                </a:solidFill>
              </a:rPr>
              <a:t>The text content of the tweet</a:t>
            </a:r>
            <a:endParaRPr lang="en-US" sz="1400" dirty="0">
              <a:solidFill>
                <a:schemeClr val="lt1"/>
              </a:solidFill>
            </a:endParaRPr>
          </a:p>
        </p:txBody>
      </p:sp>
      <p:sp>
        <p:nvSpPr>
          <p:cNvPr id="7" name="Rectangle 7"/>
          <p:cNvSpPr/>
          <p:nvPr/>
        </p:nvSpPr>
        <p:spPr>
          <a:xfrm>
            <a:off x="7644130" y="4465955"/>
            <a:ext cx="2630170" cy="838835"/>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sym typeface="+mn-ea"/>
              </a:rPr>
              <a:t>response_tweet_id</a:t>
            </a:r>
            <a:endParaRPr lang="en-US" sz="1400" dirty="0">
              <a:solidFill>
                <a:schemeClr val="lt1"/>
              </a:solidFill>
            </a:endParaRPr>
          </a:p>
        </p:txBody>
      </p:sp>
      <p:sp>
        <p:nvSpPr>
          <p:cNvPr id="9" name="Rectangle 7"/>
          <p:cNvSpPr/>
          <p:nvPr/>
        </p:nvSpPr>
        <p:spPr>
          <a:xfrm>
            <a:off x="4574540" y="5583555"/>
            <a:ext cx="2630170" cy="838835"/>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IN" altLang="en-US">
                <a:sym typeface="+mn-ea"/>
              </a:rPr>
              <a:t>in_</a:t>
            </a:r>
            <a:r>
              <a:rPr lang="en-US">
                <a:sym typeface="+mn-ea"/>
              </a:rPr>
              <a:t>response_tweet_id</a:t>
            </a:r>
            <a:endParaRPr lang="en-US" sz="1400" dirty="0">
              <a:solidFill>
                <a:schemeClr val="lt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sp>
        <p:nvSpPr>
          <p:cNvPr id="2" name="TextBox 1"/>
          <p:cNvSpPr txBox="1"/>
          <p:nvPr/>
        </p:nvSpPr>
        <p:spPr>
          <a:xfrm>
            <a:off x="634829" y="282241"/>
            <a:ext cx="6459794" cy="430887"/>
          </a:xfrm>
          <a:prstGeom prst="rect">
            <a:avLst/>
          </a:prstGeom>
          <a:noFill/>
          <a:ln w="9525">
            <a:noFill/>
            <a:miter lim="800000"/>
          </a:ln>
        </p:spPr>
        <p:txBody>
          <a:bodyPr vert="horz" wrap="square" lIns="0" tIns="0" rIns="0" bIns="0" numCol="1" anchor="t" anchorCtr="0" compatLnSpc="1">
            <a:spAutoFit/>
          </a:bodyPr>
          <a:lstStyle>
            <a:defPPr>
              <a:defRPr lang="en-US"/>
            </a:defPPr>
            <a:lvl1pPr marR="0" lvl="0" indent="0" fontAlgn="base">
              <a:lnSpc>
                <a:spcPct val="100000"/>
              </a:lnSpc>
              <a:spcBef>
                <a:spcPct val="0"/>
              </a:spcBef>
              <a:spcAft>
                <a:spcPct val="0"/>
              </a:spcAft>
              <a:buClrTx/>
              <a:buSzTx/>
              <a:buFontTx/>
              <a:buNone/>
              <a:defRPr kumimoji="0" sz="2800" b="1" i="0" u="none" strike="noStrike" cap="none" spc="0" normalizeH="0" baseline="0">
                <a:ln>
                  <a:noFill/>
                </a:ln>
                <a:solidFill>
                  <a:srgbClr val="6D6E71"/>
                </a:solidFill>
                <a:effectLst/>
                <a:uLnTx/>
                <a:uFillTx/>
                <a:latin typeface="Arial" panose="020B0604020202020204" pitchFamily="34" charset="0"/>
                <a:ea typeface="+mj-ea"/>
                <a:cs typeface="Arial" panose="020B0604020202020204" pitchFamily="34" charset="0"/>
              </a:defRPr>
            </a:lvl1pPr>
            <a:lvl2pPr>
              <a:defRPr sz="3200" b="1">
                <a:solidFill>
                  <a:schemeClr val="tx2"/>
                </a:solidFill>
              </a:defRPr>
            </a:lvl2pPr>
            <a:lvl3pPr>
              <a:defRPr sz="3200" b="1">
                <a:solidFill>
                  <a:schemeClr val="tx2"/>
                </a:solidFill>
              </a:defRPr>
            </a:lvl3pPr>
            <a:lvl4pPr>
              <a:defRPr sz="3200" b="1">
                <a:solidFill>
                  <a:schemeClr val="tx2"/>
                </a:solidFill>
              </a:defRPr>
            </a:lvl4pPr>
            <a:lvl5pPr>
              <a:defRPr sz="3200" b="1">
                <a:solidFill>
                  <a:schemeClr val="tx2"/>
                </a:solidFill>
              </a:defRPr>
            </a:lvl5pPr>
            <a:lvl6pPr marL="457200" fontAlgn="base">
              <a:spcBef>
                <a:spcPct val="0"/>
              </a:spcBef>
              <a:spcAft>
                <a:spcPct val="0"/>
              </a:spcAft>
              <a:defRPr sz="3200" b="1">
                <a:solidFill>
                  <a:schemeClr val="tx2"/>
                </a:solidFill>
              </a:defRPr>
            </a:lvl6pPr>
            <a:lvl7pPr marL="914400" fontAlgn="base">
              <a:spcBef>
                <a:spcPct val="0"/>
              </a:spcBef>
              <a:spcAft>
                <a:spcPct val="0"/>
              </a:spcAft>
              <a:defRPr sz="3200" b="1">
                <a:solidFill>
                  <a:schemeClr val="tx2"/>
                </a:solidFill>
              </a:defRPr>
            </a:lvl7pPr>
            <a:lvl8pPr marL="1371600" fontAlgn="base">
              <a:spcBef>
                <a:spcPct val="0"/>
              </a:spcBef>
              <a:spcAft>
                <a:spcPct val="0"/>
              </a:spcAft>
              <a:defRPr sz="3200" b="1">
                <a:solidFill>
                  <a:schemeClr val="tx2"/>
                </a:solidFill>
              </a:defRPr>
            </a:lvl8pPr>
            <a:lvl9pPr marL="1828800" fontAlgn="base">
              <a:spcBef>
                <a:spcPct val="0"/>
              </a:spcBef>
              <a:spcAft>
                <a:spcPct val="0"/>
              </a:spcAft>
              <a:defRPr sz="3200" b="1">
                <a:solidFill>
                  <a:schemeClr val="tx2"/>
                </a:solidFill>
              </a:defRPr>
            </a:lvl9pPr>
          </a:lstStyle>
          <a:p>
            <a:r>
              <a:rPr lang="en-US" dirty="0"/>
              <a:t>Use Case </a:t>
            </a:r>
            <a:r>
              <a:rPr lang="en-US" dirty="0" smtClean="0"/>
              <a:t>1 : </a:t>
            </a:r>
            <a:endParaRPr lang="en-US" dirty="0"/>
          </a:p>
        </p:txBody>
      </p:sp>
      <p:sp>
        <p:nvSpPr>
          <p:cNvPr id="5" name="Rectangle 4"/>
          <p:cNvSpPr/>
          <p:nvPr/>
        </p:nvSpPr>
        <p:spPr>
          <a:xfrm>
            <a:off x="714375" y="861060"/>
            <a:ext cx="10946130" cy="22110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l">
              <a:buFont typeface="Arial" panose="020B0604020202020204" pitchFamily="34" charset="0"/>
              <a:buChar char="•"/>
            </a:pPr>
            <a:r>
              <a:rPr lang="en-IN" altLang="en-US" sz="2000" b="1" dirty="0" smtClean="0">
                <a:solidFill>
                  <a:schemeClr val="tx1"/>
                </a:solidFill>
              </a:rPr>
              <a:t>C</a:t>
            </a:r>
            <a:r>
              <a:rPr lang="en-US" sz="2000" b="1" dirty="0" smtClean="0">
                <a:solidFill>
                  <a:schemeClr val="tx1"/>
                </a:solidFill>
              </a:rPr>
              <a:t>alculate average sentiment values for each customer over this data chunk and compare to predefined alert threshold.</a:t>
            </a:r>
            <a:endParaRPr lang="en-US" sz="2000" b="1" dirty="0" smtClean="0">
              <a:solidFill>
                <a:schemeClr val="tx1"/>
              </a:solidFill>
            </a:endParaRPr>
          </a:p>
          <a:p>
            <a:pPr marL="342900" indent="-342900" algn="l">
              <a:buFont typeface="Arial" panose="020B0604020202020204" pitchFamily="34" charset="0"/>
              <a:buChar char="•"/>
            </a:pPr>
            <a:r>
              <a:rPr lang="en-US" sz="2000" b="1" dirty="0" smtClean="0">
                <a:solidFill>
                  <a:schemeClr val="tx1"/>
                </a:solidFill>
              </a:rPr>
              <a:t>If the average sentiment value is lower than the threshold we'll list all the customers(author_id)</a:t>
            </a:r>
            <a:endParaRPr lang="en-IN" altLang="en-US" sz="2000" b="1" dirty="0" smtClean="0">
              <a:solidFill>
                <a:schemeClr val="tx1"/>
              </a:solidFill>
            </a:endParaRPr>
          </a:p>
          <a:p>
            <a:pPr marL="342900" indent="-342900" algn="l">
              <a:buFont typeface="Arial" panose="020B0604020202020204" pitchFamily="34" charset="0"/>
              <a:buChar char="•"/>
            </a:pPr>
            <a:r>
              <a:rPr lang="en-IN" altLang="en-US" sz="2000" b="1" dirty="0" smtClean="0">
                <a:solidFill>
                  <a:schemeClr val="tx1"/>
                </a:solidFill>
              </a:rPr>
              <a:t>S</a:t>
            </a:r>
            <a:r>
              <a:rPr lang="en-US" sz="2000" b="1" dirty="0" smtClean="0">
                <a:solidFill>
                  <a:schemeClr val="tx1"/>
                </a:solidFill>
              </a:rPr>
              <a:t>uggest to reach to them for further discussion to find the reason and resolve the issues proactively</a:t>
            </a:r>
            <a:endParaRPr lang="en-IN" altLang="en-US" sz="2000" b="1" dirty="0" smtClean="0">
              <a:solidFill>
                <a:schemeClr val="tx1"/>
              </a:solidFill>
            </a:endParaRPr>
          </a:p>
        </p:txBody>
      </p:sp>
      <p:sp>
        <p:nvSpPr>
          <p:cNvPr id="6" name="Rounded Rectangle 5"/>
          <p:cNvSpPr/>
          <p:nvPr/>
        </p:nvSpPr>
        <p:spPr>
          <a:xfrm>
            <a:off x="116840" y="3523615"/>
            <a:ext cx="4243070" cy="2971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en-IN" altLang="en-US" sz="1600" dirty="0">
                <a:solidFill>
                  <a:schemeClr val="bg1"/>
                </a:solidFill>
              </a:rPr>
              <a:t>Steps:-</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Load the data</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Filter the data for inbound and sprintcare company</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Remove duplicates</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Text preprocessing </a:t>
            </a:r>
            <a:endParaRPr lang="en-IN" altLang="en-US" sz="1600" dirty="0">
              <a:solidFill>
                <a:schemeClr val="bg1"/>
              </a:solidFill>
            </a:endParaRPr>
          </a:p>
          <a:p>
            <a:pPr indent="0">
              <a:lnSpc>
                <a:spcPct val="100000"/>
              </a:lnSpc>
              <a:buFont typeface="Arial" panose="020B0604020202020204" pitchFamily="34" charset="0"/>
              <a:buNone/>
            </a:pPr>
            <a:r>
              <a:rPr lang="en-IN" altLang="en-US" sz="1600" dirty="0">
                <a:solidFill>
                  <a:schemeClr val="bg1"/>
                </a:solidFill>
              </a:rPr>
              <a:t>(cleaning-&gt;tokenize-&gt;POS tag-&gt;lemmatize)</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Sentiment scoring</a:t>
            </a:r>
            <a:endParaRPr lang="en-IN" altLang="en-US" sz="1600" dirty="0">
              <a:solidFill>
                <a:schemeClr val="bg1"/>
              </a:solidFill>
            </a:endParaRPr>
          </a:p>
          <a:p>
            <a:pPr indent="0">
              <a:lnSpc>
                <a:spcPct val="100000"/>
              </a:lnSpc>
              <a:buFont typeface="Arial" panose="020B0604020202020204" pitchFamily="34" charset="0"/>
              <a:buNone/>
            </a:pPr>
            <a:r>
              <a:rPr lang="en-IN" altLang="en-US" sz="1600" dirty="0">
                <a:solidFill>
                  <a:schemeClr val="bg1"/>
                </a:solidFill>
              </a:rPr>
              <a:t>(NLTK vader sentiment analyzer)</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Grouping and averaging customers sentiments</a:t>
            </a:r>
            <a:endParaRPr lang="en-IN" altLang="en-US" sz="1600" dirty="0">
              <a:solidFill>
                <a:schemeClr val="bg1"/>
              </a:solidFill>
            </a:endParaRPr>
          </a:p>
        </p:txBody>
      </p:sp>
      <p:sp>
        <p:nvSpPr>
          <p:cNvPr id="7" name="Right Arrow 6"/>
          <p:cNvSpPr/>
          <p:nvPr/>
        </p:nvSpPr>
        <p:spPr>
          <a:xfrm>
            <a:off x="4447445" y="4367855"/>
            <a:ext cx="1665028" cy="996286"/>
          </a:xfrm>
          <a:prstGeom prst="rightArrow">
            <a:avLst/>
          </a:prstGeom>
          <a:solidFill>
            <a:srgbClr val="00B0F0"/>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8" name="Rectangle 7"/>
          <p:cNvSpPr/>
          <p:nvPr/>
        </p:nvSpPr>
        <p:spPr>
          <a:xfrm>
            <a:off x="6336665" y="4325620"/>
            <a:ext cx="2531110" cy="10814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en-US" sz="1600" dirty="0" smtClean="0">
                <a:solidFill>
                  <a:schemeClr val="bg1"/>
                </a:solidFill>
                <a:sym typeface="+mn-ea"/>
              </a:rPr>
              <a:t>Ordered list of customers with negative avg sentiment score</a:t>
            </a:r>
            <a:endParaRPr lang="en-IN" altLang="en-US" sz="1600" dirty="0">
              <a:solidFill>
                <a:schemeClr val="bg1"/>
              </a:solidFill>
            </a:endParaRPr>
          </a:p>
        </p:txBody>
      </p:sp>
      <p:sp>
        <p:nvSpPr>
          <p:cNvPr id="9" name="Rectangle 8"/>
          <p:cNvSpPr/>
          <p:nvPr/>
        </p:nvSpPr>
        <p:spPr>
          <a:xfrm>
            <a:off x="9194165" y="4335145"/>
            <a:ext cx="2633345" cy="10623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altLang="en-US" sz="1600" dirty="0" smtClean="0">
                <a:solidFill>
                  <a:schemeClr val="bg1"/>
                </a:solidFill>
              </a:rPr>
              <a:t>Viz. for distribution and five point summary box plot of customers sentiments.</a:t>
            </a:r>
            <a:endParaRPr lang="en-IN" altLang="en-US" sz="1600" dirty="0">
              <a:solidFill>
                <a:schemeClr val="bg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Content Placeholder 1"/>
          <p:cNvPicPr>
            <a:picLocks noChangeAspect="1"/>
          </p:cNvPicPr>
          <p:nvPr>
            <p:ph idx="1"/>
          </p:nvPr>
        </p:nvPicPr>
        <p:blipFill>
          <a:blip r:embed="rId1"/>
          <a:stretch>
            <a:fillRect/>
          </a:stretch>
        </p:blipFill>
        <p:spPr>
          <a:xfrm>
            <a:off x="516255" y="1123950"/>
            <a:ext cx="11158855" cy="4184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ph sz="half" idx="1"/>
          </p:nvPr>
        </p:nvPicPr>
        <p:blipFill>
          <a:blip r:embed="rId1"/>
          <a:stretch>
            <a:fillRect/>
          </a:stretch>
        </p:blipFill>
        <p:spPr>
          <a:xfrm>
            <a:off x="548005" y="932815"/>
            <a:ext cx="2848610" cy="5601970"/>
          </a:xfrm>
          <a:prstGeom prst="rect">
            <a:avLst/>
          </a:prstGeom>
        </p:spPr>
      </p:pic>
      <p:pic>
        <p:nvPicPr>
          <p:cNvPr id="8" name="Content Placeholder 7"/>
          <p:cNvPicPr>
            <a:picLocks noChangeAspect="1"/>
          </p:cNvPicPr>
          <p:nvPr>
            <p:ph sz="half" idx="2"/>
          </p:nvPr>
        </p:nvPicPr>
        <p:blipFill>
          <a:blip r:embed="rId2"/>
          <a:stretch>
            <a:fillRect/>
          </a:stretch>
        </p:blipFill>
        <p:spPr>
          <a:xfrm>
            <a:off x="3519805" y="933450"/>
            <a:ext cx="8327390" cy="2983865"/>
          </a:xfrm>
          <a:prstGeom prst="rect">
            <a:avLst/>
          </a:prstGeom>
        </p:spPr>
      </p:pic>
      <p:pic>
        <p:nvPicPr>
          <p:cNvPr id="13" name="Picture 12"/>
          <p:cNvPicPr>
            <a:picLocks noChangeAspect="1"/>
          </p:cNvPicPr>
          <p:nvPr/>
        </p:nvPicPr>
        <p:blipFill>
          <a:blip r:embed="rId3"/>
          <a:stretch>
            <a:fillRect/>
          </a:stretch>
        </p:blipFill>
        <p:spPr>
          <a:xfrm>
            <a:off x="3964940" y="3917315"/>
            <a:ext cx="7437755" cy="2617470"/>
          </a:xfrm>
          <a:prstGeom prst="rect">
            <a:avLst/>
          </a:prstGeom>
        </p:spPr>
      </p:pic>
      <p:sp>
        <p:nvSpPr>
          <p:cNvPr id="14" name="Text Box 13"/>
          <p:cNvSpPr txBox="1"/>
          <p:nvPr/>
        </p:nvSpPr>
        <p:spPr>
          <a:xfrm>
            <a:off x="85090" y="77470"/>
            <a:ext cx="3879850" cy="645160"/>
          </a:xfrm>
          <a:prstGeom prst="rect">
            <a:avLst/>
          </a:prstGeom>
          <a:noFill/>
        </p:spPr>
        <p:txBody>
          <a:bodyPr wrap="square" rtlCol="0">
            <a:spAutoFit/>
            <a:scene3d>
              <a:camera prst="orthographicFront"/>
              <a:lightRig rig="threePt" dir="t"/>
            </a:scene3d>
          </a:bodyPr>
          <a:p>
            <a:pPr algn="ctr"/>
            <a:r>
              <a:rPr lang="en-IN" altLang="en-US" b="1">
                <a:solidFill>
                  <a:schemeClr val="tx1"/>
                </a:solidFill>
                <a:effectLst>
                  <a:outerShdw blurRad="38100" dist="19050" dir="2700000" algn="tl" rotWithShape="0">
                    <a:schemeClr val="dk1">
                      <a:alpha val="40000"/>
                    </a:schemeClr>
                  </a:outerShdw>
                </a:effectLst>
              </a:rPr>
              <a:t>List of Customers with avg. Sentiment scores below threshold</a:t>
            </a:r>
            <a:endParaRPr lang="en-IN" altLang="en-US" b="1">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sp>
        <p:nvSpPr>
          <p:cNvPr id="2" name="TextBox 1"/>
          <p:cNvSpPr txBox="1"/>
          <p:nvPr/>
        </p:nvSpPr>
        <p:spPr>
          <a:xfrm>
            <a:off x="634829" y="282241"/>
            <a:ext cx="6459794" cy="430530"/>
          </a:xfrm>
          <a:prstGeom prst="rect">
            <a:avLst/>
          </a:prstGeom>
          <a:noFill/>
          <a:ln w="9525">
            <a:noFill/>
            <a:miter lim="800000"/>
          </a:ln>
        </p:spPr>
        <p:txBody>
          <a:bodyPr vert="horz" wrap="square" lIns="0" tIns="0" rIns="0" bIns="0" numCol="1" anchor="t" anchorCtr="0" compatLnSpc="1">
            <a:spAutoFit/>
          </a:bodyPr>
          <a:lstStyle>
            <a:defPPr>
              <a:defRPr lang="en-US"/>
            </a:defPPr>
            <a:lvl1pPr marR="0" lvl="0" indent="0" fontAlgn="base">
              <a:lnSpc>
                <a:spcPct val="100000"/>
              </a:lnSpc>
              <a:spcBef>
                <a:spcPct val="0"/>
              </a:spcBef>
              <a:spcAft>
                <a:spcPct val="0"/>
              </a:spcAft>
              <a:buClrTx/>
              <a:buSzTx/>
              <a:buFontTx/>
              <a:buNone/>
              <a:defRPr kumimoji="0" sz="2800" b="1" i="0" u="none" strike="noStrike" cap="none" spc="0" normalizeH="0" baseline="0">
                <a:ln>
                  <a:noFill/>
                </a:ln>
                <a:solidFill>
                  <a:srgbClr val="6D6E71"/>
                </a:solidFill>
                <a:effectLst/>
                <a:uLnTx/>
                <a:uFillTx/>
                <a:latin typeface="Arial" panose="020B0604020202020204" pitchFamily="34" charset="0"/>
                <a:ea typeface="+mj-ea"/>
                <a:cs typeface="Arial" panose="020B0604020202020204" pitchFamily="34" charset="0"/>
              </a:defRPr>
            </a:lvl1pPr>
            <a:lvl2pPr>
              <a:defRPr sz="3200" b="1">
                <a:solidFill>
                  <a:schemeClr val="tx2"/>
                </a:solidFill>
              </a:defRPr>
            </a:lvl2pPr>
            <a:lvl3pPr>
              <a:defRPr sz="3200" b="1">
                <a:solidFill>
                  <a:schemeClr val="tx2"/>
                </a:solidFill>
              </a:defRPr>
            </a:lvl3pPr>
            <a:lvl4pPr>
              <a:defRPr sz="3200" b="1">
                <a:solidFill>
                  <a:schemeClr val="tx2"/>
                </a:solidFill>
              </a:defRPr>
            </a:lvl4pPr>
            <a:lvl5pPr>
              <a:defRPr sz="3200" b="1">
                <a:solidFill>
                  <a:schemeClr val="tx2"/>
                </a:solidFill>
              </a:defRPr>
            </a:lvl5pPr>
            <a:lvl6pPr marL="457200" fontAlgn="base">
              <a:spcBef>
                <a:spcPct val="0"/>
              </a:spcBef>
              <a:spcAft>
                <a:spcPct val="0"/>
              </a:spcAft>
              <a:defRPr sz="3200" b="1">
                <a:solidFill>
                  <a:schemeClr val="tx2"/>
                </a:solidFill>
              </a:defRPr>
            </a:lvl6pPr>
            <a:lvl7pPr marL="914400" fontAlgn="base">
              <a:spcBef>
                <a:spcPct val="0"/>
              </a:spcBef>
              <a:spcAft>
                <a:spcPct val="0"/>
              </a:spcAft>
              <a:defRPr sz="3200" b="1">
                <a:solidFill>
                  <a:schemeClr val="tx2"/>
                </a:solidFill>
              </a:defRPr>
            </a:lvl7pPr>
            <a:lvl8pPr marL="1371600" fontAlgn="base">
              <a:spcBef>
                <a:spcPct val="0"/>
              </a:spcBef>
              <a:spcAft>
                <a:spcPct val="0"/>
              </a:spcAft>
              <a:defRPr sz="3200" b="1">
                <a:solidFill>
                  <a:schemeClr val="tx2"/>
                </a:solidFill>
              </a:defRPr>
            </a:lvl8pPr>
            <a:lvl9pPr marL="1828800" fontAlgn="base">
              <a:spcBef>
                <a:spcPct val="0"/>
              </a:spcBef>
              <a:spcAft>
                <a:spcPct val="0"/>
              </a:spcAft>
              <a:defRPr sz="3200" b="1">
                <a:solidFill>
                  <a:schemeClr val="tx2"/>
                </a:solidFill>
              </a:defRPr>
            </a:lvl9pPr>
          </a:lstStyle>
          <a:p>
            <a:r>
              <a:rPr lang="en-US" dirty="0"/>
              <a:t>Use Case </a:t>
            </a:r>
            <a:r>
              <a:rPr lang="en-IN" altLang="en-US" dirty="0"/>
              <a:t>2</a:t>
            </a:r>
            <a:r>
              <a:rPr lang="en-US" dirty="0" smtClean="0"/>
              <a:t> : </a:t>
            </a:r>
            <a:endParaRPr lang="en-US" dirty="0"/>
          </a:p>
        </p:txBody>
      </p:sp>
      <p:sp>
        <p:nvSpPr>
          <p:cNvPr id="5" name="Rectangle 4"/>
          <p:cNvSpPr/>
          <p:nvPr/>
        </p:nvSpPr>
        <p:spPr>
          <a:xfrm>
            <a:off x="714375" y="978535"/>
            <a:ext cx="10946130" cy="209359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l">
              <a:buFont typeface="Arial" panose="020B0604020202020204" pitchFamily="34" charset="0"/>
              <a:buChar char="•"/>
            </a:pPr>
            <a:r>
              <a:rPr lang="en-IN" altLang="en-US" sz="2000" b="1" dirty="0" smtClean="0">
                <a:solidFill>
                  <a:schemeClr val="tx1"/>
                </a:solidFill>
              </a:rPr>
              <a:t>C</a:t>
            </a:r>
            <a:r>
              <a:rPr lang="en-US" sz="2000" b="1" dirty="0" smtClean="0">
                <a:solidFill>
                  <a:schemeClr val="tx1"/>
                </a:solidFill>
              </a:rPr>
              <a:t>alculate </a:t>
            </a:r>
            <a:r>
              <a:rPr lang="en-IN" altLang="en-US" sz="2000" b="1" dirty="0" smtClean="0">
                <a:solidFill>
                  <a:schemeClr val="tx1"/>
                </a:solidFill>
              </a:rPr>
              <a:t>minimum </a:t>
            </a:r>
            <a:r>
              <a:rPr lang="en-US" sz="2000" b="1" dirty="0" smtClean="0">
                <a:solidFill>
                  <a:schemeClr val="tx1"/>
                </a:solidFill>
              </a:rPr>
              <a:t>sentiment values for each customer over this data chunk and compare to predefined alert threshold.</a:t>
            </a:r>
            <a:endParaRPr lang="en-US" sz="2000" b="1" dirty="0" smtClean="0">
              <a:solidFill>
                <a:schemeClr val="tx1"/>
              </a:solidFill>
            </a:endParaRPr>
          </a:p>
          <a:p>
            <a:pPr marL="342900" indent="-342900" algn="l">
              <a:buFont typeface="Arial" panose="020B0604020202020204" pitchFamily="34" charset="0"/>
              <a:buChar char="•"/>
            </a:pPr>
            <a:r>
              <a:rPr lang="en-US" sz="2000" b="1" dirty="0" smtClean="0">
                <a:solidFill>
                  <a:schemeClr val="tx1"/>
                </a:solidFill>
              </a:rPr>
              <a:t>If the </a:t>
            </a:r>
            <a:r>
              <a:rPr lang="en-IN" altLang="en-US" sz="2000" b="1" dirty="0" smtClean="0">
                <a:solidFill>
                  <a:schemeClr val="tx1"/>
                </a:solidFill>
              </a:rPr>
              <a:t>minimum </a:t>
            </a:r>
            <a:r>
              <a:rPr lang="en-US" sz="2000" b="1" dirty="0" smtClean="0">
                <a:solidFill>
                  <a:schemeClr val="tx1"/>
                </a:solidFill>
              </a:rPr>
              <a:t>sentiment value is lower than the threshold we'll list all the customers(author_id)</a:t>
            </a:r>
            <a:endParaRPr lang="en-IN" altLang="en-US" sz="2000" b="1" dirty="0" smtClean="0">
              <a:solidFill>
                <a:schemeClr val="tx1"/>
              </a:solidFill>
            </a:endParaRPr>
          </a:p>
          <a:p>
            <a:pPr marL="342900" indent="-342900" algn="l">
              <a:buFont typeface="Arial" panose="020B0604020202020204" pitchFamily="34" charset="0"/>
              <a:buChar char="•"/>
            </a:pPr>
            <a:r>
              <a:rPr lang="en-IN" altLang="en-US" sz="2000" b="1" dirty="0" smtClean="0">
                <a:solidFill>
                  <a:schemeClr val="tx1"/>
                </a:solidFill>
              </a:rPr>
              <a:t>S</a:t>
            </a:r>
            <a:r>
              <a:rPr lang="en-US" sz="2000" b="1" dirty="0" smtClean="0">
                <a:solidFill>
                  <a:schemeClr val="tx1"/>
                </a:solidFill>
              </a:rPr>
              <a:t>uggest to reach to them for further discussion to find the reason and resolve the issues proactively</a:t>
            </a:r>
            <a:endParaRPr lang="en-IN" altLang="en-US" sz="2000" b="1" dirty="0" smtClean="0">
              <a:solidFill>
                <a:schemeClr val="tx1"/>
              </a:solidFill>
            </a:endParaRPr>
          </a:p>
        </p:txBody>
      </p:sp>
      <p:sp>
        <p:nvSpPr>
          <p:cNvPr id="6" name="Rounded Rectangle 5"/>
          <p:cNvSpPr/>
          <p:nvPr/>
        </p:nvSpPr>
        <p:spPr>
          <a:xfrm>
            <a:off x="116840" y="3563620"/>
            <a:ext cx="4243070" cy="293179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en-IN" altLang="en-US" sz="1600" dirty="0">
                <a:solidFill>
                  <a:schemeClr val="bg1"/>
                </a:solidFill>
              </a:rPr>
              <a:t>Steps:-</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Load the data</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Filter the data for inbound and sprintcare company</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Remove duplicates</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Text preprocessing </a:t>
            </a:r>
            <a:endParaRPr lang="en-IN" altLang="en-US" sz="1600" dirty="0">
              <a:solidFill>
                <a:schemeClr val="bg1"/>
              </a:solidFill>
            </a:endParaRPr>
          </a:p>
          <a:p>
            <a:pPr indent="0">
              <a:lnSpc>
                <a:spcPct val="100000"/>
              </a:lnSpc>
              <a:buFont typeface="Arial" panose="020B0604020202020204" pitchFamily="34" charset="0"/>
              <a:buNone/>
            </a:pPr>
            <a:r>
              <a:rPr lang="en-IN" altLang="en-US" sz="1600" dirty="0">
                <a:solidFill>
                  <a:schemeClr val="bg1"/>
                </a:solidFill>
              </a:rPr>
              <a:t>(cleaning-&gt;tokenize-&gt;POS tag-&gt;lemmatize)</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Sentiment scoring</a:t>
            </a:r>
            <a:endParaRPr lang="en-IN" altLang="en-US" sz="1600" dirty="0">
              <a:solidFill>
                <a:schemeClr val="bg1"/>
              </a:solidFill>
            </a:endParaRPr>
          </a:p>
          <a:p>
            <a:pPr indent="0">
              <a:lnSpc>
                <a:spcPct val="100000"/>
              </a:lnSpc>
              <a:buFont typeface="Arial" panose="020B0604020202020204" pitchFamily="34" charset="0"/>
              <a:buNone/>
            </a:pPr>
            <a:r>
              <a:rPr lang="en-IN" altLang="en-US" sz="1600" dirty="0">
                <a:solidFill>
                  <a:schemeClr val="bg1"/>
                </a:solidFill>
              </a:rPr>
              <a:t>(NLTK vader sentiment analyzer)</a:t>
            </a:r>
            <a:endParaRPr lang="en-IN" altLang="en-US" sz="1600" dirty="0">
              <a:solidFill>
                <a:schemeClr val="bg1"/>
              </a:solidFill>
            </a:endParaRPr>
          </a:p>
          <a:p>
            <a:pPr marL="285750" indent="-285750">
              <a:lnSpc>
                <a:spcPct val="100000"/>
              </a:lnSpc>
              <a:buFont typeface="Arial" panose="020B0604020202020204" pitchFamily="34" charset="0"/>
              <a:buChar char="•"/>
            </a:pPr>
            <a:r>
              <a:rPr lang="en-IN" altLang="en-US" sz="1600" dirty="0">
                <a:solidFill>
                  <a:schemeClr val="bg1"/>
                </a:solidFill>
              </a:rPr>
              <a:t>Grouping and aggregating for min. customers sentiment scores</a:t>
            </a:r>
            <a:endParaRPr lang="en-IN" altLang="en-US" sz="1600" dirty="0">
              <a:solidFill>
                <a:schemeClr val="bg1"/>
              </a:solidFill>
            </a:endParaRPr>
          </a:p>
        </p:txBody>
      </p:sp>
      <p:sp>
        <p:nvSpPr>
          <p:cNvPr id="7" name="Right Arrow 6"/>
          <p:cNvSpPr/>
          <p:nvPr/>
        </p:nvSpPr>
        <p:spPr>
          <a:xfrm>
            <a:off x="4447445" y="4367855"/>
            <a:ext cx="1665028" cy="996286"/>
          </a:xfrm>
          <a:prstGeom prst="rightArrow">
            <a:avLst/>
          </a:prstGeom>
          <a:solidFill>
            <a:srgbClr val="00B0F0"/>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8" name="Rectangle 7"/>
          <p:cNvSpPr/>
          <p:nvPr/>
        </p:nvSpPr>
        <p:spPr>
          <a:xfrm>
            <a:off x="6336665" y="4325620"/>
            <a:ext cx="2531110" cy="10814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en-US" sz="1600" dirty="0" smtClean="0">
                <a:solidFill>
                  <a:schemeClr val="bg1"/>
                </a:solidFill>
                <a:sym typeface="+mn-ea"/>
              </a:rPr>
              <a:t>Ordered list of customers with minimum negative sentiment score</a:t>
            </a:r>
            <a:endParaRPr lang="en-IN" altLang="en-US" sz="1600" dirty="0">
              <a:solidFill>
                <a:schemeClr val="bg1"/>
              </a:solidFill>
            </a:endParaRPr>
          </a:p>
        </p:txBody>
      </p:sp>
      <p:sp>
        <p:nvSpPr>
          <p:cNvPr id="9" name="Rectangle 8"/>
          <p:cNvSpPr/>
          <p:nvPr/>
        </p:nvSpPr>
        <p:spPr>
          <a:xfrm>
            <a:off x="9194165" y="4335145"/>
            <a:ext cx="2633345" cy="10623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altLang="en-US" sz="1600" dirty="0" smtClean="0">
                <a:solidFill>
                  <a:schemeClr val="bg1"/>
                </a:solidFill>
              </a:rPr>
              <a:t>Viz. for distribution and five point summary box plot of customers sentiments.</a:t>
            </a:r>
            <a:endParaRPr lang="en-IN" altLang="en-US" sz="1600" dirty="0">
              <a:solidFill>
                <a:schemeClr val="bg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3"/>
          <p:cNvSpPr txBox="1"/>
          <p:nvPr/>
        </p:nvSpPr>
        <p:spPr>
          <a:xfrm>
            <a:off x="-247015" y="67310"/>
            <a:ext cx="3879850" cy="645160"/>
          </a:xfrm>
          <a:prstGeom prst="rect">
            <a:avLst/>
          </a:prstGeom>
          <a:noFill/>
        </p:spPr>
        <p:txBody>
          <a:bodyPr wrap="square" rtlCol="0">
            <a:spAutoFit/>
            <a:scene3d>
              <a:camera prst="orthographicFront"/>
              <a:lightRig rig="threePt" dir="t"/>
            </a:scene3d>
          </a:bodyPr>
          <a:p>
            <a:pPr algn="ctr"/>
            <a:r>
              <a:rPr lang="en-IN" altLang="en-US" b="1">
                <a:solidFill>
                  <a:schemeClr val="tx1"/>
                </a:solidFill>
                <a:effectLst>
                  <a:outerShdw blurRad="38100" dist="19050" dir="2700000" algn="tl" rotWithShape="0">
                    <a:schemeClr val="dk1">
                      <a:alpha val="40000"/>
                    </a:schemeClr>
                  </a:outerShdw>
                </a:effectLst>
              </a:rPr>
              <a:t>List of Customers with min. Sentiment scores below threshold</a:t>
            </a:r>
            <a:endParaRPr lang="en-IN" altLang="en-US" b="1">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1"/>
          <a:stretch>
            <a:fillRect/>
          </a:stretch>
        </p:blipFill>
        <p:spPr>
          <a:xfrm>
            <a:off x="247015" y="953770"/>
            <a:ext cx="2683510" cy="5560060"/>
          </a:xfrm>
          <a:prstGeom prst="rect">
            <a:avLst/>
          </a:prstGeom>
        </p:spPr>
      </p:pic>
      <p:pic>
        <p:nvPicPr>
          <p:cNvPr id="6" name="Content Placeholder 5"/>
          <p:cNvPicPr>
            <a:picLocks noChangeAspect="1"/>
          </p:cNvPicPr>
          <p:nvPr>
            <p:ph sz="half" idx="1"/>
          </p:nvPr>
        </p:nvPicPr>
        <p:blipFill>
          <a:blip r:embed="rId2"/>
          <a:stretch>
            <a:fillRect/>
          </a:stretch>
        </p:blipFill>
        <p:spPr>
          <a:xfrm>
            <a:off x="3207385" y="1123315"/>
            <a:ext cx="8670290" cy="2853055"/>
          </a:xfrm>
          <a:prstGeom prst="rect">
            <a:avLst/>
          </a:prstGeom>
        </p:spPr>
      </p:pic>
      <p:pic>
        <p:nvPicPr>
          <p:cNvPr id="9" name="Content Placeholder 8"/>
          <p:cNvPicPr>
            <a:picLocks noChangeAspect="1"/>
          </p:cNvPicPr>
          <p:nvPr>
            <p:ph sz="half" idx="2"/>
          </p:nvPr>
        </p:nvPicPr>
        <p:blipFill>
          <a:blip r:embed="rId3"/>
          <a:stretch>
            <a:fillRect/>
          </a:stretch>
        </p:blipFill>
        <p:spPr>
          <a:xfrm>
            <a:off x="3380740" y="4069715"/>
            <a:ext cx="8496935" cy="265557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r="-70000"/>
          </a:stretch>
        </a:blipFill>
        <a:effectLst/>
      </p:bgPr>
    </p:bg>
    <p:spTree>
      <p:nvGrpSpPr>
        <p:cNvPr id="1" name=""/>
        <p:cNvGrpSpPr/>
        <p:nvPr/>
      </p:nvGrpSpPr>
      <p:grpSpPr>
        <a:xfrm>
          <a:off x="0" y="0"/>
          <a:ext cx="0" cy="0"/>
          <a:chOff x="0" y="0"/>
          <a:chExt cx="0" cy="0"/>
        </a:xfrm>
      </p:grpSpPr>
      <p:sp>
        <p:nvSpPr>
          <p:cNvPr id="2" name="TextBox 1"/>
          <p:cNvSpPr txBox="1"/>
          <p:nvPr/>
        </p:nvSpPr>
        <p:spPr>
          <a:xfrm>
            <a:off x="634829" y="318192"/>
            <a:ext cx="7635714" cy="430530"/>
          </a:xfrm>
          <a:prstGeom prst="rect">
            <a:avLst/>
          </a:prstGeom>
          <a:noFill/>
          <a:ln w="9525">
            <a:noFill/>
            <a:miter lim="800000"/>
          </a:ln>
        </p:spPr>
        <p:txBody>
          <a:bodyPr vert="horz" wrap="square" lIns="0" tIns="0" rIns="0" bIns="0" numCol="1" anchor="t" anchorCtr="0" compatLnSpc="1">
            <a:spAutoFit/>
          </a:bodyPr>
          <a:lstStyle>
            <a:defPPr>
              <a:defRPr lang="en-US"/>
            </a:defPPr>
            <a:lvl1pPr marR="0" lvl="0" indent="0" fontAlgn="base">
              <a:lnSpc>
                <a:spcPct val="100000"/>
              </a:lnSpc>
              <a:spcBef>
                <a:spcPct val="0"/>
              </a:spcBef>
              <a:spcAft>
                <a:spcPct val="0"/>
              </a:spcAft>
              <a:buClrTx/>
              <a:buSzTx/>
              <a:buFontTx/>
              <a:buNone/>
              <a:defRPr kumimoji="0" sz="2800" b="1" i="0" u="none" strike="noStrike" cap="none" spc="0" normalizeH="0" baseline="0">
                <a:ln>
                  <a:noFill/>
                </a:ln>
                <a:solidFill>
                  <a:srgbClr val="6D6E71"/>
                </a:solidFill>
                <a:effectLst/>
                <a:uLnTx/>
                <a:uFillTx/>
                <a:latin typeface="Arial" panose="020B0604020202020204" pitchFamily="34" charset="0"/>
                <a:ea typeface="+mj-ea"/>
                <a:cs typeface="Arial" panose="020B0604020202020204" pitchFamily="34" charset="0"/>
              </a:defRPr>
            </a:lvl1pPr>
            <a:lvl2pPr>
              <a:defRPr sz="3200" b="1">
                <a:solidFill>
                  <a:schemeClr val="tx2"/>
                </a:solidFill>
              </a:defRPr>
            </a:lvl2pPr>
            <a:lvl3pPr>
              <a:defRPr sz="3200" b="1">
                <a:solidFill>
                  <a:schemeClr val="tx2"/>
                </a:solidFill>
              </a:defRPr>
            </a:lvl3pPr>
            <a:lvl4pPr>
              <a:defRPr sz="3200" b="1">
                <a:solidFill>
                  <a:schemeClr val="tx2"/>
                </a:solidFill>
              </a:defRPr>
            </a:lvl4pPr>
            <a:lvl5pPr>
              <a:defRPr sz="3200" b="1">
                <a:solidFill>
                  <a:schemeClr val="tx2"/>
                </a:solidFill>
              </a:defRPr>
            </a:lvl5pPr>
            <a:lvl6pPr marL="457200" fontAlgn="base">
              <a:spcBef>
                <a:spcPct val="0"/>
              </a:spcBef>
              <a:spcAft>
                <a:spcPct val="0"/>
              </a:spcAft>
              <a:defRPr sz="3200" b="1">
                <a:solidFill>
                  <a:schemeClr val="tx2"/>
                </a:solidFill>
              </a:defRPr>
            </a:lvl6pPr>
            <a:lvl7pPr marL="914400" fontAlgn="base">
              <a:spcBef>
                <a:spcPct val="0"/>
              </a:spcBef>
              <a:spcAft>
                <a:spcPct val="0"/>
              </a:spcAft>
              <a:defRPr sz="3200" b="1">
                <a:solidFill>
                  <a:schemeClr val="tx2"/>
                </a:solidFill>
              </a:defRPr>
            </a:lvl7pPr>
            <a:lvl8pPr marL="1371600" fontAlgn="base">
              <a:spcBef>
                <a:spcPct val="0"/>
              </a:spcBef>
              <a:spcAft>
                <a:spcPct val="0"/>
              </a:spcAft>
              <a:defRPr sz="3200" b="1">
                <a:solidFill>
                  <a:schemeClr val="tx2"/>
                </a:solidFill>
              </a:defRPr>
            </a:lvl8pPr>
            <a:lvl9pPr marL="1828800" fontAlgn="base">
              <a:spcBef>
                <a:spcPct val="0"/>
              </a:spcBef>
              <a:spcAft>
                <a:spcPct val="0"/>
              </a:spcAft>
              <a:defRPr sz="3200" b="1">
                <a:solidFill>
                  <a:schemeClr val="tx2"/>
                </a:solidFill>
              </a:defRPr>
            </a:lvl9pPr>
          </a:lstStyle>
          <a:p>
            <a:r>
              <a:rPr lang="en-US" dirty="0" smtClean="0"/>
              <a:t>Use Case </a:t>
            </a:r>
            <a:r>
              <a:rPr lang="en-IN" altLang="en-US" dirty="0" smtClean="0"/>
              <a:t>3</a:t>
            </a:r>
            <a:endParaRPr lang="en-IN" altLang="en-US" dirty="0" smtClean="0"/>
          </a:p>
        </p:txBody>
      </p:sp>
      <p:sp>
        <p:nvSpPr>
          <p:cNvPr id="6" name="Rectangle 5"/>
          <p:cNvSpPr/>
          <p:nvPr/>
        </p:nvSpPr>
        <p:spPr>
          <a:xfrm>
            <a:off x="5827594" y="1229159"/>
            <a:ext cx="3445394" cy="244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35000" y="1654175"/>
            <a:ext cx="10965180" cy="49053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l">
              <a:buFont typeface="Arial" panose="020B0604020202020204" pitchFamily="34" charset="0"/>
              <a:buChar char="•"/>
            </a:pPr>
            <a:r>
              <a:rPr lang="en-IN" altLang="en-US" sz="2000" b="1" dirty="0" smtClean="0">
                <a:solidFill>
                  <a:schemeClr val="tx1"/>
                </a:solidFill>
              </a:rPr>
              <a:t>Topic Modelling to map similar customers' messages to a specific topic.</a:t>
            </a:r>
            <a:endParaRPr lang="en-IN" altLang="en-US" sz="2000" b="1" dirty="0" smtClean="0">
              <a:solidFill>
                <a:schemeClr val="tx1"/>
              </a:solidFill>
            </a:endParaRPr>
          </a:p>
          <a:p>
            <a:pPr indent="0" algn="l">
              <a:buFont typeface="Arial" panose="020B0604020202020204" pitchFamily="34" charset="0"/>
              <a:buNone/>
            </a:pPr>
            <a:endParaRPr lang="en-IN" altLang="en-US" sz="2000" b="1" dirty="0" smtClean="0">
              <a:solidFill>
                <a:schemeClr val="tx1"/>
              </a:solidFill>
            </a:endParaRPr>
          </a:p>
          <a:p>
            <a:pPr marL="342900" indent="-342900" algn="l">
              <a:buFont typeface="Arial" panose="020B0604020202020204" pitchFamily="34" charset="0"/>
              <a:buChar char="•"/>
            </a:pPr>
            <a:r>
              <a:rPr lang="en-IN" altLang="en-US" sz="2000" b="1" dirty="0" smtClean="0">
                <a:solidFill>
                  <a:schemeClr val="tx1"/>
                </a:solidFill>
              </a:rPr>
              <a:t>This would provide a quick view about the issue customers most talking about and also group the customers with similar issues under one topic.</a:t>
            </a:r>
            <a:endParaRPr lang="en-IN" altLang="en-US" sz="2000" b="1" dirty="0" smtClean="0">
              <a:solidFill>
                <a:schemeClr val="tx1"/>
              </a:solidFill>
            </a:endParaRPr>
          </a:p>
          <a:p>
            <a:pPr indent="0" algn="l">
              <a:buFont typeface="Arial" panose="020B0604020202020204" pitchFamily="34" charset="0"/>
              <a:buNone/>
            </a:pPr>
            <a:endParaRPr lang="en-IN" altLang="en-US" sz="2000" b="1" dirty="0" smtClean="0">
              <a:solidFill>
                <a:schemeClr val="tx1"/>
              </a:solidFill>
            </a:endParaRPr>
          </a:p>
          <a:p>
            <a:pPr marL="342900" indent="-342900" algn="l">
              <a:buFont typeface="Arial" panose="020B0604020202020204" pitchFamily="34" charset="0"/>
              <a:buChar char="•"/>
            </a:pPr>
            <a:r>
              <a:rPr lang="en-IN" altLang="en-US" sz="2000" b="1" dirty="0">
                <a:solidFill>
                  <a:schemeClr val="tx1"/>
                </a:solidFill>
              </a:rPr>
              <a:t>As a result of this use case various visualizations are built like topic distribution, frequency distribution of words, bigrams, trigrams, sentiment polarity, pyLDAvis, </a:t>
            </a:r>
            <a:r>
              <a:rPr lang="en-IN" altLang="en-US" sz="2000" b="1" dirty="0">
                <a:solidFill>
                  <a:schemeClr val="tx1"/>
                </a:solidFill>
                <a:sym typeface="+mn-ea"/>
              </a:rPr>
              <a:t>, t-SNE, </a:t>
            </a:r>
            <a:r>
              <a:rPr lang="en-IN" altLang="en-US" sz="2000" b="1" dirty="0">
                <a:solidFill>
                  <a:schemeClr val="tx1"/>
                </a:solidFill>
              </a:rPr>
              <a:t>wordcloud for one topic.</a:t>
            </a:r>
            <a:endParaRPr lang="en-IN" altLang="en-US" sz="2000" b="1" dirty="0">
              <a:solidFill>
                <a:schemeClr val="tx1"/>
              </a:solidFill>
            </a:endParaRPr>
          </a:p>
          <a:p>
            <a:pPr indent="0" algn="l">
              <a:buFont typeface="Arial" panose="020B0604020202020204" pitchFamily="34" charset="0"/>
              <a:buNone/>
            </a:pPr>
            <a:endParaRPr lang="en-IN" altLang="en-US" sz="2000" b="1" dirty="0">
              <a:solidFill>
                <a:schemeClr val="tx1"/>
              </a:solidFill>
            </a:endParaRPr>
          </a:p>
          <a:p>
            <a:pPr marL="342900" indent="-342900" algn="l">
              <a:buFont typeface="Arial" panose="020B0604020202020204" pitchFamily="34" charset="0"/>
              <a:buChar char="•"/>
            </a:pPr>
            <a:r>
              <a:rPr lang="en-IN" altLang="en-US" sz="2000" b="1" dirty="0">
                <a:solidFill>
                  <a:schemeClr val="tx1"/>
                </a:solidFill>
              </a:rPr>
              <a:t>Also an interactive tool is generated to see all the above plots with respect to specific topic of choice. </a:t>
            </a:r>
            <a:endParaRPr lang="en-IN" altLang="en-US" sz="2000" b="1" dirty="0">
              <a:solidFill>
                <a:schemeClr val="tx1"/>
              </a:solidFill>
            </a:endParaRPr>
          </a:p>
          <a:p>
            <a:pPr marL="342900" indent="-342900" algn="l">
              <a:buFont typeface="Arial" panose="020B0604020202020204" pitchFamily="34" charset="0"/>
              <a:buChar char="•"/>
            </a:pPr>
            <a:endParaRPr lang="en-IN" altLang="en-US" sz="2000" b="1" dirty="0">
              <a:solidFill>
                <a:schemeClr val="tx1"/>
              </a:solidFill>
            </a:endParaRPr>
          </a:p>
          <a:p>
            <a:pPr marL="342900" indent="-342900" algn="l">
              <a:buFont typeface="Arial" panose="020B0604020202020204" pitchFamily="34" charset="0"/>
              <a:buChar char="•"/>
            </a:pPr>
            <a:r>
              <a:rPr lang="en-IN" altLang="en-US" sz="2000" b="1" dirty="0">
                <a:solidFill>
                  <a:schemeClr val="tx1"/>
                </a:solidFill>
              </a:rPr>
              <a:t>LDA has been used as modelling algorithm after text preprocessing.</a:t>
            </a:r>
            <a:endParaRPr lang="en-IN" altLang="en-US" sz="2000" b="1" dirty="0">
              <a:solidFill>
                <a:schemeClr val="tx1"/>
              </a:solidFill>
            </a:endParaRPr>
          </a:p>
        </p:txBody>
      </p:sp>
      <p:sp>
        <p:nvSpPr>
          <p:cNvPr id="9" name="Rounded Rectangle 8"/>
          <p:cNvSpPr/>
          <p:nvPr/>
        </p:nvSpPr>
        <p:spPr>
          <a:xfrm>
            <a:off x="613410" y="1049655"/>
            <a:ext cx="10965180" cy="60452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dirty="0" smtClean="0">
                <a:solidFill>
                  <a:srgbClr val="FF0000"/>
                </a:solidFill>
              </a:rPr>
              <a:t>Topic Modelling</a:t>
            </a:r>
            <a:endParaRPr lang="en-IN" altLang="en-US" dirty="0" smtClean="0">
              <a:solidFill>
                <a:srgbClr val="FF00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1_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ln>
      </a:spPr>
      <a:bodyPr vert="horz" wrap="square" lIns="0" tIns="0" rIns="0" bIns="0" numCol="1" rtlCol="0" anchor="t" anchorCtr="0" compatLnSpc="1">
        <a:spAutoFit/>
      </a:bodyPr>
      <a:lstStyle>
        <a:defPPr fontAlgn="base">
          <a:buClr>
            <a:schemeClr val="tx2"/>
          </a:buClr>
          <a:defRPr sz="1200" dirty="0" smtClean="0">
            <a:latin typeface="+mj-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5181</Words>
  <Application>WPS Presentation</Application>
  <PresentationFormat>Widescreen</PresentationFormat>
  <Paragraphs>135</Paragraphs>
  <Slides>16</Slides>
  <Notes>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16</vt:i4>
      </vt:variant>
    </vt:vector>
  </HeadingPairs>
  <TitlesOfParts>
    <vt:vector size="27" baseType="lpstr">
      <vt:lpstr>Arial</vt:lpstr>
      <vt:lpstr>SimSun</vt:lpstr>
      <vt:lpstr>Wingdings</vt:lpstr>
      <vt:lpstr>Arial Black</vt:lpstr>
      <vt:lpstr>AdihausDIN Cn</vt:lpstr>
      <vt:lpstr>Yu Gothic UI</vt:lpstr>
      <vt:lpstr>Microsoft YaHei</vt:lpstr>
      <vt:lpstr>Arial Unicode MS</vt:lpstr>
      <vt:lpstr>Calibri</vt:lpstr>
      <vt:lpstr>1_Tech Mahindra Template 2014</vt:lpstr>
      <vt:lpstr>Default Design</vt:lpstr>
      <vt:lpstr>PowerPoint 演示文稿</vt:lpstr>
      <vt:lpstr>Challenge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Vinayak Madhukar Kadam</dc:creator>
  <cp:lastModifiedBy>mohit</cp:lastModifiedBy>
  <cp:revision>222</cp:revision>
  <dcterms:created xsi:type="dcterms:W3CDTF">2020-03-31T11:58:00Z</dcterms:created>
  <dcterms:modified xsi:type="dcterms:W3CDTF">2020-08-31T17:56:27Z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TECHMAHINDRA\VK00597618</vt:lpwstr>
  </property>
  <property fmtid="{D5CDD505-2E9C-101B-9397-08002B2CF9AE}" pid="4" name="DLPManualFileClassificationLastModificationDate">
    <vt:lpwstr>1585656401</vt:lpwstr>
  </property>
  <property fmtid="{D5CDD505-2E9C-101B-9397-08002B2CF9AE}" pid="5" name="DLPManualFileClassificationVersion">
    <vt:lpwstr>11.3.2.8</vt:lpwstr>
  </property>
  <property fmtid="{D5CDD505-2E9C-101B-9397-08002B2CF9AE}" pid="6" name="KSOProductBuildVer">
    <vt:lpwstr>1033-11.2.0.9445</vt:lpwstr>
  </property>
</Properties>
</file>