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9"/>
  </p:normalViewPr>
  <p:slideViewPr>
    <p:cSldViewPr snapToGrid="0">
      <p:cViewPr varScale="1">
        <p:scale>
          <a:sx n="90" d="100"/>
          <a:sy n="90" d="100"/>
        </p:scale>
        <p:origin x="232" y="1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F05CC-88EE-4C6D-B3F2-F785EE81CA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E099BF-1697-402F-B3BD-B77BCC8B1BA0}">
      <dgm:prSet/>
      <dgm:spPr/>
      <dgm:t>
        <a:bodyPr/>
        <a:lstStyle/>
        <a:p>
          <a:r>
            <a:rPr lang="en-US"/>
            <a:t>Centralize</a:t>
          </a:r>
        </a:p>
      </dgm:t>
    </dgm:pt>
    <dgm:pt modelId="{272CDAFF-1575-4DF9-827B-EFA0647CFC44}" type="parTrans" cxnId="{4FBEE3A0-9F91-43C5-95D8-C4C190AFBFD1}">
      <dgm:prSet/>
      <dgm:spPr/>
      <dgm:t>
        <a:bodyPr/>
        <a:lstStyle/>
        <a:p>
          <a:endParaRPr lang="en-US"/>
        </a:p>
      </dgm:t>
    </dgm:pt>
    <dgm:pt modelId="{BD56E20F-C46A-4063-9888-DD740375AD50}" type="sibTrans" cxnId="{4FBEE3A0-9F91-43C5-95D8-C4C190AFBFD1}">
      <dgm:prSet/>
      <dgm:spPr/>
      <dgm:t>
        <a:bodyPr/>
        <a:lstStyle/>
        <a:p>
          <a:endParaRPr lang="en-US"/>
        </a:p>
      </dgm:t>
    </dgm:pt>
    <dgm:pt modelId="{3487B56B-CC30-4AB1-B10E-36929D64EA6A}">
      <dgm:prSet/>
      <dgm:spPr/>
      <dgm:t>
        <a:bodyPr/>
        <a:lstStyle/>
        <a:p>
          <a:r>
            <a:rPr lang="en-US"/>
            <a:t>Streamline</a:t>
          </a:r>
        </a:p>
      </dgm:t>
    </dgm:pt>
    <dgm:pt modelId="{2152BDF7-7B2D-4A39-8588-1B72FDBE9915}" type="parTrans" cxnId="{8D28ED5D-01BE-4C12-8E6A-250E6856395E}">
      <dgm:prSet/>
      <dgm:spPr/>
      <dgm:t>
        <a:bodyPr/>
        <a:lstStyle/>
        <a:p>
          <a:endParaRPr lang="en-US"/>
        </a:p>
      </dgm:t>
    </dgm:pt>
    <dgm:pt modelId="{A75CB840-6B0B-4025-8D52-541DC448CDE3}" type="sibTrans" cxnId="{8D28ED5D-01BE-4C12-8E6A-250E6856395E}">
      <dgm:prSet/>
      <dgm:spPr/>
      <dgm:t>
        <a:bodyPr/>
        <a:lstStyle/>
        <a:p>
          <a:endParaRPr lang="en-US"/>
        </a:p>
      </dgm:t>
    </dgm:pt>
    <dgm:pt modelId="{34812E50-6CC6-4E3E-91E0-B69498D1540D}">
      <dgm:prSet/>
      <dgm:spPr/>
      <dgm:t>
        <a:bodyPr/>
        <a:lstStyle/>
        <a:p>
          <a:r>
            <a:rPr lang="en-US"/>
            <a:t>Manage</a:t>
          </a:r>
        </a:p>
      </dgm:t>
    </dgm:pt>
    <dgm:pt modelId="{06DB5AC2-57D1-4C7F-97B5-5DAA9AC22435}" type="parTrans" cxnId="{11811B98-9631-436E-AB10-CC7B348A54AE}">
      <dgm:prSet/>
      <dgm:spPr/>
      <dgm:t>
        <a:bodyPr/>
        <a:lstStyle/>
        <a:p>
          <a:endParaRPr lang="en-US"/>
        </a:p>
      </dgm:t>
    </dgm:pt>
    <dgm:pt modelId="{0AFD923A-DDCB-4CA7-8975-37829EF073D4}" type="sibTrans" cxnId="{11811B98-9631-436E-AB10-CC7B348A54AE}">
      <dgm:prSet/>
      <dgm:spPr/>
      <dgm:t>
        <a:bodyPr/>
        <a:lstStyle/>
        <a:p>
          <a:endParaRPr lang="en-US"/>
        </a:p>
      </dgm:t>
    </dgm:pt>
    <dgm:pt modelId="{D359301E-F94D-4A45-B744-0F4CB66F3A2E}">
      <dgm:prSet/>
      <dgm:spPr/>
      <dgm:t>
        <a:bodyPr/>
        <a:lstStyle/>
        <a:p>
          <a:r>
            <a:rPr lang="en-US"/>
            <a:t>Database Technology</a:t>
          </a:r>
        </a:p>
      </dgm:t>
    </dgm:pt>
    <dgm:pt modelId="{8235CD57-AFD2-476D-B8BD-FF4EB17D70AE}" type="parTrans" cxnId="{F81E9EDD-326D-4F89-BAA0-357924EA121E}">
      <dgm:prSet/>
      <dgm:spPr/>
      <dgm:t>
        <a:bodyPr/>
        <a:lstStyle/>
        <a:p>
          <a:endParaRPr lang="en-US"/>
        </a:p>
      </dgm:t>
    </dgm:pt>
    <dgm:pt modelId="{E3072296-67D9-4AFF-99CC-9290CF971C02}" type="sibTrans" cxnId="{F81E9EDD-326D-4F89-BAA0-357924EA121E}">
      <dgm:prSet/>
      <dgm:spPr/>
      <dgm:t>
        <a:bodyPr/>
        <a:lstStyle/>
        <a:p>
          <a:endParaRPr lang="en-US"/>
        </a:p>
      </dgm:t>
    </dgm:pt>
    <dgm:pt modelId="{130D4B55-80F6-498A-B4CB-78890212C9C3}" type="pres">
      <dgm:prSet presAssocID="{3EAF05CC-88EE-4C6D-B3F2-F785EE81CAE2}" presName="root" presStyleCnt="0">
        <dgm:presLayoutVars>
          <dgm:dir/>
          <dgm:resizeHandles val="exact"/>
        </dgm:presLayoutVars>
      </dgm:prSet>
      <dgm:spPr/>
    </dgm:pt>
    <dgm:pt modelId="{F8DF5D70-5DF7-4E74-B424-6D6B806621CD}" type="pres">
      <dgm:prSet presAssocID="{F1E099BF-1697-402F-B3BD-B77BCC8B1BA0}" presName="compNode" presStyleCnt="0"/>
      <dgm:spPr/>
    </dgm:pt>
    <dgm:pt modelId="{82DF1849-B6A6-44AC-92CC-270186FCD3CA}" type="pres">
      <dgm:prSet presAssocID="{F1E099BF-1697-402F-B3BD-B77BCC8B1B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58D400A-39BC-4005-93F7-BA60CED641BD}" type="pres">
      <dgm:prSet presAssocID="{F1E099BF-1697-402F-B3BD-B77BCC8B1BA0}" presName="spaceRect" presStyleCnt="0"/>
      <dgm:spPr/>
    </dgm:pt>
    <dgm:pt modelId="{C489C557-47EF-448C-A932-8A6A30F91611}" type="pres">
      <dgm:prSet presAssocID="{F1E099BF-1697-402F-B3BD-B77BCC8B1BA0}" presName="textRect" presStyleLbl="revTx" presStyleIdx="0" presStyleCnt="4">
        <dgm:presLayoutVars>
          <dgm:chMax val="1"/>
          <dgm:chPref val="1"/>
        </dgm:presLayoutVars>
      </dgm:prSet>
      <dgm:spPr/>
    </dgm:pt>
    <dgm:pt modelId="{E4EB645F-986D-42C5-AB3D-43E1EA0D9631}" type="pres">
      <dgm:prSet presAssocID="{BD56E20F-C46A-4063-9888-DD740375AD50}" presName="sibTrans" presStyleCnt="0"/>
      <dgm:spPr/>
    </dgm:pt>
    <dgm:pt modelId="{0B1C4115-C0F3-4371-B492-0F12EDB71F82}" type="pres">
      <dgm:prSet presAssocID="{3487B56B-CC30-4AB1-B10E-36929D64EA6A}" presName="compNode" presStyleCnt="0"/>
      <dgm:spPr/>
    </dgm:pt>
    <dgm:pt modelId="{7898E254-FF5B-4382-BD93-5FB44767555D}" type="pres">
      <dgm:prSet presAssocID="{3487B56B-CC30-4AB1-B10E-36929D64EA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6FE7B6A8-875F-44CA-9697-49AD73DCB3F7}" type="pres">
      <dgm:prSet presAssocID="{3487B56B-CC30-4AB1-B10E-36929D64EA6A}" presName="spaceRect" presStyleCnt="0"/>
      <dgm:spPr/>
    </dgm:pt>
    <dgm:pt modelId="{3CEA5443-78A3-4DC6-A121-6ECB3F9496F4}" type="pres">
      <dgm:prSet presAssocID="{3487B56B-CC30-4AB1-B10E-36929D64EA6A}" presName="textRect" presStyleLbl="revTx" presStyleIdx="1" presStyleCnt="4">
        <dgm:presLayoutVars>
          <dgm:chMax val="1"/>
          <dgm:chPref val="1"/>
        </dgm:presLayoutVars>
      </dgm:prSet>
      <dgm:spPr/>
    </dgm:pt>
    <dgm:pt modelId="{9303CE28-992D-465E-B187-9B0C08182D5A}" type="pres">
      <dgm:prSet presAssocID="{A75CB840-6B0B-4025-8D52-541DC448CDE3}" presName="sibTrans" presStyleCnt="0"/>
      <dgm:spPr/>
    </dgm:pt>
    <dgm:pt modelId="{D628AE12-D550-4FC6-9AA4-82BDC61BC2DF}" type="pres">
      <dgm:prSet presAssocID="{34812E50-6CC6-4E3E-91E0-B69498D1540D}" presName="compNode" presStyleCnt="0"/>
      <dgm:spPr/>
    </dgm:pt>
    <dgm:pt modelId="{3ED893DB-B736-4759-9272-AE7E11F46AE4}" type="pres">
      <dgm:prSet presAssocID="{34812E50-6CC6-4E3E-91E0-B69498D154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1FB37E2-8D93-4907-9F31-56EA26D15193}" type="pres">
      <dgm:prSet presAssocID="{34812E50-6CC6-4E3E-91E0-B69498D1540D}" presName="spaceRect" presStyleCnt="0"/>
      <dgm:spPr/>
    </dgm:pt>
    <dgm:pt modelId="{3589ED27-6FD5-4F10-9F36-D559DC3FB8B5}" type="pres">
      <dgm:prSet presAssocID="{34812E50-6CC6-4E3E-91E0-B69498D1540D}" presName="textRect" presStyleLbl="revTx" presStyleIdx="2" presStyleCnt="4">
        <dgm:presLayoutVars>
          <dgm:chMax val="1"/>
          <dgm:chPref val="1"/>
        </dgm:presLayoutVars>
      </dgm:prSet>
      <dgm:spPr/>
    </dgm:pt>
    <dgm:pt modelId="{F0D74129-AF19-4961-9799-3C367E678970}" type="pres">
      <dgm:prSet presAssocID="{0AFD923A-DDCB-4CA7-8975-37829EF073D4}" presName="sibTrans" presStyleCnt="0"/>
      <dgm:spPr/>
    </dgm:pt>
    <dgm:pt modelId="{A544864C-6F8A-4BEC-B2E0-A9D53C62ABEB}" type="pres">
      <dgm:prSet presAssocID="{D359301E-F94D-4A45-B744-0F4CB66F3A2E}" presName="compNode" presStyleCnt="0"/>
      <dgm:spPr/>
    </dgm:pt>
    <dgm:pt modelId="{E782D335-3797-4795-8D36-72DF1E499642}" type="pres">
      <dgm:prSet presAssocID="{D359301E-F94D-4A45-B744-0F4CB66F3A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E17A22-FF27-41E5-9933-728A2B0C4B53}" type="pres">
      <dgm:prSet presAssocID="{D359301E-F94D-4A45-B744-0F4CB66F3A2E}" presName="spaceRect" presStyleCnt="0"/>
      <dgm:spPr/>
    </dgm:pt>
    <dgm:pt modelId="{F9BCADEC-F156-45F1-9BCB-B42C2474E4F6}" type="pres">
      <dgm:prSet presAssocID="{D359301E-F94D-4A45-B744-0F4CB66F3A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368240-EB94-4FCB-B8F3-8E7A3E1DB058}" type="presOf" srcId="{34812E50-6CC6-4E3E-91E0-B69498D1540D}" destId="{3589ED27-6FD5-4F10-9F36-D559DC3FB8B5}" srcOrd="0" destOrd="0" presId="urn:microsoft.com/office/officeart/2018/2/layout/IconLabelList"/>
    <dgm:cxn modelId="{8D28ED5D-01BE-4C12-8E6A-250E6856395E}" srcId="{3EAF05CC-88EE-4C6D-B3F2-F785EE81CAE2}" destId="{3487B56B-CC30-4AB1-B10E-36929D64EA6A}" srcOrd="1" destOrd="0" parTransId="{2152BDF7-7B2D-4A39-8588-1B72FDBE9915}" sibTransId="{A75CB840-6B0B-4025-8D52-541DC448CDE3}"/>
    <dgm:cxn modelId="{9FB1316D-7706-4319-A233-8560D5132A9C}" type="presOf" srcId="{D359301E-F94D-4A45-B744-0F4CB66F3A2E}" destId="{F9BCADEC-F156-45F1-9BCB-B42C2474E4F6}" srcOrd="0" destOrd="0" presId="urn:microsoft.com/office/officeart/2018/2/layout/IconLabelList"/>
    <dgm:cxn modelId="{0881F272-9C6D-4671-8C92-8CD52F41E55C}" type="presOf" srcId="{3487B56B-CC30-4AB1-B10E-36929D64EA6A}" destId="{3CEA5443-78A3-4DC6-A121-6ECB3F9496F4}" srcOrd="0" destOrd="0" presId="urn:microsoft.com/office/officeart/2018/2/layout/IconLabelList"/>
    <dgm:cxn modelId="{EE7B9484-038B-454A-871D-0A197F446A49}" type="presOf" srcId="{3EAF05CC-88EE-4C6D-B3F2-F785EE81CAE2}" destId="{130D4B55-80F6-498A-B4CB-78890212C9C3}" srcOrd="0" destOrd="0" presId="urn:microsoft.com/office/officeart/2018/2/layout/IconLabelList"/>
    <dgm:cxn modelId="{11811B98-9631-436E-AB10-CC7B348A54AE}" srcId="{3EAF05CC-88EE-4C6D-B3F2-F785EE81CAE2}" destId="{34812E50-6CC6-4E3E-91E0-B69498D1540D}" srcOrd="2" destOrd="0" parTransId="{06DB5AC2-57D1-4C7F-97B5-5DAA9AC22435}" sibTransId="{0AFD923A-DDCB-4CA7-8975-37829EF073D4}"/>
    <dgm:cxn modelId="{4FBEE3A0-9F91-43C5-95D8-C4C190AFBFD1}" srcId="{3EAF05CC-88EE-4C6D-B3F2-F785EE81CAE2}" destId="{F1E099BF-1697-402F-B3BD-B77BCC8B1BA0}" srcOrd="0" destOrd="0" parTransId="{272CDAFF-1575-4DF9-827B-EFA0647CFC44}" sibTransId="{BD56E20F-C46A-4063-9888-DD740375AD50}"/>
    <dgm:cxn modelId="{F81E9EDD-326D-4F89-BAA0-357924EA121E}" srcId="{3EAF05CC-88EE-4C6D-B3F2-F785EE81CAE2}" destId="{D359301E-F94D-4A45-B744-0F4CB66F3A2E}" srcOrd="3" destOrd="0" parTransId="{8235CD57-AFD2-476D-B8BD-FF4EB17D70AE}" sibTransId="{E3072296-67D9-4AFF-99CC-9290CF971C02}"/>
    <dgm:cxn modelId="{25909CF9-3BA7-4B0C-A5F0-7680F78F26A9}" type="presOf" srcId="{F1E099BF-1697-402F-B3BD-B77BCC8B1BA0}" destId="{C489C557-47EF-448C-A932-8A6A30F91611}" srcOrd="0" destOrd="0" presId="urn:microsoft.com/office/officeart/2018/2/layout/IconLabelList"/>
    <dgm:cxn modelId="{9C094681-5E47-4150-A8D3-6E8F6AC8E59E}" type="presParOf" srcId="{130D4B55-80F6-498A-B4CB-78890212C9C3}" destId="{F8DF5D70-5DF7-4E74-B424-6D6B806621CD}" srcOrd="0" destOrd="0" presId="urn:microsoft.com/office/officeart/2018/2/layout/IconLabelList"/>
    <dgm:cxn modelId="{FE05DE6B-7B12-441E-9DDD-CA2E4B0FD6C6}" type="presParOf" srcId="{F8DF5D70-5DF7-4E74-B424-6D6B806621CD}" destId="{82DF1849-B6A6-44AC-92CC-270186FCD3CA}" srcOrd="0" destOrd="0" presId="urn:microsoft.com/office/officeart/2018/2/layout/IconLabelList"/>
    <dgm:cxn modelId="{89E75CF2-AD70-4C58-B047-B7D6A358BE63}" type="presParOf" srcId="{F8DF5D70-5DF7-4E74-B424-6D6B806621CD}" destId="{F58D400A-39BC-4005-93F7-BA60CED641BD}" srcOrd="1" destOrd="0" presId="urn:microsoft.com/office/officeart/2018/2/layout/IconLabelList"/>
    <dgm:cxn modelId="{B8C5672B-7C6D-40C6-8648-992FFAB3B5E7}" type="presParOf" srcId="{F8DF5D70-5DF7-4E74-B424-6D6B806621CD}" destId="{C489C557-47EF-448C-A932-8A6A30F91611}" srcOrd="2" destOrd="0" presId="urn:microsoft.com/office/officeart/2018/2/layout/IconLabelList"/>
    <dgm:cxn modelId="{0D35CD0F-F1D7-4878-97A5-FFD6C567AC53}" type="presParOf" srcId="{130D4B55-80F6-498A-B4CB-78890212C9C3}" destId="{E4EB645F-986D-42C5-AB3D-43E1EA0D9631}" srcOrd="1" destOrd="0" presId="urn:microsoft.com/office/officeart/2018/2/layout/IconLabelList"/>
    <dgm:cxn modelId="{787CA7AC-E80F-49C2-B8DB-850F6570BD27}" type="presParOf" srcId="{130D4B55-80F6-498A-B4CB-78890212C9C3}" destId="{0B1C4115-C0F3-4371-B492-0F12EDB71F82}" srcOrd="2" destOrd="0" presId="urn:microsoft.com/office/officeart/2018/2/layout/IconLabelList"/>
    <dgm:cxn modelId="{97358868-CCCA-4BF7-BA54-179AC72FB010}" type="presParOf" srcId="{0B1C4115-C0F3-4371-B492-0F12EDB71F82}" destId="{7898E254-FF5B-4382-BD93-5FB44767555D}" srcOrd="0" destOrd="0" presId="urn:microsoft.com/office/officeart/2018/2/layout/IconLabelList"/>
    <dgm:cxn modelId="{FDDE6510-4FE4-44E5-8826-10A06CAC5B15}" type="presParOf" srcId="{0B1C4115-C0F3-4371-B492-0F12EDB71F82}" destId="{6FE7B6A8-875F-44CA-9697-49AD73DCB3F7}" srcOrd="1" destOrd="0" presId="urn:microsoft.com/office/officeart/2018/2/layout/IconLabelList"/>
    <dgm:cxn modelId="{07E16982-1CD9-4D7A-9930-A817C6780DF0}" type="presParOf" srcId="{0B1C4115-C0F3-4371-B492-0F12EDB71F82}" destId="{3CEA5443-78A3-4DC6-A121-6ECB3F9496F4}" srcOrd="2" destOrd="0" presId="urn:microsoft.com/office/officeart/2018/2/layout/IconLabelList"/>
    <dgm:cxn modelId="{56099CF3-D7CF-4417-9F76-16780A977ED7}" type="presParOf" srcId="{130D4B55-80F6-498A-B4CB-78890212C9C3}" destId="{9303CE28-992D-465E-B187-9B0C08182D5A}" srcOrd="3" destOrd="0" presId="urn:microsoft.com/office/officeart/2018/2/layout/IconLabelList"/>
    <dgm:cxn modelId="{DD7C4078-C379-4B86-B624-00CA1E3802FD}" type="presParOf" srcId="{130D4B55-80F6-498A-B4CB-78890212C9C3}" destId="{D628AE12-D550-4FC6-9AA4-82BDC61BC2DF}" srcOrd="4" destOrd="0" presId="urn:microsoft.com/office/officeart/2018/2/layout/IconLabelList"/>
    <dgm:cxn modelId="{E406936A-B021-4376-9FFF-4AA76A20736D}" type="presParOf" srcId="{D628AE12-D550-4FC6-9AA4-82BDC61BC2DF}" destId="{3ED893DB-B736-4759-9272-AE7E11F46AE4}" srcOrd="0" destOrd="0" presId="urn:microsoft.com/office/officeart/2018/2/layout/IconLabelList"/>
    <dgm:cxn modelId="{B62E262D-A714-4F39-8D7B-41958F33FD24}" type="presParOf" srcId="{D628AE12-D550-4FC6-9AA4-82BDC61BC2DF}" destId="{E1FB37E2-8D93-4907-9F31-56EA26D15193}" srcOrd="1" destOrd="0" presId="urn:microsoft.com/office/officeart/2018/2/layout/IconLabelList"/>
    <dgm:cxn modelId="{3C701A3F-6868-443A-95AE-4E31F252872E}" type="presParOf" srcId="{D628AE12-D550-4FC6-9AA4-82BDC61BC2DF}" destId="{3589ED27-6FD5-4F10-9F36-D559DC3FB8B5}" srcOrd="2" destOrd="0" presId="urn:microsoft.com/office/officeart/2018/2/layout/IconLabelList"/>
    <dgm:cxn modelId="{82EEE722-44BE-4088-830D-EA53B874CDEA}" type="presParOf" srcId="{130D4B55-80F6-498A-B4CB-78890212C9C3}" destId="{F0D74129-AF19-4961-9799-3C367E678970}" srcOrd="5" destOrd="0" presId="urn:microsoft.com/office/officeart/2018/2/layout/IconLabelList"/>
    <dgm:cxn modelId="{4F247A3B-075A-453F-890F-3F9C2CC9BDDD}" type="presParOf" srcId="{130D4B55-80F6-498A-B4CB-78890212C9C3}" destId="{A544864C-6F8A-4BEC-B2E0-A9D53C62ABEB}" srcOrd="6" destOrd="0" presId="urn:microsoft.com/office/officeart/2018/2/layout/IconLabelList"/>
    <dgm:cxn modelId="{5941C28C-4C7F-4A67-86D1-9AF2B14DCC33}" type="presParOf" srcId="{A544864C-6F8A-4BEC-B2E0-A9D53C62ABEB}" destId="{E782D335-3797-4795-8D36-72DF1E499642}" srcOrd="0" destOrd="0" presId="urn:microsoft.com/office/officeart/2018/2/layout/IconLabelList"/>
    <dgm:cxn modelId="{779DC536-8114-4A8F-BEC4-7D2C98566A72}" type="presParOf" srcId="{A544864C-6F8A-4BEC-B2E0-A9D53C62ABEB}" destId="{71E17A22-FF27-41E5-9933-728A2B0C4B53}" srcOrd="1" destOrd="0" presId="urn:microsoft.com/office/officeart/2018/2/layout/IconLabelList"/>
    <dgm:cxn modelId="{0443FBCC-7DE0-4E73-8551-162BF8AFE9D3}" type="presParOf" srcId="{A544864C-6F8A-4BEC-B2E0-A9D53C62ABEB}" destId="{F9BCADEC-F156-45F1-9BCB-B42C2474E4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507CA2-FD8C-4FEC-9043-89AF8E25D3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603789-380C-4992-A942-B6D0BD182CAF}">
      <dgm:prSet/>
      <dgm:spPr/>
      <dgm:t>
        <a:bodyPr/>
        <a:lstStyle/>
        <a:p>
          <a:r>
            <a:rPr lang="en-US"/>
            <a:t>Room Allocation &amp; Availability Tracking</a:t>
          </a:r>
        </a:p>
      </dgm:t>
    </dgm:pt>
    <dgm:pt modelId="{00FCA0E8-1529-4E09-9D27-19249439114E}" type="parTrans" cxnId="{BE5157CC-040B-44C4-A4EF-2236621E26E2}">
      <dgm:prSet/>
      <dgm:spPr/>
      <dgm:t>
        <a:bodyPr/>
        <a:lstStyle/>
        <a:p>
          <a:endParaRPr lang="en-US"/>
        </a:p>
      </dgm:t>
    </dgm:pt>
    <dgm:pt modelId="{66F4EF94-4AE9-4DEC-958C-0B2BEEFB91A6}" type="sibTrans" cxnId="{BE5157CC-040B-44C4-A4EF-2236621E26E2}">
      <dgm:prSet/>
      <dgm:spPr/>
      <dgm:t>
        <a:bodyPr/>
        <a:lstStyle/>
        <a:p>
          <a:endParaRPr lang="en-US"/>
        </a:p>
      </dgm:t>
    </dgm:pt>
    <dgm:pt modelId="{748EDFCC-FB3C-4D65-8519-CDF74B6C113E}">
      <dgm:prSet/>
      <dgm:spPr/>
      <dgm:t>
        <a:bodyPr/>
        <a:lstStyle/>
        <a:p>
          <a:r>
            <a:rPr lang="en-US"/>
            <a:t>User Data Management</a:t>
          </a:r>
        </a:p>
      </dgm:t>
    </dgm:pt>
    <dgm:pt modelId="{1166C813-3567-4AE3-ADE9-5EAB93F687C0}" type="parTrans" cxnId="{B4595571-982F-431F-AA9A-FCC6CF2B49FD}">
      <dgm:prSet/>
      <dgm:spPr/>
      <dgm:t>
        <a:bodyPr/>
        <a:lstStyle/>
        <a:p>
          <a:endParaRPr lang="en-US"/>
        </a:p>
      </dgm:t>
    </dgm:pt>
    <dgm:pt modelId="{3C2C7E95-AE60-46E5-90B8-57BF99AB40F2}" type="sibTrans" cxnId="{B4595571-982F-431F-AA9A-FCC6CF2B49FD}">
      <dgm:prSet/>
      <dgm:spPr/>
      <dgm:t>
        <a:bodyPr/>
        <a:lstStyle/>
        <a:p>
          <a:endParaRPr lang="en-US"/>
        </a:p>
      </dgm:t>
    </dgm:pt>
    <dgm:pt modelId="{9A99E64A-4C87-41CE-8C54-765B341540DE}">
      <dgm:prSet/>
      <dgm:spPr/>
      <dgm:t>
        <a:bodyPr/>
        <a:lstStyle/>
        <a:p>
          <a:r>
            <a:rPr lang="en-US"/>
            <a:t>Billing &amp; Payment Issues</a:t>
          </a:r>
        </a:p>
      </dgm:t>
    </dgm:pt>
    <dgm:pt modelId="{002D46B4-D3C8-4502-8043-9DD102EBA1C5}" type="parTrans" cxnId="{6BA19CA3-1F96-458F-9F1B-1B86B86E00CB}">
      <dgm:prSet/>
      <dgm:spPr/>
      <dgm:t>
        <a:bodyPr/>
        <a:lstStyle/>
        <a:p>
          <a:endParaRPr lang="en-US"/>
        </a:p>
      </dgm:t>
    </dgm:pt>
    <dgm:pt modelId="{1D02EBF9-858B-4592-BE46-A158071AD272}" type="sibTrans" cxnId="{6BA19CA3-1F96-458F-9F1B-1B86B86E00CB}">
      <dgm:prSet/>
      <dgm:spPr/>
      <dgm:t>
        <a:bodyPr/>
        <a:lstStyle/>
        <a:p>
          <a:endParaRPr lang="en-US"/>
        </a:p>
      </dgm:t>
    </dgm:pt>
    <dgm:pt modelId="{1D6248B2-843E-40F1-8B9B-0DAE307C1779}">
      <dgm:prSet/>
      <dgm:spPr/>
      <dgm:t>
        <a:bodyPr/>
        <a:lstStyle/>
        <a:p>
          <a:r>
            <a:rPr lang="en-US"/>
            <a:t>Staff Coordination &amp; Scheduling</a:t>
          </a:r>
        </a:p>
      </dgm:t>
    </dgm:pt>
    <dgm:pt modelId="{08FD54F0-40D9-4A12-96AF-D6649FA0054D}" type="parTrans" cxnId="{9A05E0C8-85DE-451A-A3D1-2B104D7C9C0E}">
      <dgm:prSet/>
      <dgm:spPr/>
      <dgm:t>
        <a:bodyPr/>
        <a:lstStyle/>
        <a:p>
          <a:endParaRPr lang="en-US"/>
        </a:p>
      </dgm:t>
    </dgm:pt>
    <dgm:pt modelId="{A8BA6361-6876-4AE3-9B0B-0AAA458C29C6}" type="sibTrans" cxnId="{9A05E0C8-85DE-451A-A3D1-2B104D7C9C0E}">
      <dgm:prSet/>
      <dgm:spPr/>
      <dgm:t>
        <a:bodyPr/>
        <a:lstStyle/>
        <a:p>
          <a:endParaRPr lang="en-US"/>
        </a:p>
      </dgm:t>
    </dgm:pt>
    <dgm:pt modelId="{D6987C44-DCD6-48E2-8F20-F5F7B773A089}" type="pres">
      <dgm:prSet presAssocID="{BC507CA2-FD8C-4FEC-9043-89AF8E25D3F7}" presName="root" presStyleCnt="0">
        <dgm:presLayoutVars>
          <dgm:dir/>
          <dgm:resizeHandles val="exact"/>
        </dgm:presLayoutVars>
      </dgm:prSet>
      <dgm:spPr/>
    </dgm:pt>
    <dgm:pt modelId="{9AC27996-002C-4975-A4EA-BDB178397E92}" type="pres">
      <dgm:prSet presAssocID="{8A603789-380C-4992-A942-B6D0BD182CAF}" presName="compNode" presStyleCnt="0"/>
      <dgm:spPr/>
    </dgm:pt>
    <dgm:pt modelId="{AA1C15FE-4309-4629-A35A-7215E84826B2}" type="pres">
      <dgm:prSet presAssocID="{8A603789-380C-4992-A942-B6D0BD182CAF}" presName="bgRect" presStyleLbl="bgShp" presStyleIdx="0" presStyleCnt="4"/>
      <dgm:spPr/>
    </dgm:pt>
    <dgm:pt modelId="{5C8C094B-FC91-434F-8F27-7B6DE46386BA}" type="pres">
      <dgm:prSet presAssocID="{8A603789-380C-4992-A942-B6D0BD182C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AAB9DC5-FCEC-46AE-9C8C-858A4FD3E1B0}" type="pres">
      <dgm:prSet presAssocID="{8A603789-380C-4992-A942-B6D0BD182CAF}" presName="spaceRect" presStyleCnt="0"/>
      <dgm:spPr/>
    </dgm:pt>
    <dgm:pt modelId="{402F7D3C-9A24-43DC-A7E4-52D517EE4169}" type="pres">
      <dgm:prSet presAssocID="{8A603789-380C-4992-A942-B6D0BD182CAF}" presName="parTx" presStyleLbl="revTx" presStyleIdx="0" presStyleCnt="4">
        <dgm:presLayoutVars>
          <dgm:chMax val="0"/>
          <dgm:chPref val="0"/>
        </dgm:presLayoutVars>
      </dgm:prSet>
      <dgm:spPr/>
    </dgm:pt>
    <dgm:pt modelId="{A89AA617-08D9-4540-9C5C-0A490C2634E1}" type="pres">
      <dgm:prSet presAssocID="{66F4EF94-4AE9-4DEC-958C-0B2BEEFB91A6}" presName="sibTrans" presStyleCnt="0"/>
      <dgm:spPr/>
    </dgm:pt>
    <dgm:pt modelId="{66FB537D-F09D-4D1E-BEA7-3A3FAB3D6E00}" type="pres">
      <dgm:prSet presAssocID="{748EDFCC-FB3C-4D65-8519-CDF74B6C113E}" presName="compNode" presStyleCnt="0"/>
      <dgm:spPr/>
    </dgm:pt>
    <dgm:pt modelId="{9B166816-8C12-4C96-9AF6-48DE02F68A65}" type="pres">
      <dgm:prSet presAssocID="{748EDFCC-FB3C-4D65-8519-CDF74B6C113E}" presName="bgRect" presStyleLbl="bgShp" presStyleIdx="1" presStyleCnt="4"/>
      <dgm:spPr/>
    </dgm:pt>
    <dgm:pt modelId="{6BB3E64E-6DAA-484B-ACA2-562F4596F92A}" type="pres">
      <dgm:prSet presAssocID="{748EDFCC-FB3C-4D65-8519-CDF74B6C11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F84E39-F454-49A3-8E41-8B3AAAC54A79}" type="pres">
      <dgm:prSet presAssocID="{748EDFCC-FB3C-4D65-8519-CDF74B6C113E}" presName="spaceRect" presStyleCnt="0"/>
      <dgm:spPr/>
    </dgm:pt>
    <dgm:pt modelId="{7413B880-31AC-410E-A6F7-5E6F75D0A424}" type="pres">
      <dgm:prSet presAssocID="{748EDFCC-FB3C-4D65-8519-CDF74B6C113E}" presName="parTx" presStyleLbl="revTx" presStyleIdx="1" presStyleCnt="4">
        <dgm:presLayoutVars>
          <dgm:chMax val="0"/>
          <dgm:chPref val="0"/>
        </dgm:presLayoutVars>
      </dgm:prSet>
      <dgm:spPr/>
    </dgm:pt>
    <dgm:pt modelId="{D89CFC56-132C-4320-9236-C776B765482A}" type="pres">
      <dgm:prSet presAssocID="{3C2C7E95-AE60-46E5-90B8-57BF99AB40F2}" presName="sibTrans" presStyleCnt="0"/>
      <dgm:spPr/>
    </dgm:pt>
    <dgm:pt modelId="{16BFACDD-8D3D-4322-A6E2-D756D6443ED7}" type="pres">
      <dgm:prSet presAssocID="{9A99E64A-4C87-41CE-8C54-765B341540DE}" presName="compNode" presStyleCnt="0"/>
      <dgm:spPr/>
    </dgm:pt>
    <dgm:pt modelId="{D9D8E100-0FE9-40B1-BF9A-84DE189EF5CF}" type="pres">
      <dgm:prSet presAssocID="{9A99E64A-4C87-41CE-8C54-765B341540DE}" presName="bgRect" presStyleLbl="bgShp" presStyleIdx="2" presStyleCnt="4"/>
      <dgm:spPr/>
    </dgm:pt>
    <dgm:pt modelId="{E3721936-F3A9-49C5-803A-7BEDF7E5D636}" type="pres">
      <dgm:prSet presAssocID="{9A99E64A-4C87-41CE-8C54-765B341540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2E69577A-CAF3-4419-8D12-00A892C3197F}" type="pres">
      <dgm:prSet presAssocID="{9A99E64A-4C87-41CE-8C54-765B341540DE}" presName="spaceRect" presStyleCnt="0"/>
      <dgm:spPr/>
    </dgm:pt>
    <dgm:pt modelId="{7BF8924A-9F29-4EBB-B7FF-3D7885F315E5}" type="pres">
      <dgm:prSet presAssocID="{9A99E64A-4C87-41CE-8C54-765B341540DE}" presName="parTx" presStyleLbl="revTx" presStyleIdx="2" presStyleCnt="4">
        <dgm:presLayoutVars>
          <dgm:chMax val="0"/>
          <dgm:chPref val="0"/>
        </dgm:presLayoutVars>
      </dgm:prSet>
      <dgm:spPr/>
    </dgm:pt>
    <dgm:pt modelId="{5C08074C-39C9-4BB6-AA28-282F9BBF727A}" type="pres">
      <dgm:prSet presAssocID="{1D02EBF9-858B-4592-BE46-A158071AD272}" presName="sibTrans" presStyleCnt="0"/>
      <dgm:spPr/>
    </dgm:pt>
    <dgm:pt modelId="{CCC8FEAA-D1C7-4EBE-9FC6-7A8384621454}" type="pres">
      <dgm:prSet presAssocID="{1D6248B2-843E-40F1-8B9B-0DAE307C1779}" presName="compNode" presStyleCnt="0"/>
      <dgm:spPr/>
    </dgm:pt>
    <dgm:pt modelId="{66DA03DA-749F-4278-8862-96B33EA8D7FB}" type="pres">
      <dgm:prSet presAssocID="{1D6248B2-843E-40F1-8B9B-0DAE307C1779}" presName="bgRect" presStyleLbl="bgShp" presStyleIdx="3" presStyleCnt="4"/>
      <dgm:spPr/>
    </dgm:pt>
    <dgm:pt modelId="{92E14D60-5ADD-458B-9762-D62ECF45F2FF}" type="pres">
      <dgm:prSet presAssocID="{1D6248B2-843E-40F1-8B9B-0DAE307C17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81F9227-2E2A-489C-8031-699FA3F2B5A2}" type="pres">
      <dgm:prSet presAssocID="{1D6248B2-843E-40F1-8B9B-0DAE307C1779}" presName="spaceRect" presStyleCnt="0"/>
      <dgm:spPr/>
    </dgm:pt>
    <dgm:pt modelId="{DA81B1BB-55C1-4E11-A1E7-C3C7E1E9BEBC}" type="pres">
      <dgm:prSet presAssocID="{1D6248B2-843E-40F1-8B9B-0DAE307C177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7CFE33-84F6-4AAD-895B-1A232D74DE38}" type="presOf" srcId="{BC507CA2-FD8C-4FEC-9043-89AF8E25D3F7}" destId="{D6987C44-DCD6-48E2-8F20-F5F7B773A089}" srcOrd="0" destOrd="0" presId="urn:microsoft.com/office/officeart/2018/2/layout/IconVerticalSolidList"/>
    <dgm:cxn modelId="{30AC5F3F-7803-4721-ACDF-AA5520B570F0}" type="presOf" srcId="{1D6248B2-843E-40F1-8B9B-0DAE307C1779}" destId="{DA81B1BB-55C1-4E11-A1E7-C3C7E1E9BEBC}" srcOrd="0" destOrd="0" presId="urn:microsoft.com/office/officeart/2018/2/layout/IconVerticalSolidList"/>
    <dgm:cxn modelId="{2F5B8769-A480-4837-93D3-E5C11D09F28C}" type="presOf" srcId="{8A603789-380C-4992-A942-B6D0BD182CAF}" destId="{402F7D3C-9A24-43DC-A7E4-52D517EE4169}" srcOrd="0" destOrd="0" presId="urn:microsoft.com/office/officeart/2018/2/layout/IconVerticalSolidList"/>
    <dgm:cxn modelId="{25FBFD70-63A6-4776-BE04-DA0E3410381A}" type="presOf" srcId="{9A99E64A-4C87-41CE-8C54-765B341540DE}" destId="{7BF8924A-9F29-4EBB-B7FF-3D7885F315E5}" srcOrd="0" destOrd="0" presId="urn:microsoft.com/office/officeart/2018/2/layout/IconVerticalSolidList"/>
    <dgm:cxn modelId="{B4595571-982F-431F-AA9A-FCC6CF2B49FD}" srcId="{BC507CA2-FD8C-4FEC-9043-89AF8E25D3F7}" destId="{748EDFCC-FB3C-4D65-8519-CDF74B6C113E}" srcOrd="1" destOrd="0" parTransId="{1166C813-3567-4AE3-ADE9-5EAB93F687C0}" sibTransId="{3C2C7E95-AE60-46E5-90B8-57BF99AB40F2}"/>
    <dgm:cxn modelId="{6BA19CA3-1F96-458F-9F1B-1B86B86E00CB}" srcId="{BC507CA2-FD8C-4FEC-9043-89AF8E25D3F7}" destId="{9A99E64A-4C87-41CE-8C54-765B341540DE}" srcOrd="2" destOrd="0" parTransId="{002D46B4-D3C8-4502-8043-9DD102EBA1C5}" sibTransId="{1D02EBF9-858B-4592-BE46-A158071AD272}"/>
    <dgm:cxn modelId="{A69E12C1-763A-4C8B-8E6A-A1558CD984D1}" type="presOf" srcId="{748EDFCC-FB3C-4D65-8519-CDF74B6C113E}" destId="{7413B880-31AC-410E-A6F7-5E6F75D0A424}" srcOrd="0" destOrd="0" presId="urn:microsoft.com/office/officeart/2018/2/layout/IconVerticalSolidList"/>
    <dgm:cxn modelId="{9A05E0C8-85DE-451A-A3D1-2B104D7C9C0E}" srcId="{BC507CA2-FD8C-4FEC-9043-89AF8E25D3F7}" destId="{1D6248B2-843E-40F1-8B9B-0DAE307C1779}" srcOrd="3" destOrd="0" parTransId="{08FD54F0-40D9-4A12-96AF-D6649FA0054D}" sibTransId="{A8BA6361-6876-4AE3-9B0B-0AAA458C29C6}"/>
    <dgm:cxn modelId="{BE5157CC-040B-44C4-A4EF-2236621E26E2}" srcId="{BC507CA2-FD8C-4FEC-9043-89AF8E25D3F7}" destId="{8A603789-380C-4992-A942-B6D0BD182CAF}" srcOrd="0" destOrd="0" parTransId="{00FCA0E8-1529-4E09-9D27-19249439114E}" sibTransId="{66F4EF94-4AE9-4DEC-958C-0B2BEEFB91A6}"/>
    <dgm:cxn modelId="{38C10D7A-6A91-4F59-BDDF-58918CF6E065}" type="presParOf" srcId="{D6987C44-DCD6-48E2-8F20-F5F7B773A089}" destId="{9AC27996-002C-4975-A4EA-BDB178397E92}" srcOrd="0" destOrd="0" presId="urn:microsoft.com/office/officeart/2018/2/layout/IconVerticalSolidList"/>
    <dgm:cxn modelId="{7ADA0774-3CD2-4602-813C-EB09A7860D80}" type="presParOf" srcId="{9AC27996-002C-4975-A4EA-BDB178397E92}" destId="{AA1C15FE-4309-4629-A35A-7215E84826B2}" srcOrd="0" destOrd="0" presId="urn:microsoft.com/office/officeart/2018/2/layout/IconVerticalSolidList"/>
    <dgm:cxn modelId="{1A2E2CC3-783F-46DF-A4BF-95B9308CD359}" type="presParOf" srcId="{9AC27996-002C-4975-A4EA-BDB178397E92}" destId="{5C8C094B-FC91-434F-8F27-7B6DE46386BA}" srcOrd="1" destOrd="0" presId="urn:microsoft.com/office/officeart/2018/2/layout/IconVerticalSolidList"/>
    <dgm:cxn modelId="{AA79AA0E-04C8-40D8-8E19-AE6488D457DC}" type="presParOf" srcId="{9AC27996-002C-4975-A4EA-BDB178397E92}" destId="{AAAB9DC5-FCEC-46AE-9C8C-858A4FD3E1B0}" srcOrd="2" destOrd="0" presId="urn:microsoft.com/office/officeart/2018/2/layout/IconVerticalSolidList"/>
    <dgm:cxn modelId="{14201117-2FD1-4D0B-89F8-52A7AF72E5F3}" type="presParOf" srcId="{9AC27996-002C-4975-A4EA-BDB178397E92}" destId="{402F7D3C-9A24-43DC-A7E4-52D517EE4169}" srcOrd="3" destOrd="0" presId="urn:microsoft.com/office/officeart/2018/2/layout/IconVerticalSolidList"/>
    <dgm:cxn modelId="{06ABB43A-59E1-4FE6-B25B-33268314B9EB}" type="presParOf" srcId="{D6987C44-DCD6-48E2-8F20-F5F7B773A089}" destId="{A89AA617-08D9-4540-9C5C-0A490C2634E1}" srcOrd="1" destOrd="0" presId="urn:microsoft.com/office/officeart/2018/2/layout/IconVerticalSolidList"/>
    <dgm:cxn modelId="{CE9569F1-FC93-4FF7-8757-0D2E7E0093BE}" type="presParOf" srcId="{D6987C44-DCD6-48E2-8F20-F5F7B773A089}" destId="{66FB537D-F09D-4D1E-BEA7-3A3FAB3D6E00}" srcOrd="2" destOrd="0" presId="urn:microsoft.com/office/officeart/2018/2/layout/IconVerticalSolidList"/>
    <dgm:cxn modelId="{5DE023D4-16AB-42C5-9205-5F4F29E77841}" type="presParOf" srcId="{66FB537D-F09D-4D1E-BEA7-3A3FAB3D6E00}" destId="{9B166816-8C12-4C96-9AF6-48DE02F68A65}" srcOrd="0" destOrd="0" presId="urn:microsoft.com/office/officeart/2018/2/layout/IconVerticalSolidList"/>
    <dgm:cxn modelId="{765BB62A-287C-4527-9996-D5252080F313}" type="presParOf" srcId="{66FB537D-F09D-4D1E-BEA7-3A3FAB3D6E00}" destId="{6BB3E64E-6DAA-484B-ACA2-562F4596F92A}" srcOrd="1" destOrd="0" presId="urn:microsoft.com/office/officeart/2018/2/layout/IconVerticalSolidList"/>
    <dgm:cxn modelId="{B897C5CB-28DE-49AA-818A-42463EE7153B}" type="presParOf" srcId="{66FB537D-F09D-4D1E-BEA7-3A3FAB3D6E00}" destId="{7DF84E39-F454-49A3-8E41-8B3AAAC54A79}" srcOrd="2" destOrd="0" presId="urn:microsoft.com/office/officeart/2018/2/layout/IconVerticalSolidList"/>
    <dgm:cxn modelId="{DC051591-CC89-428A-9D5B-D3AA62EF0324}" type="presParOf" srcId="{66FB537D-F09D-4D1E-BEA7-3A3FAB3D6E00}" destId="{7413B880-31AC-410E-A6F7-5E6F75D0A424}" srcOrd="3" destOrd="0" presId="urn:microsoft.com/office/officeart/2018/2/layout/IconVerticalSolidList"/>
    <dgm:cxn modelId="{7E92A564-3790-45DD-B17F-B6E99C5589FA}" type="presParOf" srcId="{D6987C44-DCD6-48E2-8F20-F5F7B773A089}" destId="{D89CFC56-132C-4320-9236-C776B765482A}" srcOrd="3" destOrd="0" presId="urn:microsoft.com/office/officeart/2018/2/layout/IconVerticalSolidList"/>
    <dgm:cxn modelId="{D97F6900-CF96-4488-B171-4DC9928F7CD0}" type="presParOf" srcId="{D6987C44-DCD6-48E2-8F20-F5F7B773A089}" destId="{16BFACDD-8D3D-4322-A6E2-D756D6443ED7}" srcOrd="4" destOrd="0" presId="urn:microsoft.com/office/officeart/2018/2/layout/IconVerticalSolidList"/>
    <dgm:cxn modelId="{982B0FC6-28F5-41DD-875F-BF50F2609929}" type="presParOf" srcId="{16BFACDD-8D3D-4322-A6E2-D756D6443ED7}" destId="{D9D8E100-0FE9-40B1-BF9A-84DE189EF5CF}" srcOrd="0" destOrd="0" presId="urn:microsoft.com/office/officeart/2018/2/layout/IconVerticalSolidList"/>
    <dgm:cxn modelId="{F3028FC9-1868-426A-9F07-EF8F3BB143B0}" type="presParOf" srcId="{16BFACDD-8D3D-4322-A6E2-D756D6443ED7}" destId="{E3721936-F3A9-49C5-803A-7BEDF7E5D636}" srcOrd="1" destOrd="0" presId="urn:microsoft.com/office/officeart/2018/2/layout/IconVerticalSolidList"/>
    <dgm:cxn modelId="{394873F8-1F26-4715-8EA8-E03BFCBD7CB4}" type="presParOf" srcId="{16BFACDD-8D3D-4322-A6E2-D756D6443ED7}" destId="{2E69577A-CAF3-4419-8D12-00A892C3197F}" srcOrd="2" destOrd="0" presId="urn:microsoft.com/office/officeart/2018/2/layout/IconVerticalSolidList"/>
    <dgm:cxn modelId="{ECA310DC-271A-45CC-B560-BFD6FD9F9967}" type="presParOf" srcId="{16BFACDD-8D3D-4322-A6E2-D756D6443ED7}" destId="{7BF8924A-9F29-4EBB-B7FF-3D7885F315E5}" srcOrd="3" destOrd="0" presId="urn:microsoft.com/office/officeart/2018/2/layout/IconVerticalSolidList"/>
    <dgm:cxn modelId="{A70C962A-FAE7-47F1-8807-50BCC33FC0F9}" type="presParOf" srcId="{D6987C44-DCD6-48E2-8F20-F5F7B773A089}" destId="{5C08074C-39C9-4BB6-AA28-282F9BBF727A}" srcOrd="5" destOrd="0" presId="urn:microsoft.com/office/officeart/2018/2/layout/IconVerticalSolidList"/>
    <dgm:cxn modelId="{B1A4B0EF-1132-460C-A4B8-B074F7AF9C6E}" type="presParOf" srcId="{D6987C44-DCD6-48E2-8F20-F5F7B773A089}" destId="{CCC8FEAA-D1C7-4EBE-9FC6-7A8384621454}" srcOrd="6" destOrd="0" presId="urn:microsoft.com/office/officeart/2018/2/layout/IconVerticalSolidList"/>
    <dgm:cxn modelId="{EA6A6F7E-5B2D-4782-8651-3042A67EA055}" type="presParOf" srcId="{CCC8FEAA-D1C7-4EBE-9FC6-7A8384621454}" destId="{66DA03DA-749F-4278-8862-96B33EA8D7FB}" srcOrd="0" destOrd="0" presId="urn:microsoft.com/office/officeart/2018/2/layout/IconVerticalSolidList"/>
    <dgm:cxn modelId="{8D7B0F2D-0374-48D2-A8B8-59D4F1B00653}" type="presParOf" srcId="{CCC8FEAA-D1C7-4EBE-9FC6-7A8384621454}" destId="{92E14D60-5ADD-458B-9762-D62ECF45F2FF}" srcOrd="1" destOrd="0" presId="urn:microsoft.com/office/officeart/2018/2/layout/IconVerticalSolidList"/>
    <dgm:cxn modelId="{02CE75B0-7501-4241-B5F3-C114BBDB60EA}" type="presParOf" srcId="{CCC8FEAA-D1C7-4EBE-9FC6-7A8384621454}" destId="{981F9227-2E2A-489C-8031-699FA3F2B5A2}" srcOrd="2" destOrd="0" presId="urn:microsoft.com/office/officeart/2018/2/layout/IconVerticalSolidList"/>
    <dgm:cxn modelId="{703E2826-5117-48F6-A239-B14B9F0D79F6}" type="presParOf" srcId="{CCC8FEAA-D1C7-4EBE-9FC6-7A8384621454}" destId="{DA81B1BB-55C1-4E11-A1E7-C3C7E1E9BE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D7BE1-3580-459B-9D6C-5E5BE6A3E4E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B0459A-7934-4BD6-BF10-0344290C59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Website Exploration</a:t>
          </a:r>
        </a:p>
      </dgm:t>
    </dgm:pt>
    <dgm:pt modelId="{21E2CA4D-EF0B-4492-8141-264813A7C063}" type="parTrans" cxnId="{0946966F-C05E-4C7D-9D0C-4A527DD96422}">
      <dgm:prSet/>
      <dgm:spPr/>
      <dgm:t>
        <a:bodyPr/>
        <a:lstStyle/>
        <a:p>
          <a:endParaRPr lang="en-US"/>
        </a:p>
      </dgm:t>
    </dgm:pt>
    <dgm:pt modelId="{08881C14-3046-4E0E-B343-AE65BD33112C}" type="sibTrans" cxnId="{0946966F-C05E-4C7D-9D0C-4A527DD96422}">
      <dgm:prSet/>
      <dgm:spPr/>
      <dgm:t>
        <a:bodyPr/>
        <a:lstStyle/>
        <a:p>
          <a:endParaRPr lang="en-US"/>
        </a:p>
      </dgm:t>
    </dgm:pt>
    <dgm:pt modelId="{12EFABE7-2456-4B89-B15D-2DF784C812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Agoda</a:t>
          </a:r>
        </a:p>
      </dgm:t>
    </dgm:pt>
    <dgm:pt modelId="{93404E1A-FAF3-4054-9027-9EDF763E0F64}" type="parTrans" cxnId="{3BDD3AC5-ED94-42EC-A236-EED42C1AFABC}">
      <dgm:prSet/>
      <dgm:spPr/>
      <dgm:t>
        <a:bodyPr/>
        <a:lstStyle/>
        <a:p>
          <a:endParaRPr lang="en-US"/>
        </a:p>
      </dgm:t>
    </dgm:pt>
    <dgm:pt modelId="{E2C6DCA4-BCC3-4C74-A7C5-44936AE42B69}" type="sibTrans" cxnId="{3BDD3AC5-ED94-42EC-A236-EED42C1AFABC}">
      <dgm:prSet/>
      <dgm:spPr/>
      <dgm:t>
        <a:bodyPr/>
        <a:lstStyle/>
        <a:p>
          <a:endParaRPr lang="en-US"/>
        </a:p>
      </dgm:t>
    </dgm:pt>
    <dgm:pt modelId="{AEBEADB2-E25E-4A8F-8EEF-4BD9C42B09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OYO </a:t>
          </a:r>
          <a:r>
            <a:rPr lang="en-US" sz="1400" dirty="0"/>
            <a:t>Rooms</a:t>
          </a:r>
          <a:endParaRPr lang="en-US" sz="1200" dirty="0"/>
        </a:p>
      </dgm:t>
    </dgm:pt>
    <dgm:pt modelId="{9A83DF84-86DA-4881-B95E-41FD2AC76B84}" type="parTrans" cxnId="{BB54B3ED-C53F-4FE4-BF70-158309C3F471}">
      <dgm:prSet/>
      <dgm:spPr/>
      <dgm:t>
        <a:bodyPr/>
        <a:lstStyle/>
        <a:p>
          <a:endParaRPr lang="en-US"/>
        </a:p>
      </dgm:t>
    </dgm:pt>
    <dgm:pt modelId="{46F001E2-B531-45C2-97AD-B0EEFD81B973}" type="sibTrans" cxnId="{BB54B3ED-C53F-4FE4-BF70-158309C3F471}">
      <dgm:prSet/>
      <dgm:spPr/>
      <dgm:t>
        <a:bodyPr/>
        <a:lstStyle/>
        <a:p>
          <a:endParaRPr lang="en-US"/>
        </a:p>
      </dgm:t>
    </dgm:pt>
    <dgm:pt modelId="{18F15576-015B-40A9-9D2F-41F8A93EDE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Trivago etc.</a:t>
          </a:r>
        </a:p>
      </dgm:t>
    </dgm:pt>
    <dgm:pt modelId="{16503F3B-22A3-45CA-8DC1-59D801F80D89}" type="parTrans" cxnId="{5BDCA0CE-055C-42D1-B306-C349B9105DBB}">
      <dgm:prSet/>
      <dgm:spPr/>
      <dgm:t>
        <a:bodyPr/>
        <a:lstStyle/>
        <a:p>
          <a:endParaRPr lang="en-US"/>
        </a:p>
      </dgm:t>
    </dgm:pt>
    <dgm:pt modelId="{AD9FA9DC-9DCB-40B7-8BF8-564B2925B016}" type="sibTrans" cxnId="{5BDCA0CE-055C-42D1-B306-C349B9105DBB}">
      <dgm:prSet/>
      <dgm:spPr/>
      <dgm:t>
        <a:bodyPr/>
        <a:lstStyle/>
        <a:p>
          <a:endParaRPr lang="en-US"/>
        </a:p>
      </dgm:t>
    </dgm:pt>
    <dgm:pt modelId="{98324C1B-8E99-4D78-80B4-644E21F8F8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Ideas for Tables, Entities &amp; Attributes</a:t>
          </a:r>
        </a:p>
      </dgm:t>
    </dgm:pt>
    <dgm:pt modelId="{FD8CAF94-A781-44A9-8386-94DEC14A8927}" type="parTrans" cxnId="{FE6ED4A0-0C1F-4919-B800-8E82BA1CA8DF}">
      <dgm:prSet/>
      <dgm:spPr/>
      <dgm:t>
        <a:bodyPr/>
        <a:lstStyle/>
        <a:p>
          <a:endParaRPr lang="en-US"/>
        </a:p>
      </dgm:t>
    </dgm:pt>
    <dgm:pt modelId="{83F8387E-C472-4395-9AD5-68698BA8F7FF}" type="sibTrans" cxnId="{FE6ED4A0-0C1F-4919-B800-8E82BA1CA8DF}">
      <dgm:prSet/>
      <dgm:spPr/>
      <dgm:t>
        <a:bodyPr/>
        <a:lstStyle/>
        <a:p>
          <a:endParaRPr lang="en-US"/>
        </a:p>
      </dgm:t>
    </dgm:pt>
    <dgm:pt modelId="{085BADC2-FB23-40D6-949F-39E53DAFD6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Observations</a:t>
          </a:r>
        </a:p>
      </dgm:t>
    </dgm:pt>
    <dgm:pt modelId="{44D1DB5E-93FF-4037-AF92-7F1AAA2FEC24}" type="parTrans" cxnId="{059C765D-319B-4E18-8D1B-1A9F10EE63D9}">
      <dgm:prSet/>
      <dgm:spPr/>
      <dgm:t>
        <a:bodyPr/>
        <a:lstStyle/>
        <a:p>
          <a:endParaRPr lang="en-US"/>
        </a:p>
      </dgm:t>
    </dgm:pt>
    <dgm:pt modelId="{0E347BB1-0888-4ADE-98D8-0BABBF7AFFAD}" type="sibTrans" cxnId="{059C765D-319B-4E18-8D1B-1A9F10EE63D9}">
      <dgm:prSet/>
      <dgm:spPr/>
      <dgm:t>
        <a:bodyPr/>
        <a:lstStyle/>
        <a:p>
          <a:endParaRPr lang="en-US"/>
        </a:p>
      </dgm:t>
    </dgm:pt>
    <dgm:pt modelId="{A4CB4C15-E4E1-4B16-B8B2-2696375B43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Examples</a:t>
          </a:r>
        </a:p>
      </dgm:t>
    </dgm:pt>
    <dgm:pt modelId="{F7DF8904-CDAF-4905-88FC-CBF90DD865AA}" type="parTrans" cxnId="{EDC91AC7-89EC-4540-84C2-4E56A163DEC0}">
      <dgm:prSet/>
      <dgm:spPr/>
      <dgm:t>
        <a:bodyPr/>
        <a:lstStyle/>
        <a:p>
          <a:endParaRPr lang="en-US"/>
        </a:p>
      </dgm:t>
    </dgm:pt>
    <dgm:pt modelId="{F4DCD87E-C06A-48A1-89BE-6FF03C33CA5D}" type="sibTrans" cxnId="{EDC91AC7-89EC-4540-84C2-4E56A163DEC0}">
      <dgm:prSet/>
      <dgm:spPr/>
      <dgm:t>
        <a:bodyPr/>
        <a:lstStyle/>
        <a:p>
          <a:endParaRPr lang="en-US"/>
        </a:p>
      </dgm:t>
    </dgm:pt>
    <dgm:pt modelId="{43F9FFC8-C34F-254B-B1B8-D3B303E08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OYO, Agoda - Microsoft SQL Server</a:t>
          </a:r>
        </a:p>
      </dgm:t>
    </dgm:pt>
    <dgm:pt modelId="{7559A6A0-B35D-9B40-9D49-258DA66B0EA6}" type="parTrans" cxnId="{6CBDD4F6-C81A-C74E-9AB6-69D0E35DDAA3}">
      <dgm:prSet/>
      <dgm:spPr/>
      <dgm:t>
        <a:bodyPr/>
        <a:lstStyle/>
        <a:p>
          <a:endParaRPr lang="en-US"/>
        </a:p>
      </dgm:t>
    </dgm:pt>
    <dgm:pt modelId="{9FDFBCBF-DB8A-5843-BA6E-2085CA0B4802}" type="sibTrans" cxnId="{6CBDD4F6-C81A-C74E-9AB6-69D0E35DDAA3}">
      <dgm:prSet/>
      <dgm:spPr/>
      <dgm:t>
        <a:bodyPr/>
        <a:lstStyle/>
        <a:p>
          <a:endParaRPr lang="en-US"/>
        </a:p>
      </dgm:t>
    </dgm:pt>
    <dgm:pt modelId="{36644A24-875B-4C2C-B3D1-A34DD3D28D4A}" type="pres">
      <dgm:prSet presAssocID="{F64D7BE1-3580-459B-9D6C-5E5BE6A3E4EF}" presName="root" presStyleCnt="0">
        <dgm:presLayoutVars>
          <dgm:dir/>
          <dgm:resizeHandles val="exact"/>
        </dgm:presLayoutVars>
      </dgm:prSet>
      <dgm:spPr/>
    </dgm:pt>
    <dgm:pt modelId="{636E9834-CDB7-4848-8C3C-D807CC2C16AA}" type="pres">
      <dgm:prSet presAssocID="{55B0459A-7934-4BD6-BF10-0344290C5973}" presName="compNode" presStyleCnt="0"/>
      <dgm:spPr/>
    </dgm:pt>
    <dgm:pt modelId="{483CCF2F-E60E-4851-AFA5-A01118F27AF7}" type="pres">
      <dgm:prSet presAssocID="{55B0459A-7934-4BD6-BF10-0344290C59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E5D1BD-E25B-43B0-B79F-7F60B866312C}" type="pres">
      <dgm:prSet presAssocID="{55B0459A-7934-4BD6-BF10-0344290C5973}" presName="iconSpace" presStyleCnt="0"/>
      <dgm:spPr/>
    </dgm:pt>
    <dgm:pt modelId="{E2AC58C8-8F88-44AE-975C-1E3ED1160437}" type="pres">
      <dgm:prSet presAssocID="{55B0459A-7934-4BD6-BF10-0344290C5973}" presName="parTx" presStyleLbl="revTx" presStyleIdx="0" presStyleCnt="8">
        <dgm:presLayoutVars>
          <dgm:chMax val="0"/>
          <dgm:chPref val="0"/>
        </dgm:presLayoutVars>
      </dgm:prSet>
      <dgm:spPr/>
    </dgm:pt>
    <dgm:pt modelId="{4EAF4168-37E3-4805-A720-3F7D2ED0EDD7}" type="pres">
      <dgm:prSet presAssocID="{55B0459A-7934-4BD6-BF10-0344290C5973}" presName="txSpace" presStyleCnt="0"/>
      <dgm:spPr/>
    </dgm:pt>
    <dgm:pt modelId="{0423F549-2259-4351-8202-184E70A9D200}" type="pres">
      <dgm:prSet presAssocID="{55B0459A-7934-4BD6-BF10-0344290C5973}" presName="desTx" presStyleLbl="revTx" presStyleIdx="1" presStyleCnt="8">
        <dgm:presLayoutVars/>
      </dgm:prSet>
      <dgm:spPr/>
    </dgm:pt>
    <dgm:pt modelId="{7D04664C-52E9-4B86-86FA-285B4A59A29E}" type="pres">
      <dgm:prSet presAssocID="{08881C14-3046-4E0E-B343-AE65BD33112C}" presName="sibTrans" presStyleCnt="0"/>
      <dgm:spPr/>
    </dgm:pt>
    <dgm:pt modelId="{08529E5B-3984-4595-92F9-C539DBB59CD8}" type="pres">
      <dgm:prSet presAssocID="{98324C1B-8E99-4D78-80B4-644E21F8F8E2}" presName="compNode" presStyleCnt="0"/>
      <dgm:spPr/>
    </dgm:pt>
    <dgm:pt modelId="{68A59E68-4CFE-4403-9E43-0CE807A61179}" type="pres">
      <dgm:prSet presAssocID="{98324C1B-8E99-4D78-80B4-644E21F8F8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B006316-03FD-4F53-9E2F-A42BD8CF2CFE}" type="pres">
      <dgm:prSet presAssocID="{98324C1B-8E99-4D78-80B4-644E21F8F8E2}" presName="iconSpace" presStyleCnt="0"/>
      <dgm:spPr/>
    </dgm:pt>
    <dgm:pt modelId="{B38B669B-32E2-4AB8-9050-E73BE2FAB67F}" type="pres">
      <dgm:prSet presAssocID="{98324C1B-8E99-4D78-80B4-644E21F8F8E2}" presName="parTx" presStyleLbl="revTx" presStyleIdx="2" presStyleCnt="8">
        <dgm:presLayoutVars>
          <dgm:chMax val="0"/>
          <dgm:chPref val="0"/>
        </dgm:presLayoutVars>
      </dgm:prSet>
      <dgm:spPr/>
    </dgm:pt>
    <dgm:pt modelId="{C98E9E47-2E36-46A4-BCCA-DA15E3ACA0AB}" type="pres">
      <dgm:prSet presAssocID="{98324C1B-8E99-4D78-80B4-644E21F8F8E2}" presName="txSpace" presStyleCnt="0"/>
      <dgm:spPr/>
    </dgm:pt>
    <dgm:pt modelId="{F0559D80-C840-4A82-8DB2-551F22ACFABA}" type="pres">
      <dgm:prSet presAssocID="{98324C1B-8E99-4D78-80B4-644E21F8F8E2}" presName="desTx" presStyleLbl="revTx" presStyleIdx="3" presStyleCnt="8">
        <dgm:presLayoutVars/>
      </dgm:prSet>
      <dgm:spPr/>
    </dgm:pt>
    <dgm:pt modelId="{051A8DCC-3808-4153-AD0D-C558940ACC45}" type="pres">
      <dgm:prSet presAssocID="{83F8387E-C472-4395-9AD5-68698BA8F7FF}" presName="sibTrans" presStyleCnt="0"/>
      <dgm:spPr/>
    </dgm:pt>
    <dgm:pt modelId="{506339DD-103E-469A-9F2A-53BAAC76E852}" type="pres">
      <dgm:prSet presAssocID="{085BADC2-FB23-40D6-949F-39E53DAFD6DB}" presName="compNode" presStyleCnt="0"/>
      <dgm:spPr/>
    </dgm:pt>
    <dgm:pt modelId="{0ED54690-F148-4950-958D-DE8128745D76}" type="pres">
      <dgm:prSet presAssocID="{085BADC2-FB23-40D6-949F-39E53DAFD6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4E8E28F2-0643-484E-8657-46A7AA00DD94}" type="pres">
      <dgm:prSet presAssocID="{085BADC2-FB23-40D6-949F-39E53DAFD6DB}" presName="iconSpace" presStyleCnt="0"/>
      <dgm:spPr/>
    </dgm:pt>
    <dgm:pt modelId="{819C80B2-6EFD-44BF-B343-92088714899A}" type="pres">
      <dgm:prSet presAssocID="{085BADC2-FB23-40D6-949F-39E53DAFD6DB}" presName="parTx" presStyleLbl="revTx" presStyleIdx="4" presStyleCnt="8">
        <dgm:presLayoutVars>
          <dgm:chMax val="0"/>
          <dgm:chPref val="0"/>
        </dgm:presLayoutVars>
      </dgm:prSet>
      <dgm:spPr/>
    </dgm:pt>
    <dgm:pt modelId="{2BA42EE8-FA06-41B8-9C80-C213AD189177}" type="pres">
      <dgm:prSet presAssocID="{085BADC2-FB23-40D6-949F-39E53DAFD6DB}" presName="txSpace" presStyleCnt="0"/>
      <dgm:spPr/>
    </dgm:pt>
    <dgm:pt modelId="{E8B30505-C0B4-4AA3-89FF-9E9CAECA10F8}" type="pres">
      <dgm:prSet presAssocID="{085BADC2-FB23-40D6-949F-39E53DAFD6DB}" presName="desTx" presStyleLbl="revTx" presStyleIdx="5" presStyleCnt="8">
        <dgm:presLayoutVars/>
      </dgm:prSet>
      <dgm:spPr/>
    </dgm:pt>
    <dgm:pt modelId="{82A403D7-9E05-4148-8F64-01090252838F}" type="pres">
      <dgm:prSet presAssocID="{0E347BB1-0888-4ADE-98D8-0BABBF7AFFAD}" presName="sibTrans" presStyleCnt="0"/>
      <dgm:spPr/>
    </dgm:pt>
    <dgm:pt modelId="{0D51C407-8A7A-4F44-8DB2-BE3D9019D9ED}" type="pres">
      <dgm:prSet presAssocID="{A4CB4C15-E4E1-4B16-B8B2-2696375B4331}" presName="compNode" presStyleCnt="0"/>
      <dgm:spPr/>
    </dgm:pt>
    <dgm:pt modelId="{AECBFC72-496F-4EB8-8FAD-151F0C6887DB}" type="pres">
      <dgm:prSet presAssocID="{A4CB4C15-E4E1-4B16-B8B2-2696375B43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125538-0F2D-46AD-829A-1E0538983375}" type="pres">
      <dgm:prSet presAssocID="{A4CB4C15-E4E1-4B16-B8B2-2696375B4331}" presName="iconSpace" presStyleCnt="0"/>
      <dgm:spPr/>
    </dgm:pt>
    <dgm:pt modelId="{5E30DE80-B3EA-4500-8592-08B1BCB393B1}" type="pres">
      <dgm:prSet presAssocID="{A4CB4C15-E4E1-4B16-B8B2-2696375B4331}" presName="parTx" presStyleLbl="revTx" presStyleIdx="6" presStyleCnt="8">
        <dgm:presLayoutVars>
          <dgm:chMax val="0"/>
          <dgm:chPref val="0"/>
        </dgm:presLayoutVars>
      </dgm:prSet>
      <dgm:spPr/>
    </dgm:pt>
    <dgm:pt modelId="{2DC5B928-9029-4DFA-8900-75E8F07739AB}" type="pres">
      <dgm:prSet presAssocID="{A4CB4C15-E4E1-4B16-B8B2-2696375B4331}" presName="txSpace" presStyleCnt="0"/>
      <dgm:spPr/>
    </dgm:pt>
    <dgm:pt modelId="{4528205E-9176-4C01-AA90-678C2DEF0D23}" type="pres">
      <dgm:prSet presAssocID="{A4CB4C15-E4E1-4B16-B8B2-2696375B4331}" presName="desTx" presStyleLbl="revTx" presStyleIdx="7" presStyleCnt="8">
        <dgm:presLayoutVars/>
      </dgm:prSet>
      <dgm:spPr/>
    </dgm:pt>
  </dgm:ptLst>
  <dgm:cxnLst>
    <dgm:cxn modelId="{84A9E10B-BB6D-4E5F-A530-C55977D39AB9}" type="presOf" srcId="{AEBEADB2-E25E-4A8F-8EEF-4BD9C42B0939}" destId="{0423F549-2259-4351-8202-184E70A9D200}" srcOrd="0" destOrd="1" presId="urn:microsoft.com/office/officeart/2018/5/layout/CenteredIconLabelDescriptionList"/>
    <dgm:cxn modelId="{BD421C0D-0A17-4EEC-9130-CC27F92ECA7B}" type="presOf" srcId="{18F15576-015B-40A9-9D2F-41F8A93EDE47}" destId="{0423F549-2259-4351-8202-184E70A9D200}" srcOrd="0" destOrd="2" presId="urn:microsoft.com/office/officeart/2018/5/layout/CenteredIconLabelDescriptionList"/>
    <dgm:cxn modelId="{BD93C333-0EC8-C841-A65A-2038B3D85FAC}" type="presOf" srcId="{43F9FFC8-C34F-254B-B1B8-D3B303E087EB}" destId="{E8B30505-C0B4-4AA3-89FF-9E9CAECA10F8}" srcOrd="0" destOrd="0" presId="urn:microsoft.com/office/officeart/2018/5/layout/CenteredIconLabelDescriptionList"/>
    <dgm:cxn modelId="{27823F52-B09B-4E2F-95E6-FA0BC57C751D}" type="presOf" srcId="{085BADC2-FB23-40D6-949F-39E53DAFD6DB}" destId="{819C80B2-6EFD-44BF-B343-92088714899A}" srcOrd="0" destOrd="0" presId="urn:microsoft.com/office/officeart/2018/5/layout/CenteredIconLabelDescriptionList"/>
    <dgm:cxn modelId="{059C765D-319B-4E18-8D1B-1A9F10EE63D9}" srcId="{F64D7BE1-3580-459B-9D6C-5E5BE6A3E4EF}" destId="{085BADC2-FB23-40D6-949F-39E53DAFD6DB}" srcOrd="2" destOrd="0" parTransId="{44D1DB5E-93FF-4037-AF92-7F1AAA2FEC24}" sibTransId="{0E347BB1-0888-4ADE-98D8-0BABBF7AFFAD}"/>
    <dgm:cxn modelId="{D912F866-07C1-4867-896E-3C218B871A24}" type="presOf" srcId="{98324C1B-8E99-4D78-80B4-644E21F8F8E2}" destId="{B38B669B-32E2-4AB8-9050-E73BE2FAB67F}" srcOrd="0" destOrd="0" presId="urn:microsoft.com/office/officeart/2018/5/layout/CenteredIconLabelDescriptionList"/>
    <dgm:cxn modelId="{0946966F-C05E-4C7D-9D0C-4A527DD96422}" srcId="{F64D7BE1-3580-459B-9D6C-5E5BE6A3E4EF}" destId="{55B0459A-7934-4BD6-BF10-0344290C5973}" srcOrd="0" destOrd="0" parTransId="{21E2CA4D-EF0B-4492-8141-264813A7C063}" sibTransId="{08881C14-3046-4E0E-B343-AE65BD33112C}"/>
    <dgm:cxn modelId="{62831971-30E7-4A42-9AE3-4B19ED996BEB}" type="presOf" srcId="{55B0459A-7934-4BD6-BF10-0344290C5973}" destId="{E2AC58C8-8F88-44AE-975C-1E3ED1160437}" srcOrd="0" destOrd="0" presId="urn:microsoft.com/office/officeart/2018/5/layout/CenteredIconLabelDescriptionList"/>
    <dgm:cxn modelId="{A8BE207B-BAC8-4A7F-BD74-D03641709E07}" type="presOf" srcId="{12EFABE7-2456-4B89-B15D-2DF784C81267}" destId="{0423F549-2259-4351-8202-184E70A9D200}" srcOrd="0" destOrd="0" presId="urn:microsoft.com/office/officeart/2018/5/layout/CenteredIconLabelDescriptionList"/>
    <dgm:cxn modelId="{AA204394-F361-4EBD-BF7F-05CE1EFC1208}" type="presOf" srcId="{A4CB4C15-E4E1-4B16-B8B2-2696375B4331}" destId="{5E30DE80-B3EA-4500-8592-08B1BCB393B1}" srcOrd="0" destOrd="0" presId="urn:microsoft.com/office/officeart/2018/5/layout/CenteredIconLabelDescriptionList"/>
    <dgm:cxn modelId="{FE6ED4A0-0C1F-4919-B800-8E82BA1CA8DF}" srcId="{F64D7BE1-3580-459B-9D6C-5E5BE6A3E4EF}" destId="{98324C1B-8E99-4D78-80B4-644E21F8F8E2}" srcOrd="1" destOrd="0" parTransId="{FD8CAF94-A781-44A9-8386-94DEC14A8927}" sibTransId="{83F8387E-C472-4395-9AD5-68698BA8F7FF}"/>
    <dgm:cxn modelId="{3BDD3AC5-ED94-42EC-A236-EED42C1AFABC}" srcId="{55B0459A-7934-4BD6-BF10-0344290C5973}" destId="{12EFABE7-2456-4B89-B15D-2DF784C81267}" srcOrd="0" destOrd="0" parTransId="{93404E1A-FAF3-4054-9027-9EDF763E0F64}" sibTransId="{E2C6DCA4-BCC3-4C74-A7C5-44936AE42B69}"/>
    <dgm:cxn modelId="{EDC91AC7-89EC-4540-84C2-4E56A163DEC0}" srcId="{F64D7BE1-3580-459B-9D6C-5E5BE6A3E4EF}" destId="{A4CB4C15-E4E1-4B16-B8B2-2696375B4331}" srcOrd="3" destOrd="0" parTransId="{F7DF8904-CDAF-4905-88FC-CBF90DD865AA}" sibTransId="{F4DCD87E-C06A-48A1-89BE-6FF03C33CA5D}"/>
    <dgm:cxn modelId="{5BDCA0CE-055C-42D1-B306-C349B9105DBB}" srcId="{55B0459A-7934-4BD6-BF10-0344290C5973}" destId="{18F15576-015B-40A9-9D2F-41F8A93EDE47}" srcOrd="2" destOrd="0" parTransId="{16503F3B-22A3-45CA-8DC1-59D801F80D89}" sibTransId="{AD9FA9DC-9DCB-40B7-8BF8-564B2925B016}"/>
    <dgm:cxn modelId="{A53ECDE5-8248-4A76-B0F9-9788F4A921BE}" type="presOf" srcId="{F64D7BE1-3580-459B-9D6C-5E5BE6A3E4EF}" destId="{36644A24-875B-4C2C-B3D1-A34DD3D28D4A}" srcOrd="0" destOrd="0" presId="urn:microsoft.com/office/officeart/2018/5/layout/CenteredIconLabelDescriptionList"/>
    <dgm:cxn modelId="{BB54B3ED-C53F-4FE4-BF70-158309C3F471}" srcId="{55B0459A-7934-4BD6-BF10-0344290C5973}" destId="{AEBEADB2-E25E-4A8F-8EEF-4BD9C42B0939}" srcOrd="1" destOrd="0" parTransId="{9A83DF84-86DA-4881-B95E-41FD2AC76B84}" sibTransId="{46F001E2-B531-45C2-97AD-B0EEFD81B973}"/>
    <dgm:cxn modelId="{6CBDD4F6-C81A-C74E-9AB6-69D0E35DDAA3}" srcId="{085BADC2-FB23-40D6-949F-39E53DAFD6DB}" destId="{43F9FFC8-C34F-254B-B1B8-D3B303E087EB}" srcOrd="0" destOrd="0" parTransId="{7559A6A0-B35D-9B40-9D49-258DA66B0EA6}" sibTransId="{9FDFBCBF-DB8A-5843-BA6E-2085CA0B4802}"/>
    <dgm:cxn modelId="{8FD98442-57EE-4CE5-B358-98DD3611B27B}" type="presParOf" srcId="{36644A24-875B-4C2C-B3D1-A34DD3D28D4A}" destId="{636E9834-CDB7-4848-8C3C-D807CC2C16AA}" srcOrd="0" destOrd="0" presId="urn:microsoft.com/office/officeart/2018/5/layout/CenteredIconLabelDescriptionList"/>
    <dgm:cxn modelId="{87D392DC-86FF-486D-9A87-1E6F9F466B3D}" type="presParOf" srcId="{636E9834-CDB7-4848-8C3C-D807CC2C16AA}" destId="{483CCF2F-E60E-4851-AFA5-A01118F27AF7}" srcOrd="0" destOrd="0" presId="urn:microsoft.com/office/officeart/2018/5/layout/CenteredIconLabelDescriptionList"/>
    <dgm:cxn modelId="{653FBD40-2B50-446A-8507-BB0C4011737B}" type="presParOf" srcId="{636E9834-CDB7-4848-8C3C-D807CC2C16AA}" destId="{F6E5D1BD-E25B-43B0-B79F-7F60B866312C}" srcOrd="1" destOrd="0" presId="urn:microsoft.com/office/officeart/2018/5/layout/CenteredIconLabelDescriptionList"/>
    <dgm:cxn modelId="{A5031D3F-DA32-4ACC-9270-1A76CB748FB8}" type="presParOf" srcId="{636E9834-CDB7-4848-8C3C-D807CC2C16AA}" destId="{E2AC58C8-8F88-44AE-975C-1E3ED1160437}" srcOrd="2" destOrd="0" presId="urn:microsoft.com/office/officeart/2018/5/layout/CenteredIconLabelDescriptionList"/>
    <dgm:cxn modelId="{EE58E741-9B2B-4C3D-9F24-FD9B975A9680}" type="presParOf" srcId="{636E9834-CDB7-4848-8C3C-D807CC2C16AA}" destId="{4EAF4168-37E3-4805-A720-3F7D2ED0EDD7}" srcOrd="3" destOrd="0" presId="urn:microsoft.com/office/officeart/2018/5/layout/CenteredIconLabelDescriptionList"/>
    <dgm:cxn modelId="{38880D8A-B202-41BE-9492-41D163AD7B00}" type="presParOf" srcId="{636E9834-CDB7-4848-8C3C-D807CC2C16AA}" destId="{0423F549-2259-4351-8202-184E70A9D200}" srcOrd="4" destOrd="0" presId="urn:microsoft.com/office/officeart/2018/5/layout/CenteredIconLabelDescriptionList"/>
    <dgm:cxn modelId="{0FAB603D-239F-4BB5-A3DC-35F28640E58D}" type="presParOf" srcId="{36644A24-875B-4C2C-B3D1-A34DD3D28D4A}" destId="{7D04664C-52E9-4B86-86FA-285B4A59A29E}" srcOrd="1" destOrd="0" presId="urn:microsoft.com/office/officeart/2018/5/layout/CenteredIconLabelDescriptionList"/>
    <dgm:cxn modelId="{B7C14287-FB8F-4182-8A2F-A3EAE5762217}" type="presParOf" srcId="{36644A24-875B-4C2C-B3D1-A34DD3D28D4A}" destId="{08529E5B-3984-4595-92F9-C539DBB59CD8}" srcOrd="2" destOrd="0" presId="urn:microsoft.com/office/officeart/2018/5/layout/CenteredIconLabelDescriptionList"/>
    <dgm:cxn modelId="{92A60599-7C49-4239-9594-7125673300BF}" type="presParOf" srcId="{08529E5B-3984-4595-92F9-C539DBB59CD8}" destId="{68A59E68-4CFE-4403-9E43-0CE807A61179}" srcOrd="0" destOrd="0" presId="urn:microsoft.com/office/officeart/2018/5/layout/CenteredIconLabelDescriptionList"/>
    <dgm:cxn modelId="{0DBED56D-9156-44FE-BB2A-0232B8B0C172}" type="presParOf" srcId="{08529E5B-3984-4595-92F9-C539DBB59CD8}" destId="{1B006316-03FD-4F53-9E2F-A42BD8CF2CFE}" srcOrd="1" destOrd="0" presId="urn:microsoft.com/office/officeart/2018/5/layout/CenteredIconLabelDescriptionList"/>
    <dgm:cxn modelId="{00D4665F-C01C-4A5D-A0A4-31AC3A711956}" type="presParOf" srcId="{08529E5B-3984-4595-92F9-C539DBB59CD8}" destId="{B38B669B-32E2-4AB8-9050-E73BE2FAB67F}" srcOrd="2" destOrd="0" presId="urn:microsoft.com/office/officeart/2018/5/layout/CenteredIconLabelDescriptionList"/>
    <dgm:cxn modelId="{ED808465-EAB6-4F4D-B27F-C72F5E677BA4}" type="presParOf" srcId="{08529E5B-3984-4595-92F9-C539DBB59CD8}" destId="{C98E9E47-2E36-46A4-BCCA-DA15E3ACA0AB}" srcOrd="3" destOrd="0" presId="urn:microsoft.com/office/officeart/2018/5/layout/CenteredIconLabelDescriptionList"/>
    <dgm:cxn modelId="{B08367D5-1B63-4638-A591-3AE2B5BA58FF}" type="presParOf" srcId="{08529E5B-3984-4595-92F9-C539DBB59CD8}" destId="{F0559D80-C840-4A82-8DB2-551F22ACFABA}" srcOrd="4" destOrd="0" presId="urn:microsoft.com/office/officeart/2018/5/layout/CenteredIconLabelDescriptionList"/>
    <dgm:cxn modelId="{3EE879F0-5B61-4FB5-85A7-18BB310010A6}" type="presParOf" srcId="{36644A24-875B-4C2C-B3D1-A34DD3D28D4A}" destId="{051A8DCC-3808-4153-AD0D-C558940ACC45}" srcOrd="3" destOrd="0" presId="urn:microsoft.com/office/officeart/2018/5/layout/CenteredIconLabelDescriptionList"/>
    <dgm:cxn modelId="{6EC347FC-23DD-472A-B7DD-D6148E222B98}" type="presParOf" srcId="{36644A24-875B-4C2C-B3D1-A34DD3D28D4A}" destId="{506339DD-103E-469A-9F2A-53BAAC76E852}" srcOrd="4" destOrd="0" presId="urn:microsoft.com/office/officeart/2018/5/layout/CenteredIconLabelDescriptionList"/>
    <dgm:cxn modelId="{EE1FA65C-F536-444D-B29A-FFBFA76AF3DE}" type="presParOf" srcId="{506339DD-103E-469A-9F2A-53BAAC76E852}" destId="{0ED54690-F148-4950-958D-DE8128745D76}" srcOrd="0" destOrd="0" presId="urn:microsoft.com/office/officeart/2018/5/layout/CenteredIconLabelDescriptionList"/>
    <dgm:cxn modelId="{1D76F3DB-E05E-40EF-8695-8222C46F9C6B}" type="presParOf" srcId="{506339DD-103E-469A-9F2A-53BAAC76E852}" destId="{4E8E28F2-0643-484E-8657-46A7AA00DD94}" srcOrd="1" destOrd="0" presId="urn:microsoft.com/office/officeart/2018/5/layout/CenteredIconLabelDescriptionList"/>
    <dgm:cxn modelId="{F1F3122F-67A1-4701-B179-2738D825C698}" type="presParOf" srcId="{506339DD-103E-469A-9F2A-53BAAC76E852}" destId="{819C80B2-6EFD-44BF-B343-92088714899A}" srcOrd="2" destOrd="0" presId="urn:microsoft.com/office/officeart/2018/5/layout/CenteredIconLabelDescriptionList"/>
    <dgm:cxn modelId="{20D92558-5269-4E8F-81F6-520C465E8BAF}" type="presParOf" srcId="{506339DD-103E-469A-9F2A-53BAAC76E852}" destId="{2BA42EE8-FA06-41B8-9C80-C213AD189177}" srcOrd="3" destOrd="0" presId="urn:microsoft.com/office/officeart/2018/5/layout/CenteredIconLabelDescriptionList"/>
    <dgm:cxn modelId="{81DB25C5-46CA-401F-B942-713EFC73DA1E}" type="presParOf" srcId="{506339DD-103E-469A-9F2A-53BAAC76E852}" destId="{E8B30505-C0B4-4AA3-89FF-9E9CAECA10F8}" srcOrd="4" destOrd="0" presId="urn:microsoft.com/office/officeart/2018/5/layout/CenteredIconLabelDescriptionList"/>
    <dgm:cxn modelId="{700C7427-4201-4F90-8111-BE047493F5B2}" type="presParOf" srcId="{36644A24-875B-4C2C-B3D1-A34DD3D28D4A}" destId="{82A403D7-9E05-4148-8F64-01090252838F}" srcOrd="5" destOrd="0" presId="urn:microsoft.com/office/officeart/2018/5/layout/CenteredIconLabelDescriptionList"/>
    <dgm:cxn modelId="{613884CA-A3B0-4BC6-9752-F93A5826F920}" type="presParOf" srcId="{36644A24-875B-4C2C-B3D1-A34DD3D28D4A}" destId="{0D51C407-8A7A-4F44-8DB2-BE3D9019D9ED}" srcOrd="6" destOrd="0" presId="urn:microsoft.com/office/officeart/2018/5/layout/CenteredIconLabelDescriptionList"/>
    <dgm:cxn modelId="{30B1EF64-8712-4F79-8E8D-69B8BD81AC23}" type="presParOf" srcId="{0D51C407-8A7A-4F44-8DB2-BE3D9019D9ED}" destId="{AECBFC72-496F-4EB8-8FAD-151F0C6887DB}" srcOrd="0" destOrd="0" presId="urn:microsoft.com/office/officeart/2018/5/layout/CenteredIconLabelDescriptionList"/>
    <dgm:cxn modelId="{157E6666-762B-444E-8093-B344966C50F9}" type="presParOf" srcId="{0D51C407-8A7A-4F44-8DB2-BE3D9019D9ED}" destId="{BC125538-0F2D-46AD-829A-1E0538983375}" srcOrd="1" destOrd="0" presId="urn:microsoft.com/office/officeart/2018/5/layout/CenteredIconLabelDescriptionList"/>
    <dgm:cxn modelId="{3FFDD36D-ED9D-4347-9440-7C56ED6F5058}" type="presParOf" srcId="{0D51C407-8A7A-4F44-8DB2-BE3D9019D9ED}" destId="{5E30DE80-B3EA-4500-8592-08B1BCB393B1}" srcOrd="2" destOrd="0" presId="urn:microsoft.com/office/officeart/2018/5/layout/CenteredIconLabelDescriptionList"/>
    <dgm:cxn modelId="{0912DF30-9861-4767-AF34-8DC0EE97EE8C}" type="presParOf" srcId="{0D51C407-8A7A-4F44-8DB2-BE3D9019D9ED}" destId="{2DC5B928-9029-4DFA-8900-75E8F07739AB}" srcOrd="3" destOrd="0" presId="urn:microsoft.com/office/officeart/2018/5/layout/CenteredIconLabelDescriptionList"/>
    <dgm:cxn modelId="{06D97D71-12CF-4077-AA9D-AFA1D9753F75}" type="presParOf" srcId="{0D51C407-8A7A-4F44-8DB2-BE3D9019D9ED}" destId="{4528205E-9176-4C01-AA90-678C2DEF0D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14DA82-3FF9-4EF5-BE9A-4FF955986461}" type="doc">
      <dgm:prSet loTypeId="urn:microsoft.com/office/officeart/2005/8/layout/defaul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043134C-BBC0-46EB-8499-9E076AD85508}">
      <dgm:prSet/>
      <dgm:spPr/>
      <dgm:t>
        <a:bodyPr/>
        <a:lstStyle/>
        <a:p>
          <a:r>
            <a:rPr lang="en-US" dirty="0"/>
            <a:t>Hotel</a:t>
          </a:r>
        </a:p>
      </dgm:t>
    </dgm:pt>
    <dgm:pt modelId="{DA1C3766-2D08-4717-AF47-5F6022486D35}" type="parTrans" cxnId="{FBA37734-C516-47F2-A286-8555FA550916}">
      <dgm:prSet/>
      <dgm:spPr/>
      <dgm:t>
        <a:bodyPr/>
        <a:lstStyle/>
        <a:p>
          <a:endParaRPr lang="en-US"/>
        </a:p>
      </dgm:t>
    </dgm:pt>
    <dgm:pt modelId="{240CBABF-F920-478A-8EF1-38DB04819A82}" type="sibTrans" cxnId="{FBA37734-C516-47F2-A286-8555FA550916}">
      <dgm:prSet/>
      <dgm:spPr/>
      <dgm:t>
        <a:bodyPr/>
        <a:lstStyle/>
        <a:p>
          <a:endParaRPr lang="en-US"/>
        </a:p>
      </dgm:t>
    </dgm:pt>
    <dgm:pt modelId="{D9353347-9127-49E0-B847-4C29C5EBBE87}">
      <dgm:prSet/>
      <dgm:spPr/>
      <dgm:t>
        <a:bodyPr/>
        <a:lstStyle/>
        <a:p>
          <a:r>
            <a:rPr lang="en-US"/>
            <a:t>Customer</a:t>
          </a:r>
        </a:p>
      </dgm:t>
    </dgm:pt>
    <dgm:pt modelId="{6773B63D-295C-40CB-98C3-F4E58035F5EC}" type="parTrans" cxnId="{1627DC79-3301-4F58-B549-FE22C41C02EB}">
      <dgm:prSet/>
      <dgm:spPr/>
      <dgm:t>
        <a:bodyPr/>
        <a:lstStyle/>
        <a:p>
          <a:endParaRPr lang="en-US"/>
        </a:p>
      </dgm:t>
    </dgm:pt>
    <dgm:pt modelId="{F6E6E098-9D85-46FB-8104-9DE2CAC7F958}" type="sibTrans" cxnId="{1627DC79-3301-4F58-B549-FE22C41C02EB}">
      <dgm:prSet/>
      <dgm:spPr/>
      <dgm:t>
        <a:bodyPr/>
        <a:lstStyle/>
        <a:p>
          <a:endParaRPr lang="en-US"/>
        </a:p>
      </dgm:t>
    </dgm:pt>
    <dgm:pt modelId="{DC7C1F27-8E67-445F-8A5B-0BEC3B562FEF}">
      <dgm:prSet/>
      <dgm:spPr/>
      <dgm:t>
        <a:bodyPr/>
        <a:lstStyle/>
        <a:p>
          <a:r>
            <a:rPr lang="en-US"/>
            <a:t>Room</a:t>
          </a:r>
        </a:p>
      </dgm:t>
    </dgm:pt>
    <dgm:pt modelId="{300FDF62-AD97-495E-BF96-4687CD7670C9}" type="parTrans" cxnId="{ED7142D6-6ADD-4BCD-9446-870470B39ADB}">
      <dgm:prSet/>
      <dgm:spPr/>
      <dgm:t>
        <a:bodyPr/>
        <a:lstStyle/>
        <a:p>
          <a:endParaRPr lang="en-US"/>
        </a:p>
      </dgm:t>
    </dgm:pt>
    <dgm:pt modelId="{54520F06-D51D-4099-A6BB-211E007EC567}" type="sibTrans" cxnId="{ED7142D6-6ADD-4BCD-9446-870470B39ADB}">
      <dgm:prSet/>
      <dgm:spPr/>
      <dgm:t>
        <a:bodyPr/>
        <a:lstStyle/>
        <a:p>
          <a:endParaRPr lang="en-US"/>
        </a:p>
      </dgm:t>
    </dgm:pt>
    <dgm:pt modelId="{7EF55C6B-2350-4461-973C-941651D7B11B}">
      <dgm:prSet/>
      <dgm:spPr/>
      <dgm:t>
        <a:bodyPr/>
        <a:lstStyle/>
        <a:p>
          <a:r>
            <a:rPr lang="en-US"/>
            <a:t>Reservation</a:t>
          </a:r>
        </a:p>
      </dgm:t>
    </dgm:pt>
    <dgm:pt modelId="{E41001C5-4C7F-4A53-A529-D02E34732B0D}" type="parTrans" cxnId="{5EBF6638-D6B4-4166-A376-DCBD348479F2}">
      <dgm:prSet/>
      <dgm:spPr/>
      <dgm:t>
        <a:bodyPr/>
        <a:lstStyle/>
        <a:p>
          <a:endParaRPr lang="en-US"/>
        </a:p>
      </dgm:t>
    </dgm:pt>
    <dgm:pt modelId="{B075451F-BF1C-452C-AE5F-88467D10AEE3}" type="sibTrans" cxnId="{5EBF6638-D6B4-4166-A376-DCBD348479F2}">
      <dgm:prSet/>
      <dgm:spPr/>
      <dgm:t>
        <a:bodyPr/>
        <a:lstStyle/>
        <a:p>
          <a:endParaRPr lang="en-US"/>
        </a:p>
      </dgm:t>
    </dgm:pt>
    <dgm:pt modelId="{F4650362-598C-4CA4-8C78-1F69973A2654}">
      <dgm:prSet/>
      <dgm:spPr/>
      <dgm:t>
        <a:bodyPr/>
        <a:lstStyle/>
        <a:p>
          <a:r>
            <a:rPr lang="en-US"/>
            <a:t>Staff</a:t>
          </a:r>
        </a:p>
      </dgm:t>
    </dgm:pt>
    <dgm:pt modelId="{982D1CE2-54F9-49F1-A43E-CA9D98931C04}" type="parTrans" cxnId="{21B629F0-F797-41F8-9AB3-2F31B37C6CAE}">
      <dgm:prSet/>
      <dgm:spPr/>
      <dgm:t>
        <a:bodyPr/>
        <a:lstStyle/>
        <a:p>
          <a:endParaRPr lang="en-US"/>
        </a:p>
      </dgm:t>
    </dgm:pt>
    <dgm:pt modelId="{A2302810-D9B8-44EE-A88A-685B56F6AE32}" type="sibTrans" cxnId="{21B629F0-F797-41F8-9AB3-2F31B37C6CAE}">
      <dgm:prSet/>
      <dgm:spPr/>
      <dgm:t>
        <a:bodyPr/>
        <a:lstStyle/>
        <a:p>
          <a:endParaRPr lang="en-US"/>
        </a:p>
      </dgm:t>
    </dgm:pt>
    <dgm:pt modelId="{72566E49-3632-479F-814A-CD80C1EFB934}">
      <dgm:prSet/>
      <dgm:spPr/>
      <dgm:t>
        <a:bodyPr/>
        <a:lstStyle/>
        <a:p>
          <a:r>
            <a:rPr lang="en-US"/>
            <a:t>Payment</a:t>
          </a:r>
        </a:p>
      </dgm:t>
    </dgm:pt>
    <dgm:pt modelId="{4D56077B-6711-4207-8211-C873EAFD2E34}" type="parTrans" cxnId="{89255162-EA47-48A3-8244-7DC99B5BFACB}">
      <dgm:prSet/>
      <dgm:spPr/>
      <dgm:t>
        <a:bodyPr/>
        <a:lstStyle/>
        <a:p>
          <a:endParaRPr lang="en-US"/>
        </a:p>
      </dgm:t>
    </dgm:pt>
    <dgm:pt modelId="{90239AC5-AE7F-4BBE-A8A0-AB5B9FB5FB19}" type="sibTrans" cxnId="{89255162-EA47-48A3-8244-7DC99B5BFACB}">
      <dgm:prSet/>
      <dgm:spPr/>
      <dgm:t>
        <a:bodyPr/>
        <a:lstStyle/>
        <a:p>
          <a:endParaRPr lang="en-US"/>
        </a:p>
      </dgm:t>
    </dgm:pt>
    <dgm:pt modelId="{92A21E6C-BFC0-4927-8821-76058F9B3164}">
      <dgm:prSet/>
      <dgm:spPr/>
      <dgm:t>
        <a:bodyPr/>
        <a:lstStyle/>
        <a:p>
          <a:r>
            <a:rPr lang="en-US"/>
            <a:t>Facility</a:t>
          </a:r>
        </a:p>
      </dgm:t>
    </dgm:pt>
    <dgm:pt modelId="{3B285FBB-64E9-4605-A2CF-9DECE49901B2}" type="parTrans" cxnId="{051F9134-7AFE-406C-BC46-1281715EDFD3}">
      <dgm:prSet/>
      <dgm:spPr/>
      <dgm:t>
        <a:bodyPr/>
        <a:lstStyle/>
        <a:p>
          <a:endParaRPr lang="en-US"/>
        </a:p>
      </dgm:t>
    </dgm:pt>
    <dgm:pt modelId="{8C97CD5F-9F9C-4385-B047-D25AB4641764}" type="sibTrans" cxnId="{051F9134-7AFE-406C-BC46-1281715EDFD3}">
      <dgm:prSet/>
      <dgm:spPr/>
      <dgm:t>
        <a:bodyPr/>
        <a:lstStyle/>
        <a:p>
          <a:endParaRPr lang="en-US"/>
        </a:p>
      </dgm:t>
    </dgm:pt>
    <dgm:pt modelId="{20F79FAF-EE19-4AA8-AA94-9FDB2F501E51}">
      <dgm:prSet/>
      <dgm:spPr/>
      <dgm:t>
        <a:bodyPr/>
        <a:lstStyle/>
        <a:p>
          <a:r>
            <a:rPr lang="en-US"/>
            <a:t>Service</a:t>
          </a:r>
        </a:p>
      </dgm:t>
    </dgm:pt>
    <dgm:pt modelId="{DDFC6432-B283-4836-8C49-8E0C6CC6B3BC}" type="parTrans" cxnId="{70BF70ED-6935-43E3-9D85-27C883B9D038}">
      <dgm:prSet/>
      <dgm:spPr/>
      <dgm:t>
        <a:bodyPr/>
        <a:lstStyle/>
        <a:p>
          <a:endParaRPr lang="en-US"/>
        </a:p>
      </dgm:t>
    </dgm:pt>
    <dgm:pt modelId="{40820BBB-AAB5-4E29-818A-C89F28A2526A}" type="sibTrans" cxnId="{70BF70ED-6935-43E3-9D85-27C883B9D038}">
      <dgm:prSet/>
      <dgm:spPr/>
      <dgm:t>
        <a:bodyPr/>
        <a:lstStyle/>
        <a:p>
          <a:endParaRPr lang="en-US"/>
        </a:p>
      </dgm:t>
    </dgm:pt>
    <dgm:pt modelId="{892B53BC-E338-42A9-AE05-DD0EB7665495}">
      <dgm:prSet/>
      <dgm:spPr/>
      <dgm:t>
        <a:bodyPr/>
        <a:lstStyle/>
        <a:p>
          <a:r>
            <a:rPr lang="en-US"/>
            <a:t>Review</a:t>
          </a:r>
        </a:p>
      </dgm:t>
    </dgm:pt>
    <dgm:pt modelId="{94429651-AFF0-4DC5-BCF1-DB7328A228FC}" type="parTrans" cxnId="{97E53A78-2265-4FD4-87F5-0CF31F2C185E}">
      <dgm:prSet/>
      <dgm:spPr/>
      <dgm:t>
        <a:bodyPr/>
        <a:lstStyle/>
        <a:p>
          <a:endParaRPr lang="en-US"/>
        </a:p>
      </dgm:t>
    </dgm:pt>
    <dgm:pt modelId="{2B0D07D7-7F01-4780-BE1B-5B5611864745}" type="sibTrans" cxnId="{97E53A78-2265-4FD4-87F5-0CF31F2C185E}">
      <dgm:prSet/>
      <dgm:spPr/>
      <dgm:t>
        <a:bodyPr/>
        <a:lstStyle/>
        <a:p>
          <a:endParaRPr lang="en-US"/>
        </a:p>
      </dgm:t>
    </dgm:pt>
    <dgm:pt modelId="{C99C9515-1657-1C42-A780-E5048005303B}" type="pres">
      <dgm:prSet presAssocID="{2214DA82-3FF9-4EF5-BE9A-4FF955986461}" presName="diagram" presStyleCnt="0">
        <dgm:presLayoutVars>
          <dgm:dir/>
          <dgm:resizeHandles val="exact"/>
        </dgm:presLayoutVars>
      </dgm:prSet>
      <dgm:spPr/>
    </dgm:pt>
    <dgm:pt modelId="{06EEE859-9DE7-F847-8D5A-562B0631BE50}" type="pres">
      <dgm:prSet presAssocID="{8043134C-BBC0-46EB-8499-9E076AD85508}" presName="node" presStyleLbl="node1" presStyleIdx="0" presStyleCnt="9">
        <dgm:presLayoutVars>
          <dgm:bulletEnabled val="1"/>
        </dgm:presLayoutVars>
      </dgm:prSet>
      <dgm:spPr/>
    </dgm:pt>
    <dgm:pt modelId="{FED13D7D-8B1E-7F43-8F7E-922E956D0F2E}" type="pres">
      <dgm:prSet presAssocID="{240CBABF-F920-478A-8EF1-38DB04819A82}" presName="sibTrans" presStyleCnt="0"/>
      <dgm:spPr/>
    </dgm:pt>
    <dgm:pt modelId="{19DA8B3B-B04B-7647-8C38-3B1A10FE2826}" type="pres">
      <dgm:prSet presAssocID="{D9353347-9127-49E0-B847-4C29C5EBBE87}" presName="node" presStyleLbl="node1" presStyleIdx="1" presStyleCnt="9">
        <dgm:presLayoutVars>
          <dgm:bulletEnabled val="1"/>
        </dgm:presLayoutVars>
      </dgm:prSet>
      <dgm:spPr/>
    </dgm:pt>
    <dgm:pt modelId="{69ECA538-94FC-8144-B14D-8E99B826DB63}" type="pres">
      <dgm:prSet presAssocID="{F6E6E098-9D85-46FB-8104-9DE2CAC7F958}" presName="sibTrans" presStyleCnt="0"/>
      <dgm:spPr/>
    </dgm:pt>
    <dgm:pt modelId="{F3605764-62AA-E447-9BFD-1F8BEED4797F}" type="pres">
      <dgm:prSet presAssocID="{DC7C1F27-8E67-445F-8A5B-0BEC3B562FEF}" presName="node" presStyleLbl="node1" presStyleIdx="2" presStyleCnt="9">
        <dgm:presLayoutVars>
          <dgm:bulletEnabled val="1"/>
        </dgm:presLayoutVars>
      </dgm:prSet>
      <dgm:spPr/>
    </dgm:pt>
    <dgm:pt modelId="{FB3A6851-8FD5-7346-AAD1-598DFE6B20B7}" type="pres">
      <dgm:prSet presAssocID="{54520F06-D51D-4099-A6BB-211E007EC567}" presName="sibTrans" presStyleCnt="0"/>
      <dgm:spPr/>
    </dgm:pt>
    <dgm:pt modelId="{919851B9-288B-124C-98FA-7A78C55DD934}" type="pres">
      <dgm:prSet presAssocID="{7EF55C6B-2350-4461-973C-941651D7B11B}" presName="node" presStyleLbl="node1" presStyleIdx="3" presStyleCnt="9">
        <dgm:presLayoutVars>
          <dgm:bulletEnabled val="1"/>
        </dgm:presLayoutVars>
      </dgm:prSet>
      <dgm:spPr/>
    </dgm:pt>
    <dgm:pt modelId="{4A5B116C-F5AB-D340-B8D8-ADC1E7660EB0}" type="pres">
      <dgm:prSet presAssocID="{B075451F-BF1C-452C-AE5F-88467D10AEE3}" presName="sibTrans" presStyleCnt="0"/>
      <dgm:spPr/>
    </dgm:pt>
    <dgm:pt modelId="{EEAEC303-07C5-F449-A192-5D3F79D02EF5}" type="pres">
      <dgm:prSet presAssocID="{F4650362-598C-4CA4-8C78-1F69973A2654}" presName="node" presStyleLbl="node1" presStyleIdx="4" presStyleCnt="9">
        <dgm:presLayoutVars>
          <dgm:bulletEnabled val="1"/>
        </dgm:presLayoutVars>
      </dgm:prSet>
      <dgm:spPr/>
    </dgm:pt>
    <dgm:pt modelId="{720098E6-FF69-B847-B06F-1E02AB3E2344}" type="pres">
      <dgm:prSet presAssocID="{A2302810-D9B8-44EE-A88A-685B56F6AE32}" presName="sibTrans" presStyleCnt="0"/>
      <dgm:spPr/>
    </dgm:pt>
    <dgm:pt modelId="{893F029F-2B9D-2D40-9B27-4023B1CE30CA}" type="pres">
      <dgm:prSet presAssocID="{72566E49-3632-479F-814A-CD80C1EFB934}" presName="node" presStyleLbl="node1" presStyleIdx="5" presStyleCnt="9">
        <dgm:presLayoutVars>
          <dgm:bulletEnabled val="1"/>
        </dgm:presLayoutVars>
      </dgm:prSet>
      <dgm:spPr/>
    </dgm:pt>
    <dgm:pt modelId="{ABE287E9-D0DF-0447-A186-D78ABF5A8DF6}" type="pres">
      <dgm:prSet presAssocID="{90239AC5-AE7F-4BBE-A8A0-AB5B9FB5FB19}" presName="sibTrans" presStyleCnt="0"/>
      <dgm:spPr/>
    </dgm:pt>
    <dgm:pt modelId="{C6A44915-1EAE-3E49-B30A-EAC72AB77589}" type="pres">
      <dgm:prSet presAssocID="{92A21E6C-BFC0-4927-8821-76058F9B3164}" presName="node" presStyleLbl="node1" presStyleIdx="6" presStyleCnt="9">
        <dgm:presLayoutVars>
          <dgm:bulletEnabled val="1"/>
        </dgm:presLayoutVars>
      </dgm:prSet>
      <dgm:spPr/>
    </dgm:pt>
    <dgm:pt modelId="{0979439B-8EAB-184C-A072-048FE88FE804}" type="pres">
      <dgm:prSet presAssocID="{8C97CD5F-9F9C-4385-B047-D25AB4641764}" presName="sibTrans" presStyleCnt="0"/>
      <dgm:spPr/>
    </dgm:pt>
    <dgm:pt modelId="{23451E4B-422C-EA4D-8DB2-7387A1E0FD3F}" type="pres">
      <dgm:prSet presAssocID="{20F79FAF-EE19-4AA8-AA94-9FDB2F501E51}" presName="node" presStyleLbl="node1" presStyleIdx="7" presStyleCnt="9">
        <dgm:presLayoutVars>
          <dgm:bulletEnabled val="1"/>
        </dgm:presLayoutVars>
      </dgm:prSet>
      <dgm:spPr/>
    </dgm:pt>
    <dgm:pt modelId="{B8C7E46A-3169-2D4C-AD3B-4BC8BB300E30}" type="pres">
      <dgm:prSet presAssocID="{40820BBB-AAB5-4E29-818A-C89F28A2526A}" presName="sibTrans" presStyleCnt="0"/>
      <dgm:spPr/>
    </dgm:pt>
    <dgm:pt modelId="{144266C6-426C-9B43-AAD0-A489D9EE3E0F}" type="pres">
      <dgm:prSet presAssocID="{892B53BC-E338-42A9-AE05-DD0EB7665495}" presName="node" presStyleLbl="node1" presStyleIdx="8" presStyleCnt="9">
        <dgm:presLayoutVars>
          <dgm:bulletEnabled val="1"/>
        </dgm:presLayoutVars>
      </dgm:prSet>
      <dgm:spPr/>
    </dgm:pt>
  </dgm:ptLst>
  <dgm:cxnLst>
    <dgm:cxn modelId="{13441308-2E88-2A48-B17F-612C209016A7}" type="presOf" srcId="{2214DA82-3FF9-4EF5-BE9A-4FF955986461}" destId="{C99C9515-1657-1C42-A780-E5048005303B}" srcOrd="0" destOrd="0" presId="urn:microsoft.com/office/officeart/2005/8/layout/default"/>
    <dgm:cxn modelId="{FBA37734-C516-47F2-A286-8555FA550916}" srcId="{2214DA82-3FF9-4EF5-BE9A-4FF955986461}" destId="{8043134C-BBC0-46EB-8499-9E076AD85508}" srcOrd="0" destOrd="0" parTransId="{DA1C3766-2D08-4717-AF47-5F6022486D35}" sibTransId="{240CBABF-F920-478A-8EF1-38DB04819A82}"/>
    <dgm:cxn modelId="{051F9134-7AFE-406C-BC46-1281715EDFD3}" srcId="{2214DA82-3FF9-4EF5-BE9A-4FF955986461}" destId="{92A21E6C-BFC0-4927-8821-76058F9B3164}" srcOrd="6" destOrd="0" parTransId="{3B285FBB-64E9-4605-A2CF-9DECE49901B2}" sibTransId="{8C97CD5F-9F9C-4385-B047-D25AB4641764}"/>
    <dgm:cxn modelId="{5EBF6638-D6B4-4166-A376-DCBD348479F2}" srcId="{2214DA82-3FF9-4EF5-BE9A-4FF955986461}" destId="{7EF55C6B-2350-4461-973C-941651D7B11B}" srcOrd="3" destOrd="0" parTransId="{E41001C5-4C7F-4A53-A529-D02E34732B0D}" sibTransId="{B075451F-BF1C-452C-AE5F-88467D10AEE3}"/>
    <dgm:cxn modelId="{89255162-EA47-48A3-8244-7DC99B5BFACB}" srcId="{2214DA82-3FF9-4EF5-BE9A-4FF955986461}" destId="{72566E49-3632-479F-814A-CD80C1EFB934}" srcOrd="5" destOrd="0" parTransId="{4D56077B-6711-4207-8211-C873EAFD2E34}" sibTransId="{90239AC5-AE7F-4BBE-A8A0-AB5B9FB5FB19}"/>
    <dgm:cxn modelId="{02A9BA63-0D4E-EA45-9E7E-56CC5C3FDA73}" type="presOf" srcId="{892B53BC-E338-42A9-AE05-DD0EB7665495}" destId="{144266C6-426C-9B43-AAD0-A489D9EE3E0F}" srcOrd="0" destOrd="0" presId="urn:microsoft.com/office/officeart/2005/8/layout/default"/>
    <dgm:cxn modelId="{B79CE265-4F91-BD4F-AC2D-C533372405B2}" type="presOf" srcId="{20F79FAF-EE19-4AA8-AA94-9FDB2F501E51}" destId="{23451E4B-422C-EA4D-8DB2-7387A1E0FD3F}" srcOrd="0" destOrd="0" presId="urn:microsoft.com/office/officeart/2005/8/layout/default"/>
    <dgm:cxn modelId="{AF0A9B6C-DB2D-4A45-98D9-43BDC64CE8B6}" type="presOf" srcId="{7EF55C6B-2350-4461-973C-941651D7B11B}" destId="{919851B9-288B-124C-98FA-7A78C55DD934}" srcOrd="0" destOrd="0" presId="urn:microsoft.com/office/officeart/2005/8/layout/default"/>
    <dgm:cxn modelId="{97E53A78-2265-4FD4-87F5-0CF31F2C185E}" srcId="{2214DA82-3FF9-4EF5-BE9A-4FF955986461}" destId="{892B53BC-E338-42A9-AE05-DD0EB7665495}" srcOrd="8" destOrd="0" parTransId="{94429651-AFF0-4DC5-BCF1-DB7328A228FC}" sibTransId="{2B0D07D7-7F01-4780-BE1B-5B5611864745}"/>
    <dgm:cxn modelId="{1627DC79-3301-4F58-B549-FE22C41C02EB}" srcId="{2214DA82-3FF9-4EF5-BE9A-4FF955986461}" destId="{D9353347-9127-49E0-B847-4C29C5EBBE87}" srcOrd="1" destOrd="0" parTransId="{6773B63D-295C-40CB-98C3-F4E58035F5EC}" sibTransId="{F6E6E098-9D85-46FB-8104-9DE2CAC7F958}"/>
    <dgm:cxn modelId="{7514A18D-B5C7-1E4C-A5C4-A5E4CE068D68}" type="presOf" srcId="{92A21E6C-BFC0-4927-8821-76058F9B3164}" destId="{C6A44915-1EAE-3E49-B30A-EAC72AB77589}" srcOrd="0" destOrd="0" presId="urn:microsoft.com/office/officeart/2005/8/layout/default"/>
    <dgm:cxn modelId="{033FCBA8-6DA3-D64D-8DFA-BA5FE46BA1FF}" type="presOf" srcId="{DC7C1F27-8E67-445F-8A5B-0BEC3B562FEF}" destId="{F3605764-62AA-E447-9BFD-1F8BEED4797F}" srcOrd="0" destOrd="0" presId="urn:microsoft.com/office/officeart/2005/8/layout/default"/>
    <dgm:cxn modelId="{210797B3-7AFC-C14A-9F11-8482115669F5}" type="presOf" srcId="{D9353347-9127-49E0-B847-4C29C5EBBE87}" destId="{19DA8B3B-B04B-7647-8C38-3B1A10FE2826}" srcOrd="0" destOrd="0" presId="urn:microsoft.com/office/officeart/2005/8/layout/default"/>
    <dgm:cxn modelId="{011BA1CB-F0E0-9549-8478-E1DD31332D65}" type="presOf" srcId="{F4650362-598C-4CA4-8C78-1F69973A2654}" destId="{EEAEC303-07C5-F449-A192-5D3F79D02EF5}" srcOrd="0" destOrd="0" presId="urn:microsoft.com/office/officeart/2005/8/layout/default"/>
    <dgm:cxn modelId="{D1F37CD0-5AB9-814B-87CC-B58387F36420}" type="presOf" srcId="{72566E49-3632-479F-814A-CD80C1EFB934}" destId="{893F029F-2B9D-2D40-9B27-4023B1CE30CA}" srcOrd="0" destOrd="0" presId="urn:microsoft.com/office/officeart/2005/8/layout/default"/>
    <dgm:cxn modelId="{376803D6-CBDF-3D4C-A7DF-17DC54D8CFC8}" type="presOf" srcId="{8043134C-BBC0-46EB-8499-9E076AD85508}" destId="{06EEE859-9DE7-F847-8D5A-562B0631BE50}" srcOrd="0" destOrd="0" presId="urn:microsoft.com/office/officeart/2005/8/layout/default"/>
    <dgm:cxn modelId="{ED7142D6-6ADD-4BCD-9446-870470B39ADB}" srcId="{2214DA82-3FF9-4EF5-BE9A-4FF955986461}" destId="{DC7C1F27-8E67-445F-8A5B-0BEC3B562FEF}" srcOrd="2" destOrd="0" parTransId="{300FDF62-AD97-495E-BF96-4687CD7670C9}" sibTransId="{54520F06-D51D-4099-A6BB-211E007EC567}"/>
    <dgm:cxn modelId="{70BF70ED-6935-43E3-9D85-27C883B9D038}" srcId="{2214DA82-3FF9-4EF5-BE9A-4FF955986461}" destId="{20F79FAF-EE19-4AA8-AA94-9FDB2F501E51}" srcOrd="7" destOrd="0" parTransId="{DDFC6432-B283-4836-8C49-8E0C6CC6B3BC}" sibTransId="{40820BBB-AAB5-4E29-818A-C89F28A2526A}"/>
    <dgm:cxn modelId="{21B629F0-F797-41F8-9AB3-2F31B37C6CAE}" srcId="{2214DA82-3FF9-4EF5-BE9A-4FF955986461}" destId="{F4650362-598C-4CA4-8C78-1F69973A2654}" srcOrd="4" destOrd="0" parTransId="{982D1CE2-54F9-49F1-A43E-CA9D98931C04}" sibTransId="{A2302810-D9B8-44EE-A88A-685B56F6AE32}"/>
    <dgm:cxn modelId="{6D8ED3CD-B829-914D-ACD0-8F31EF5686B6}" type="presParOf" srcId="{C99C9515-1657-1C42-A780-E5048005303B}" destId="{06EEE859-9DE7-F847-8D5A-562B0631BE50}" srcOrd="0" destOrd="0" presId="urn:microsoft.com/office/officeart/2005/8/layout/default"/>
    <dgm:cxn modelId="{C3EAACE7-801F-454E-B662-30A44A7F11A3}" type="presParOf" srcId="{C99C9515-1657-1C42-A780-E5048005303B}" destId="{FED13D7D-8B1E-7F43-8F7E-922E956D0F2E}" srcOrd="1" destOrd="0" presId="urn:microsoft.com/office/officeart/2005/8/layout/default"/>
    <dgm:cxn modelId="{5CB7A061-F244-2347-B892-10C1165D85FF}" type="presParOf" srcId="{C99C9515-1657-1C42-A780-E5048005303B}" destId="{19DA8B3B-B04B-7647-8C38-3B1A10FE2826}" srcOrd="2" destOrd="0" presId="urn:microsoft.com/office/officeart/2005/8/layout/default"/>
    <dgm:cxn modelId="{C75D219A-21AB-1C4D-B438-2A572067233A}" type="presParOf" srcId="{C99C9515-1657-1C42-A780-E5048005303B}" destId="{69ECA538-94FC-8144-B14D-8E99B826DB63}" srcOrd="3" destOrd="0" presId="urn:microsoft.com/office/officeart/2005/8/layout/default"/>
    <dgm:cxn modelId="{6B7D0BF1-49EB-FB4F-8879-0F3B1B6D1653}" type="presParOf" srcId="{C99C9515-1657-1C42-A780-E5048005303B}" destId="{F3605764-62AA-E447-9BFD-1F8BEED4797F}" srcOrd="4" destOrd="0" presId="urn:microsoft.com/office/officeart/2005/8/layout/default"/>
    <dgm:cxn modelId="{BD503454-A083-554D-B50B-48B39BFE2A57}" type="presParOf" srcId="{C99C9515-1657-1C42-A780-E5048005303B}" destId="{FB3A6851-8FD5-7346-AAD1-598DFE6B20B7}" srcOrd="5" destOrd="0" presId="urn:microsoft.com/office/officeart/2005/8/layout/default"/>
    <dgm:cxn modelId="{6E699CC6-4A3B-6D41-835E-8E08A34B135A}" type="presParOf" srcId="{C99C9515-1657-1C42-A780-E5048005303B}" destId="{919851B9-288B-124C-98FA-7A78C55DD934}" srcOrd="6" destOrd="0" presId="urn:microsoft.com/office/officeart/2005/8/layout/default"/>
    <dgm:cxn modelId="{9FBEB165-B63A-A448-9787-3921FDC811E4}" type="presParOf" srcId="{C99C9515-1657-1C42-A780-E5048005303B}" destId="{4A5B116C-F5AB-D340-B8D8-ADC1E7660EB0}" srcOrd="7" destOrd="0" presId="urn:microsoft.com/office/officeart/2005/8/layout/default"/>
    <dgm:cxn modelId="{F93D58A8-7513-8245-8782-587BA6020AAF}" type="presParOf" srcId="{C99C9515-1657-1C42-A780-E5048005303B}" destId="{EEAEC303-07C5-F449-A192-5D3F79D02EF5}" srcOrd="8" destOrd="0" presId="urn:microsoft.com/office/officeart/2005/8/layout/default"/>
    <dgm:cxn modelId="{846D2077-14AA-794C-BCCD-0B6F86D696BA}" type="presParOf" srcId="{C99C9515-1657-1C42-A780-E5048005303B}" destId="{720098E6-FF69-B847-B06F-1E02AB3E2344}" srcOrd="9" destOrd="0" presId="urn:microsoft.com/office/officeart/2005/8/layout/default"/>
    <dgm:cxn modelId="{71267C92-0F60-5249-9EAA-18C28F3093E1}" type="presParOf" srcId="{C99C9515-1657-1C42-A780-E5048005303B}" destId="{893F029F-2B9D-2D40-9B27-4023B1CE30CA}" srcOrd="10" destOrd="0" presId="urn:microsoft.com/office/officeart/2005/8/layout/default"/>
    <dgm:cxn modelId="{F84295E1-5816-8343-B73C-D685C93456B5}" type="presParOf" srcId="{C99C9515-1657-1C42-A780-E5048005303B}" destId="{ABE287E9-D0DF-0447-A186-D78ABF5A8DF6}" srcOrd="11" destOrd="0" presId="urn:microsoft.com/office/officeart/2005/8/layout/default"/>
    <dgm:cxn modelId="{DD2C3C43-BB85-6A45-8180-9FC2B27F83CA}" type="presParOf" srcId="{C99C9515-1657-1C42-A780-E5048005303B}" destId="{C6A44915-1EAE-3E49-B30A-EAC72AB77589}" srcOrd="12" destOrd="0" presId="urn:microsoft.com/office/officeart/2005/8/layout/default"/>
    <dgm:cxn modelId="{087CA15A-7EB0-EF4E-AFA0-7E069FE375A3}" type="presParOf" srcId="{C99C9515-1657-1C42-A780-E5048005303B}" destId="{0979439B-8EAB-184C-A072-048FE88FE804}" srcOrd="13" destOrd="0" presId="urn:microsoft.com/office/officeart/2005/8/layout/default"/>
    <dgm:cxn modelId="{B415D10B-BC2B-FA4B-8524-9CB3C6E2D96F}" type="presParOf" srcId="{C99C9515-1657-1C42-A780-E5048005303B}" destId="{23451E4B-422C-EA4D-8DB2-7387A1E0FD3F}" srcOrd="14" destOrd="0" presId="urn:microsoft.com/office/officeart/2005/8/layout/default"/>
    <dgm:cxn modelId="{909F03B6-9717-C74E-9B3D-3829A774226B}" type="presParOf" srcId="{C99C9515-1657-1C42-A780-E5048005303B}" destId="{B8C7E46A-3169-2D4C-AD3B-4BC8BB300E30}" srcOrd="15" destOrd="0" presId="urn:microsoft.com/office/officeart/2005/8/layout/default"/>
    <dgm:cxn modelId="{F1BD108F-7436-2444-8C13-9C69FBEDD5C8}" type="presParOf" srcId="{C99C9515-1657-1C42-A780-E5048005303B}" destId="{144266C6-426C-9B43-AAD0-A489D9EE3E0F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F820E4-9DA1-4892-9FE2-95C397BFBB7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E0883CE-7040-4EDE-A63F-97E172006532}">
      <dgm:prSet/>
      <dgm:spPr/>
      <dgm:t>
        <a:bodyPr/>
        <a:lstStyle/>
        <a:p>
          <a:r>
            <a:rPr lang="en-US" dirty="0"/>
            <a:t>Careful Planning &amp; Analysis</a:t>
          </a:r>
        </a:p>
      </dgm:t>
    </dgm:pt>
    <dgm:pt modelId="{68304CF9-DF88-4CF5-B0F0-6A3759340AFF}" type="parTrans" cxnId="{268B08A3-AFE6-44FE-A418-FBE030DBB430}">
      <dgm:prSet/>
      <dgm:spPr/>
      <dgm:t>
        <a:bodyPr/>
        <a:lstStyle/>
        <a:p>
          <a:endParaRPr lang="en-US"/>
        </a:p>
      </dgm:t>
    </dgm:pt>
    <dgm:pt modelId="{45A3A639-C9CC-478D-9FEE-AC162AA49902}" type="sibTrans" cxnId="{268B08A3-AFE6-44FE-A418-FBE030DBB430}">
      <dgm:prSet/>
      <dgm:spPr/>
      <dgm:t>
        <a:bodyPr/>
        <a:lstStyle/>
        <a:p>
          <a:endParaRPr lang="en-US"/>
        </a:p>
      </dgm:t>
    </dgm:pt>
    <dgm:pt modelId="{BEFED82B-A195-4FFD-A59E-C14A06454F99}">
      <dgm:prSet/>
      <dgm:spPr/>
      <dgm:t>
        <a:bodyPr/>
        <a:lstStyle/>
        <a:p>
          <a:r>
            <a:rPr lang="en-US"/>
            <a:t>Optimized ER-Diagram</a:t>
          </a:r>
        </a:p>
      </dgm:t>
    </dgm:pt>
    <dgm:pt modelId="{88491537-5914-4066-BCAA-D05047FB37B5}" type="parTrans" cxnId="{6FDE7D80-6225-4672-9B6F-2DDAEC104D62}">
      <dgm:prSet/>
      <dgm:spPr/>
      <dgm:t>
        <a:bodyPr/>
        <a:lstStyle/>
        <a:p>
          <a:endParaRPr lang="en-US"/>
        </a:p>
      </dgm:t>
    </dgm:pt>
    <dgm:pt modelId="{D602EEDE-CDF2-4260-8E42-85E2CE6DDA70}" type="sibTrans" cxnId="{6FDE7D80-6225-4672-9B6F-2DDAEC104D62}">
      <dgm:prSet/>
      <dgm:spPr/>
      <dgm:t>
        <a:bodyPr/>
        <a:lstStyle/>
        <a:p>
          <a:endParaRPr lang="en-US"/>
        </a:p>
      </dgm:t>
    </dgm:pt>
    <dgm:pt modelId="{154AB664-9C70-4744-8569-CAE1CC6E922D}">
      <dgm:prSet/>
      <dgm:spPr/>
      <dgm:t>
        <a:bodyPr/>
        <a:lstStyle/>
        <a:p>
          <a:r>
            <a:rPr lang="en-US"/>
            <a:t>Minimizing redundancy</a:t>
          </a:r>
        </a:p>
      </dgm:t>
    </dgm:pt>
    <dgm:pt modelId="{9B6BF4F5-A626-414C-836F-B5650D5A456D}" type="parTrans" cxnId="{EA932AE4-BB52-4400-9322-021D9564B038}">
      <dgm:prSet/>
      <dgm:spPr/>
      <dgm:t>
        <a:bodyPr/>
        <a:lstStyle/>
        <a:p>
          <a:endParaRPr lang="en-US"/>
        </a:p>
      </dgm:t>
    </dgm:pt>
    <dgm:pt modelId="{9993DD5E-0D2B-4554-87FC-0D5520CEE338}" type="sibTrans" cxnId="{EA932AE4-BB52-4400-9322-021D9564B038}">
      <dgm:prSet/>
      <dgm:spPr/>
      <dgm:t>
        <a:bodyPr/>
        <a:lstStyle/>
        <a:p>
          <a:endParaRPr lang="en-US"/>
        </a:p>
      </dgm:t>
    </dgm:pt>
    <dgm:pt modelId="{59698223-2D7B-4C9F-AC2E-4E07A8A037B6}">
      <dgm:prSet/>
      <dgm:spPr/>
      <dgm:t>
        <a:bodyPr/>
        <a:lstStyle/>
        <a:p>
          <a:r>
            <a:rPr lang="en-US"/>
            <a:t>Tables in 3NF</a:t>
          </a:r>
        </a:p>
      </dgm:t>
    </dgm:pt>
    <dgm:pt modelId="{2CFA7678-2B4E-4075-8D6F-46878DA040CF}" type="parTrans" cxnId="{1DE18B0C-E9AF-416A-99E9-C22D61D06C7C}">
      <dgm:prSet/>
      <dgm:spPr/>
      <dgm:t>
        <a:bodyPr/>
        <a:lstStyle/>
        <a:p>
          <a:endParaRPr lang="en-US"/>
        </a:p>
      </dgm:t>
    </dgm:pt>
    <dgm:pt modelId="{FB99702C-3574-490C-94FB-0D263241ABE8}" type="sibTrans" cxnId="{1DE18B0C-E9AF-416A-99E9-C22D61D06C7C}">
      <dgm:prSet/>
      <dgm:spPr/>
      <dgm:t>
        <a:bodyPr/>
        <a:lstStyle/>
        <a:p>
          <a:endParaRPr lang="en-US"/>
        </a:p>
      </dgm:t>
    </dgm:pt>
    <dgm:pt modelId="{31223480-9CF6-45D5-B677-1A24D50EEB4E}">
      <dgm:prSet/>
      <dgm:spPr/>
      <dgm:t>
        <a:bodyPr/>
        <a:lstStyle/>
        <a:p>
          <a:r>
            <a:rPr lang="en-US"/>
            <a:t>Enforced Data Integrity</a:t>
          </a:r>
        </a:p>
      </dgm:t>
    </dgm:pt>
    <dgm:pt modelId="{99E53C11-9630-452C-A402-4EC5D37FE8BC}" type="parTrans" cxnId="{694C4A54-4FA4-4D4E-99B8-0B210DC575C6}">
      <dgm:prSet/>
      <dgm:spPr/>
      <dgm:t>
        <a:bodyPr/>
        <a:lstStyle/>
        <a:p>
          <a:endParaRPr lang="en-US"/>
        </a:p>
      </dgm:t>
    </dgm:pt>
    <dgm:pt modelId="{DDA0E071-C29E-4104-87FD-E1CC8DBC7E78}" type="sibTrans" cxnId="{694C4A54-4FA4-4D4E-99B8-0B210DC575C6}">
      <dgm:prSet/>
      <dgm:spPr/>
      <dgm:t>
        <a:bodyPr/>
        <a:lstStyle/>
        <a:p>
          <a:endParaRPr lang="en-US"/>
        </a:p>
      </dgm:t>
    </dgm:pt>
    <dgm:pt modelId="{0FAB55C7-4142-024B-8A2C-F62B8BEF4859}" type="pres">
      <dgm:prSet presAssocID="{AFF820E4-9DA1-4892-9FE2-95C397BFBB74}" presName="diagram" presStyleCnt="0">
        <dgm:presLayoutVars>
          <dgm:dir/>
          <dgm:resizeHandles val="exact"/>
        </dgm:presLayoutVars>
      </dgm:prSet>
      <dgm:spPr/>
    </dgm:pt>
    <dgm:pt modelId="{2727FEAE-5058-0D4C-BCE2-F817479C5561}" type="pres">
      <dgm:prSet presAssocID="{1E0883CE-7040-4EDE-A63F-97E172006532}" presName="node" presStyleLbl="node1" presStyleIdx="0" presStyleCnt="5">
        <dgm:presLayoutVars>
          <dgm:bulletEnabled val="1"/>
        </dgm:presLayoutVars>
      </dgm:prSet>
      <dgm:spPr/>
    </dgm:pt>
    <dgm:pt modelId="{141FB819-F2F0-C54A-9688-84BD9064202D}" type="pres">
      <dgm:prSet presAssocID="{45A3A639-C9CC-478D-9FEE-AC162AA49902}" presName="sibTrans" presStyleLbl="sibTrans2D1" presStyleIdx="0" presStyleCnt="4"/>
      <dgm:spPr/>
    </dgm:pt>
    <dgm:pt modelId="{167FA0AF-3D29-B949-904D-950D4CB9A7FE}" type="pres">
      <dgm:prSet presAssocID="{45A3A639-C9CC-478D-9FEE-AC162AA49902}" presName="connectorText" presStyleLbl="sibTrans2D1" presStyleIdx="0" presStyleCnt="4"/>
      <dgm:spPr/>
    </dgm:pt>
    <dgm:pt modelId="{7831B512-E825-EE44-A744-A2D60CA7C683}" type="pres">
      <dgm:prSet presAssocID="{BEFED82B-A195-4FFD-A59E-C14A06454F99}" presName="node" presStyleLbl="node1" presStyleIdx="1" presStyleCnt="5">
        <dgm:presLayoutVars>
          <dgm:bulletEnabled val="1"/>
        </dgm:presLayoutVars>
      </dgm:prSet>
      <dgm:spPr/>
    </dgm:pt>
    <dgm:pt modelId="{20796770-710B-F44C-B5B8-1C3870C1A964}" type="pres">
      <dgm:prSet presAssocID="{D602EEDE-CDF2-4260-8E42-85E2CE6DDA70}" presName="sibTrans" presStyleLbl="sibTrans2D1" presStyleIdx="1" presStyleCnt="4"/>
      <dgm:spPr/>
    </dgm:pt>
    <dgm:pt modelId="{60F3EF53-05CD-D74F-A82B-DC7C468BA289}" type="pres">
      <dgm:prSet presAssocID="{D602EEDE-CDF2-4260-8E42-85E2CE6DDA70}" presName="connectorText" presStyleLbl="sibTrans2D1" presStyleIdx="1" presStyleCnt="4"/>
      <dgm:spPr/>
    </dgm:pt>
    <dgm:pt modelId="{D665BA98-88A9-2E4D-B051-3B33EC7DC9A1}" type="pres">
      <dgm:prSet presAssocID="{154AB664-9C70-4744-8569-CAE1CC6E922D}" presName="node" presStyleLbl="node1" presStyleIdx="2" presStyleCnt="5">
        <dgm:presLayoutVars>
          <dgm:bulletEnabled val="1"/>
        </dgm:presLayoutVars>
      </dgm:prSet>
      <dgm:spPr/>
    </dgm:pt>
    <dgm:pt modelId="{699B77B9-A23F-C143-B738-AC1EDD8B4A6E}" type="pres">
      <dgm:prSet presAssocID="{9993DD5E-0D2B-4554-87FC-0D5520CEE338}" presName="sibTrans" presStyleLbl="sibTrans2D1" presStyleIdx="2" presStyleCnt="4"/>
      <dgm:spPr/>
    </dgm:pt>
    <dgm:pt modelId="{D7F9EE4B-4D3D-9B4F-A8B6-3BDEC9D7D5C9}" type="pres">
      <dgm:prSet presAssocID="{9993DD5E-0D2B-4554-87FC-0D5520CEE338}" presName="connectorText" presStyleLbl="sibTrans2D1" presStyleIdx="2" presStyleCnt="4"/>
      <dgm:spPr/>
    </dgm:pt>
    <dgm:pt modelId="{77FC8A0F-6EAA-C545-B827-EE1D3E7A6EEF}" type="pres">
      <dgm:prSet presAssocID="{59698223-2D7B-4C9F-AC2E-4E07A8A037B6}" presName="node" presStyleLbl="node1" presStyleIdx="3" presStyleCnt="5">
        <dgm:presLayoutVars>
          <dgm:bulletEnabled val="1"/>
        </dgm:presLayoutVars>
      </dgm:prSet>
      <dgm:spPr/>
    </dgm:pt>
    <dgm:pt modelId="{725461A4-F55C-884F-B34F-70282CE74EB5}" type="pres">
      <dgm:prSet presAssocID="{FB99702C-3574-490C-94FB-0D263241ABE8}" presName="sibTrans" presStyleLbl="sibTrans2D1" presStyleIdx="3" presStyleCnt="4"/>
      <dgm:spPr/>
    </dgm:pt>
    <dgm:pt modelId="{E00544A8-99EB-884E-82CF-C3AC85F50E67}" type="pres">
      <dgm:prSet presAssocID="{FB99702C-3574-490C-94FB-0D263241ABE8}" presName="connectorText" presStyleLbl="sibTrans2D1" presStyleIdx="3" presStyleCnt="4"/>
      <dgm:spPr/>
    </dgm:pt>
    <dgm:pt modelId="{6824D562-C46E-CB4C-A230-C5C5381439C1}" type="pres">
      <dgm:prSet presAssocID="{31223480-9CF6-45D5-B677-1A24D50EEB4E}" presName="node" presStyleLbl="node1" presStyleIdx="4" presStyleCnt="5">
        <dgm:presLayoutVars>
          <dgm:bulletEnabled val="1"/>
        </dgm:presLayoutVars>
      </dgm:prSet>
      <dgm:spPr/>
    </dgm:pt>
  </dgm:ptLst>
  <dgm:cxnLst>
    <dgm:cxn modelId="{153B8009-E4B4-8E47-B026-AA77756AC361}" type="presOf" srcId="{1E0883CE-7040-4EDE-A63F-97E172006532}" destId="{2727FEAE-5058-0D4C-BCE2-F817479C5561}" srcOrd="0" destOrd="0" presId="urn:microsoft.com/office/officeart/2005/8/layout/process5"/>
    <dgm:cxn modelId="{AAA4340B-54B3-DA41-99AE-F87BBA0E7536}" type="presOf" srcId="{31223480-9CF6-45D5-B677-1A24D50EEB4E}" destId="{6824D562-C46E-CB4C-A230-C5C5381439C1}" srcOrd="0" destOrd="0" presId="urn:microsoft.com/office/officeart/2005/8/layout/process5"/>
    <dgm:cxn modelId="{1DE18B0C-E9AF-416A-99E9-C22D61D06C7C}" srcId="{AFF820E4-9DA1-4892-9FE2-95C397BFBB74}" destId="{59698223-2D7B-4C9F-AC2E-4E07A8A037B6}" srcOrd="3" destOrd="0" parTransId="{2CFA7678-2B4E-4075-8D6F-46878DA040CF}" sibTransId="{FB99702C-3574-490C-94FB-0D263241ABE8}"/>
    <dgm:cxn modelId="{09238E14-D9B1-F248-925D-8E2C38A78C18}" type="presOf" srcId="{BEFED82B-A195-4FFD-A59E-C14A06454F99}" destId="{7831B512-E825-EE44-A744-A2D60CA7C683}" srcOrd="0" destOrd="0" presId="urn:microsoft.com/office/officeart/2005/8/layout/process5"/>
    <dgm:cxn modelId="{0847D92D-47AD-C143-B8A2-6E6C780DD9D1}" type="presOf" srcId="{45A3A639-C9CC-478D-9FEE-AC162AA49902}" destId="{167FA0AF-3D29-B949-904D-950D4CB9A7FE}" srcOrd="1" destOrd="0" presId="urn:microsoft.com/office/officeart/2005/8/layout/process5"/>
    <dgm:cxn modelId="{45BC8B52-8F85-0142-BD26-1B5F0CA50C63}" type="presOf" srcId="{154AB664-9C70-4744-8569-CAE1CC6E922D}" destId="{D665BA98-88A9-2E4D-B051-3B33EC7DC9A1}" srcOrd="0" destOrd="0" presId="urn:microsoft.com/office/officeart/2005/8/layout/process5"/>
    <dgm:cxn modelId="{694C4A54-4FA4-4D4E-99B8-0B210DC575C6}" srcId="{AFF820E4-9DA1-4892-9FE2-95C397BFBB74}" destId="{31223480-9CF6-45D5-B677-1A24D50EEB4E}" srcOrd="4" destOrd="0" parTransId="{99E53C11-9630-452C-A402-4EC5D37FE8BC}" sibTransId="{DDA0E071-C29E-4104-87FD-E1CC8DBC7E78}"/>
    <dgm:cxn modelId="{33705875-C42F-1C4C-B4E2-1C36FA310DB4}" type="presOf" srcId="{AFF820E4-9DA1-4892-9FE2-95C397BFBB74}" destId="{0FAB55C7-4142-024B-8A2C-F62B8BEF4859}" srcOrd="0" destOrd="0" presId="urn:microsoft.com/office/officeart/2005/8/layout/process5"/>
    <dgm:cxn modelId="{6FDE7D80-6225-4672-9B6F-2DDAEC104D62}" srcId="{AFF820E4-9DA1-4892-9FE2-95C397BFBB74}" destId="{BEFED82B-A195-4FFD-A59E-C14A06454F99}" srcOrd="1" destOrd="0" parTransId="{88491537-5914-4066-BCAA-D05047FB37B5}" sibTransId="{D602EEDE-CDF2-4260-8E42-85E2CE6DDA70}"/>
    <dgm:cxn modelId="{D8D86A86-933D-E94C-A30B-12FF26A656B5}" type="presOf" srcId="{9993DD5E-0D2B-4554-87FC-0D5520CEE338}" destId="{699B77B9-A23F-C143-B738-AC1EDD8B4A6E}" srcOrd="0" destOrd="0" presId="urn:microsoft.com/office/officeart/2005/8/layout/process5"/>
    <dgm:cxn modelId="{6A02FE8A-444F-1C4D-97C7-95AC5B5FBBEE}" type="presOf" srcId="{FB99702C-3574-490C-94FB-0D263241ABE8}" destId="{E00544A8-99EB-884E-82CF-C3AC85F50E67}" srcOrd="1" destOrd="0" presId="urn:microsoft.com/office/officeart/2005/8/layout/process5"/>
    <dgm:cxn modelId="{90504F9E-1AC1-BB42-AEBD-99F0DB6AC7EB}" type="presOf" srcId="{9993DD5E-0D2B-4554-87FC-0D5520CEE338}" destId="{D7F9EE4B-4D3D-9B4F-A8B6-3BDEC9D7D5C9}" srcOrd="1" destOrd="0" presId="urn:microsoft.com/office/officeart/2005/8/layout/process5"/>
    <dgm:cxn modelId="{268B08A3-AFE6-44FE-A418-FBE030DBB430}" srcId="{AFF820E4-9DA1-4892-9FE2-95C397BFBB74}" destId="{1E0883CE-7040-4EDE-A63F-97E172006532}" srcOrd="0" destOrd="0" parTransId="{68304CF9-DF88-4CF5-B0F0-6A3759340AFF}" sibTransId="{45A3A639-C9CC-478D-9FEE-AC162AA49902}"/>
    <dgm:cxn modelId="{461C4BA5-44A8-E44F-BFD8-EF619B562B64}" type="presOf" srcId="{D602EEDE-CDF2-4260-8E42-85E2CE6DDA70}" destId="{60F3EF53-05CD-D74F-A82B-DC7C468BA289}" srcOrd="1" destOrd="0" presId="urn:microsoft.com/office/officeart/2005/8/layout/process5"/>
    <dgm:cxn modelId="{FF425EAF-3D6A-E147-AC3A-220B7E7EB780}" type="presOf" srcId="{45A3A639-C9CC-478D-9FEE-AC162AA49902}" destId="{141FB819-F2F0-C54A-9688-84BD9064202D}" srcOrd="0" destOrd="0" presId="urn:microsoft.com/office/officeart/2005/8/layout/process5"/>
    <dgm:cxn modelId="{CF49FBB0-7583-9A43-A424-D5AF949A4956}" type="presOf" srcId="{59698223-2D7B-4C9F-AC2E-4E07A8A037B6}" destId="{77FC8A0F-6EAA-C545-B827-EE1D3E7A6EEF}" srcOrd="0" destOrd="0" presId="urn:microsoft.com/office/officeart/2005/8/layout/process5"/>
    <dgm:cxn modelId="{EA932AE4-BB52-4400-9322-021D9564B038}" srcId="{AFF820E4-9DA1-4892-9FE2-95C397BFBB74}" destId="{154AB664-9C70-4744-8569-CAE1CC6E922D}" srcOrd="2" destOrd="0" parTransId="{9B6BF4F5-A626-414C-836F-B5650D5A456D}" sibTransId="{9993DD5E-0D2B-4554-87FC-0D5520CEE338}"/>
    <dgm:cxn modelId="{DA0DECEE-59EA-0B4E-9290-41C4700009C8}" type="presOf" srcId="{FB99702C-3574-490C-94FB-0D263241ABE8}" destId="{725461A4-F55C-884F-B34F-70282CE74EB5}" srcOrd="0" destOrd="0" presId="urn:microsoft.com/office/officeart/2005/8/layout/process5"/>
    <dgm:cxn modelId="{D3F923F4-7A6B-0846-8DEA-6A3218C273A0}" type="presOf" srcId="{D602EEDE-CDF2-4260-8E42-85E2CE6DDA70}" destId="{20796770-710B-F44C-B5B8-1C3870C1A964}" srcOrd="0" destOrd="0" presId="urn:microsoft.com/office/officeart/2005/8/layout/process5"/>
    <dgm:cxn modelId="{B48FA144-1B2C-644A-A8B5-AAD6479981F2}" type="presParOf" srcId="{0FAB55C7-4142-024B-8A2C-F62B8BEF4859}" destId="{2727FEAE-5058-0D4C-BCE2-F817479C5561}" srcOrd="0" destOrd="0" presId="urn:microsoft.com/office/officeart/2005/8/layout/process5"/>
    <dgm:cxn modelId="{0F2E0D88-6653-9543-9081-CB41EA85EF85}" type="presParOf" srcId="{0FAB55C7-4142-024B-8A2C-F62B8BEF4859}" destId="{141FB819-F2F0-C54A-9688-84BD9064202D}" srcOrd="1" destOrd="0" presId="urn:microsoft.com/office/officeart/2005/8/layout/process5"/>
    <dgm:cxn modelId="{07DEC89A-1377-1044-8248-9714319903A0}" type="presParOf" srcId="{141FB819-F2F0-C54A-9688-84BD9064202D}" destId="{167FA0AF-3D29-B949-904D-950D4CB9A7FE}" srcOrd="0" destOrd="0" presId="urn:microsoft.com/office/officeart/2005/8/layout/process5"/>
    <dgm:cxn modelId="{CA6133D9-8CCA-2C41-BB97-EC5B7FED6D65}" type="presParOf" srcId="{0FAB55C7-4142-024B-8A2C-F62B8BEF4859}" destId="{7831B512-E825-EE44-A744-A2D60CA7C683}" srcOrd="2" destOrd="0" presId="urn:microsoft.com/office/officeart/2005/8/layout/process5"/>
    <dgm:cxn modelId="{C9DBE740-6866-BD42-BE7F-7C0379A89A40}" type="presParOf" srcId="{0FAB55C7-4142-024B-8A2C-F62B8BEF4859}" destId="{20796770-710B-F44C-B5B8-1C3870C1A964}" srcOrd="3" destOrd="0" presId="urn:microsoft.com/office/officeart/2005/8/layout/process5"/>
    <dgm:cxn modelId="{5B477286-B36F-EC45-97A3-6B3D2686AD49}" type="presParOf" srcId="{20796770-710B-F44C-B5B8-1C3870C1A964}" destId="{60F3EF53-05CD-D74F-A82B-DC7C468BA289}" srcOrd="0" destOrd="0" presId="urn:microsoft.com/office/officeart/2005/8/layout/process5"/>
    <dgm:cxn modelId="{3DEF017E-87E8-9E4A-98B4-086BDE999BA8}" type="presParOf" srcId="{0FAB55C7-4142-024B-8A2C-F62B8BEF4859}" destId="{D665BA98-88A9-2E4D-B051-3B33EC7DC9A1}" srcOrd="4" destOrd="0" presId="urn:microsoft.com/office/officeart/2005/8/layout/process5"/>
    <dgm:cxn modelId="{406DEA9E-D8C6-F845-BB3D-044EA8BF5295}" type="presParOf" srcId="{0FAB55C7-4142-024B-8A2C-F62B8BEF4859}" destId="{699B77B9-A23F-C143-B738-AC1EDD8B4A6E}" srcOrd="5" destOrd="0" presId="urn:microsoft.com/office/officeart/2005/8/layout/process5"/>
    <dgm:cxn modelId="{30EFF23E-716D-DB43-810D-B2E7ADE8FEAC}" type="presParOf" srcId="{699B77B9-A23F-C143-B738-AC1EDD8B4A6E}" destId="{D7F9EE4B-4D3D-9B4F-A8B6-3BDEC9D7D5C9}" srcOrd="0" destOrd="0" presId="urn:microsoft.com/office/officeart/2005/8/layout/process5"/>
    <dgm:cxn modelId="{F2AF13B2-1233-3A47-ACD7-15C3CE0977BB}" type="presParOf" srcId="{0FAB55C7-4142-024B-8A2C-F62B8BEF4859}" destId="{77FC8A0F-6EAA-C545-B827-EE1D3E7A6EEF}" srcOrd="6" destOrd="0" presId="urn:microsoft.com/office/officeart/2005/8/layout/process5"/>
    <dgm:cxn modelId="{8DDC4E6D-A08B-4E4D-B111-B8A3A5E35C2C}" type="presParOf" srcId="{0FAB55C7-4142-024B-8A2C-F62B8BEF4859}" destId="{725461A4-F55C-884F-B34F-70282CE74EB5}" srcOrd="7" destOrd="0" presId="urn:microsoft.com/office/officeart/2005/8/layout/process5"/>
    <dgm:cxn modelId="{5B5EBE8A-A40F-F545-9D6A-DF16DBC5E099}" type="presParOf" srcId="{725461A4-F55C-884F-B34F-70282CE74EB5}" destId="{E00544A8-99EB-884E-82CF-C3AC85F50E67}" srcOrd="0" destOrd="0" presId="urn:microsoft.com/office/officeart/2005/8/layout/process5"/>
    <dgm:cxn modelId="{0B3FFC2F-78A3-8D44-9A61-F5C18F66E9E7}" type="presParOf" srcId="{0FAB55C7-4142-024B-8A2C-F62B8BEF4859}" destId="{6824D562-C46E-CB4C-A230-C5C5381439C1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AF2F1C-BE41-489F-A44D-D109BDAEB16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0284BF-64D1-4DD2-BA00-65324DD1AE7B}">
      <dgm:prSet/>
      <dgm:spPr/>
      <dgm:t>
        <a:bodyPr/>
        <a:lstStyle/>
        <a:p>
          <a:r>
            <a:rPr lang="en-US"/>
            <a:t>Machine independent Platform</a:t>
          </a:r>
        </a:p>
      </dgm:t>
    </dgm:pt>
    <dgm:pt modelId="{0F850D81-C18F-4C59-AAD7-9DF185AD3656}" type="parTrans" cxnId="{4B1051B5-C4B0-4D1B-8FB7-46E04E51B8CF}">
      <dgm:prSet/>
      <dgm:spPr/>
      <dgm:t>
        <a:bodyPr/>
        <a:lstStyle/>
        <a:p>
          <a:endParaRPr lang="en-US"/>
        </a:p>
      </dgm:t>
    </dgm:pt>
    <dgm:pt modelId="{81AAF77A-CA14-4679-9944-2C651E45CD2B}" type="sibTrans" cxnId="{4B1051B5-C4B0-4D1B-8FB7-46E04E51B8C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A623F00-D0DF-405F-BE02-DC0186B81174}">
      <dgm:prSet/>
      <dgm:spPr/>
      <dgm:t>
        <a:bodyPr/>
        <a:lstStyle/>
        <a:p>
          <a:r>
            <a:rPr lang="en-US" dirty="0"/>
            <a:t>Android</a:t>
          </a:r>
        </a:p>
      </dgm:t>
    </dgm:pt>
    <dgm:pt modelId="{468A0228-FC65-416B-BEF5-01AF53A98F6C}" type="parTrans" cxnId="{9255AFDA-FABA-4EF6-AC63-F138826C61BC}">
      <dgm:prSet/>
      <dgm:spPr/>
      <dgm:t>
        <a:bodyPr/>
        <a:lstStyle/>
        <a:p>
          <a:endParaRPr lang="en-US"/>
        </a:p>
      </dgm:t>
    </dgm:pt>
    <dgm:pt modelId="{F0C3C809-07C7-43C5-8CBB-49F6BDAE066C}" type="sibTrans" cxnId="{9255AFDA-FABA-4EF6-AC63-F138826C61BC}">
      <dgm:prSet/>
      <dgm:spPr/>
      <dgm:t>
        <a:bodyPr/>
        <a:lstStyle/>
        <a:p>
          <a:endParaRPr lang="en-US"/>
        </a:p>
      </dgm:t>
    </dgm:pt>
    <dgm:pt modelId="{E0ED8AC4-1901-4995-9A11-92A58CB60245}">
      <dgm:prSet/>
      <dgm:spPr/>
      <dgm:t>
        <a:bodyPr/>
        <a:lstStyle/>
        <a:p>
          <a:r>
            <a:rPr lang="en-US" dirty="0"/>
            <a:t>Web Based</a:t>
          </a:r>
        </a:p>
      </dgm:t>
    </dgm:pt>
    <dgm:pt modelId="{3CE83EBE-992B-4B29-B8E5-3BC148698BBC}" type="parTrans" cxnId="{187B89B6-8EC8-4A19-8F21-32179924154C}">
      <dgm:prSet/>
      <dgm:spPr/>
      <dgm:t>
        <a:bodyPr/>
        <a:lstStyle/>
        <a:p>
          <a:endParaRPr lang="en-US"/>
        </a:p>
      </dgm:t>
    </dgm:pt>
    <dgm:pt modelId="{B5C6F319-C309-4CB2-8478-ABC90D1FF13C}" type="sibTrans" cxnId="{187B89B6-8EC8-4A19-8F21-32179924154C}">
      <dgm:prSet/>
      <dgm:spPr/>
      <dgm:t>
        <a:bodyPr/>
        <a:lstStyle/>
        <a:p>
          <a:endParaRPr lang="en-US"/>
        </a:p>
      </dgm:t>
    </dgm:pt>
    <dgm:pt modelId="{F19A5159-2262-4698-8398-D75F2BC45CCA}">
      <dgm:prSet/>
      <dgm:spPr/>
      <dgm:t>
        <a:bodyPr/>
        <a:lstStyle/>
        <a:p>
          <a:r>
            <a:rPr lang="en-US"/>
            <a:t>Robust &amp; Responsive</a:t>
          </a:r>
        </a:p>
      </dgm:t>
    </dgm:pt>
    <dgm:pt modelId="{0D6FE027-7DA6-48F4-A583-FD1844406043}" type="parTrans" cxnId="{D189BDD7-4677-4A43-BD3E-9C3FFB8435AA}">
      <dgm:prSet/>
      <dgm:spPr/>
      <dgm:t>
        <a:bodyPr/>
        <a:lstStyle/>
        <a:p>
          <a:endParaRPr lang="en-US"/>
        </a:p>
      </dgm:t>
    </dgm:pt>
    <dgm:pt modelId="{7B29A770-36DE-4129-A9EA-33654F3D9759}" type="sibTrans" cxnId="{D189BDD7-4677-4A43-BD3E-9C3FFB8435A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FF4A661-57EA-4F28-9A13-61FA412FA891}">
      <dgm:prSet/>
      <dgm:spPr/>
      <dgm:t>
        <a:bodyPr/>
        <a:lstStyle/>
        <a:p>
          <a:r>
            <a:rPr lang="en-US"/>
            <a:t>Full Stack</a:t>
          </a:r>
        </a:p>
      </dgm:t>
    </dgm:pt>
    <dgm:pt modelId="{63F87B19-5F8A-42CF-9783-9C10900F836F}" type="parTrans" cxnId="{460D2E50-8696-48DE-B3CC-121E241D1CD0}">
      <dgm:prSet/>
      <dgm:spPr/>
      <dgm:t>
        <a:bodyPr/>
        <a:lstStyle/>
        <a:p>
          <a:endParaRPr lang="en-US"/>
        </a:p>
      </dgm:t>
    </dgm:pt>
    <dgm:pt modelId="{4830D260-A609-439C-9413-7D1CE9CAE6B2}" type="sibTrans" cxnId="{460D2E50-8696-48DE-B3CC-121E241D1CD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E65A549-BBC0-4A0A-874E-352AD84A6B09}">
      <dgm:prSet/>
      <dgm:spPr/>
      <dgm:t>
        <a:bodyPr/>
        <a:lstStyle/>
        <a:p>
          <a:r>
            <a:rPr lang="en-US"/>
            <a:t>HTML</a:t>
          </a:r>
        </a:p>
      </dgm:t>
    </dgm:pt>
    <dgm:pt modelId="{0BB9014D-EC2F-431B-996F-98F8CC9458F1}" type="parTrans" cxnId="{A37C5ED1-06B9-4017-B474-E49DFACD4A9F}">
      <dgm:prSet/>
      <dgm:spPr/>
      <dgm:t>
        <a:bodyPr/>
        <a:lstStyle/>
        <a:p>
          <a:endParaRPr lang="en-US"/>
        </a:p>
      </dgm:t>
    </dgm:pt>
    <dgm:pt modelId="{B277AAC7-6665-4B3F-B0D0-69189F064E53}" type="sibTrans" cxnId="{A37C5ED1-06B9-4017-B474-E49DFACD4A9F}">
      <dgm:prSet/>
      <dgm:spPr/>
      <dgm:t>
        <a:bodyPr/>
        <a:lstStyle/>
        <a:p>
          <a:endParaRPr lang="en-US"/>
        </a:p>
      </dgm:t>
    </dgm:pt>
    <dgm:pt modelId="{1890D516-DBC2-497B-88FF-4388E131DC0F}">
      <dgm:prSet/>
      <dgm:spPr/>
      <dgm:t>
        <a:bodyPr/>
        <a:lstStyle/>
        <a:p>
          <a:r>
            <a:rPr lang="en-US"/>
            <a:t>CSS</a:t>
          </a:r>
        </a:p>
      </dgm:t>
    </dgm:pt>
    <dgm:pt modelId="{292F375C-3A34-4777-AF4E-5F76D4E619E5}" type="parTrans" cxnId="{DD15E207-4248-4C62-AE52-D940BD6AA3A8}">
      <dgm:prSet/>
      <dgm:spPr/>
      <dgm:t>
        <a:bodyPr/>
        <a:lstStyle/>
        <a:p>
          <a:endParaRPr lang="en-US"/>
        </a:p>
      </dgm:t>
    </dgm:pt>
    <dgm:pt modelId="{89B845BE-9124-4201-AD5F-43E36D2FEB2A}" type="sibTrans" cxnId="{DD15E207-4248-4C62-AE52-D940BD6AA3A8}">
      <dgm:prSet/>
      <dgm:spPr/>
      <dgm:t>
        <a:bodyPr/>
        <a:lstStyle/>
        <a:p>
          <a:endParaRPr lang="en-US"/>
        </a:p>
      </dgm:t>
    </dgm:pt>
    <dgm:pt modelId="{12FE4F06-9F1A-4A28-AF13-6BFD6FA01743}">
      <dgm:prSet/>
      <dgm:spPr/>
      <dgm:t>
        <a:bodyPr/>
        <a:lstStyle/>
        <a:p>
          <a:r>
            <a:rPr lang="en-US"/>
            <a:t>JS</a:t>
          </a:r>
        </a:p>
      </dgm:t>
    </dgm:pt>
    <dgm:pt modelId="{A91F8AC7-C5AF-498A-8E61-A1B0376CA03E}" type="parTrans" cxnId="{B968789A-A4CD-4B5D-B828-31FCE81F2AC1}">
      <dgm:prSet/>
      <dgm:spPr/>
      <dgm:t>
        <a:bodyPr/>
        <a:lstStyle/>
        <a:p>
          <a:endParaRPr lang="en-US"/>
        </a:p>
      </dgm:t>
    </dgm:pt>
    <dgm:pt modelId="{EB202353-B181-4382-8CD1-A61A45EEBD3E}" type="sibTrans" cxnId="{B968789A-A4CD-4B5D-B828-31FCE81F2AC1}">
      <dgm:prSet/>
      <dgm:spPr/>
      <dgm:t>
        <a:bodyPr/>
        <a:lstStyle/>
        <a:p>
          <a:endParaRPr lang="en-US"/>
        </a:p>
      </dgm:t>
    </dgm:pt>
    <dgm:pt modelId="{E7922850-FD96-40C7-8CE0-9F7C399E66EA}">
      <dgm:prSet/>
      <dgm:spPr/>
      <dgm:t>
        <a:bodyPr/>
        <a:lstStyle/>
        <a:p>
          <a:r>
            <a:rPr lang="en-US"/>
            <a:t>PHP</a:t>
          </a:r>
        </a:p>
      </dgm:t>
    </dgm:pt>
    <dgm:pt modelId="{10EDDF0A-3A1C-4B1C-AF61-14B225445EE8}" type="parTrans" cxnId="{A21270A0-5A3B-4B9C-AF8A-600929E71386}">
      <dgm:prSet/>
      <dgm:spPr/>
      <dgm:t>
        <a:bodyPr/>
        <a:lstStyle/>
        <a:p>
          <a:endParaRPr lang="en-US"/>
        </a:p>
      </dgm:t>
    </dgm:pt>
    <dgm:pt modelId="{0541A4FA-A1D9-4245-9E30-D039AA6377C8}" type="sibTrans" cxnId="{A21270A0-5A3B-4B9C-AF8A-600929E71386}">
      <dgm:prSet/>
      <dgm:spPr/>
      <dgm:t>
        <a:bodyPr/>
        <a:lstStyle/>
        <a:p>
          <a:endParaRPr lang="en-US"/>
        </a:p>
      </dgm:t>
    </dgm:pt>
    <dgm:pt modelId="{E5B1980F-47C0-4029-9A07-6E85ECC04CF5}">
      <dgm:prSet/>
      <dgm:spPr/>
      <dgm:t>
        <a:bodyPr/>
        <a:lstStyle/>
        <a:p>
          <a:r>
            <a:rPr lang="en-US"/>
            <a:t>MY-SQL</a:t>
          </a:r>
        </a:p>
      </dgm:t>
    </dgm:pt>
    <dgm:pt modelId="{93C09063-1901-4F8B-BD17-79E90490D753}" type="parTrans" cxnId="{329DD54D-5C40-4071-BB7E-D7476F343B31}">
      <dgm:prSet/>
      <dgm:spPr/>
      <dgm:t>
        <a:bodyPr/>
        <a:lstStyle/>
        <a:p>
          <a:endParaRPr lang="en-US"/>
        </a:p>
      </dgm:t>
    </dgm:pt>
    <dgm:pt modelId="{E3608662-E5BD-480A-A4A9-5625D81C06A8}" type="sibTrans" cxnId="{329DD54D-5C40-4071-BB7E-D7476F343B31}">
      <dgm:prSet/>
      <dgm:spPr/>
      <dgm:t>
        <a:bodyPr/>
        <a:lstStyle/>
        <a:p>
          <a:endParaRPr lang="en-US"/>
        </a:p>
      </dgm:t>
    </dgm:pt>
    <dgm:pt modelId="{767D9A5A-C98B-4F1F-95AE-CEE488BD8D1B}">
      <dgm:prSet/>
      <dgm:spPr/>
      <dgm:t>
        <a:bodyPr/>
        <a:lstStyle/>
        <a:p>
          <a:r>
            <a:rPr lang="en-US"/>
            <a:t>Frameworks</a:t>
          </a:r>
        </a:p>
      </dgm:t>
    </dgm:pt>
    <dgm:pt modelId="{9A2A64C5-8C7A-446D-873E-EF28A2CEBD56}" type="parTrans" cxnId="{6A788CBE-E8A4-4367-B83F-8DFFCD8AD86A}">
      <dgm:prSet/>
      <dgm:spPr/>
      <dgm:t>
        <a:bodyPr/>
        <a:lstStyle/>
        <a:p>
          <a:endParaRPr lang="en-US"/>
        </a:p>
      </dgm:t>
    </dgm:pt>
    <dgm:pt modelId="{5DA32D71-32F4-4711-B545-545B606ED788}" type="sibTrans" cxnId="{6A788CBE-E8A4-4367-B83F-8DFFCD8AD86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DDE7C3C-B157-4034-9A78-BF986EF48613}">
      <dgm:prSet/>
      <dgm:spPr/>
      <dgm:t>
        <a:bodyPr/>
        <a:lstStyle/>
        <a:p>
          <a:r>
            <a:rPr lang="en-US"/>
            <a:t>Tailwind</a:t>
          </a:r>
        </a:p>
      </dgm:t>
    </dgm:pt>
    <dgm:pt modelId="{1A0C909A-B51F-4106-850E-B0B60039C20E}" type="parTrans" cxnId="{F6EE0284-2D3C-4819-8AF2-A0CACE89DB6F}">
      <dgm:prSet/>
      <dgm:spPr/>
      <dgm:t>
        <a:bodyPr/>
        <a:lstStyle/>
        <a:p>
          <a:endParaRPr lang="en-US"/>
        </a:p>
      </dgm:t>
    </dgm:pt>
    <dgm:pt modelId="{5F2D256E-67FB-4A9F-B44F-7A5428A89B9D}" type="sibTrans" cxnId="{F6EE0284-2D3C-4819-8AF2-A0CACE89DB6F}">
      <dgm:prSet/>
      <dgm:spPr/>
      <dgm:t>
        <a:bodyPr/>
        <a:lstStyle/>
        <a:p>
          <a:endParaRPr lang="en-US"/>
        </a:p>
      </dgm:t>
    </dgm:pt>
    <dgm:pt modelId="{E5E99A09-D7D3-4C51-8334-2205D221373B}">
      <dgm:prSet/>
      <dgm:spPr/>
      <dgm:t>
        <a:bodyPr/>
        <a:lstStyle/>
        <a:p>
          <a:r>
            <a:rPr lang="en-US"/>
            <a:t>Bootstrap</a:t>
          </a:r>
        </a:p>
      </dgm:t>
    </dgm:pt>
    <dgm:pt modelId="{16496353-057A-4C3A-9A02-197196B3FCA5}" type="parTrans" cxnId="{B96FBC53-7A43-4574-AE95-5CAD05D3708A}">
      <dgm:prSet/>
      <dgm:spPr/>
      <dgm:t>
        <a:bodyPr/>
        <a:lstStyle/>
        <a:p>
          <a:endParaRPr lang="en-US"/>
        </a:p>
      </dgm:t>
    </dgm:pt>
    <dgm:pt modelId="{EB6F87DC-6489-41D1-833D-C5A1B59B9BB2}" type="sibTrans" cxnId="{B96FBC53-7A43-4574-AE95-5CAD05D3708A}">
      <dgm:prSet/>
      <dgm:spPr/>
      <dgm:t>
        <a:bodyPr/>
        <a:lstStyle/>
        <a:p>
          <a:endParaRPr lang="en-US"/>
        </a:p>
      </dgm:t>
    </dgm:pt>
    <dgm:pt modelId="{2B4EAF03-FC52-5349-BE4F-F6B81FDB195D}">
      <dgm:prSet/>
      <dgm:spPr/>
      <dgm:t>
        <a:bodyPr/>
        <a:lstStyle/>
        <a:p>
          <a:r>
            <a:rPr lang="en-US" dirty="0"/>
            <a:t> Windows</a:t>
          </a:r>
        </a:p>
      </dgm:t>
    </dgm:pt>
    <dgm:pt modelId="{F88F1061-35E8-094F-8A6E-3721FC1F44A6}" type="parTrans" cxnId="{C078650D-7F1D-8F42-9C08-482BF8EDEB05}">
      <dgm:prSet/>
      <dgm:spPr/>
      <dgm:t>
        <a:bodyPr/>
        <a:lstStyle/>
        <a:p>
          <a:endParaRPr lang="en-US"/>
        </a:p>
      </dgm:t>
    </dgm:pt>
    <dgm:pt modelId="{5A6172FC-9D5F-A745-AD2B-3205945D2CED}" type="sibTrans" cxnId="{C078650D-7F1D-8F42-9C08-482BF8EDEB05}">
      <dgm:prSet/>
      <dgm:spPr/>
      <dgm:t>
        <a:bodyPr/>
        <a:lstStyle/>
        <a:p>
          <a:endParaRPr lang="en-US"/>
        </a:p>
      </dgm:t>
    </dgm:pt>
    <dgm:pt modelId="{CB58ED0F-E8E8-8F45-A7A5-1AFF5FCB7C25}">
      <dgm:prSet/>
      <dgm:spPr/>
      <dgm:t>
        <a:bodyPr/>
        <a:lstStyle/>
        <a:p>
          <a:r>
            <a:rPr lang="en-US" dirty="0"/>
            <a:t>Mac</a:t>
          </a:r>
        </a:p>
      </dgm:t>
    </dgm:pt>
    <dgm:pt modelId="{624D5BA8-C64E-9B40-9A93-3038AC76DCB3}" type="parTrans" cxnId="{00C8D823-CA58-EC46-84B4-A8E1A5A6862B}">
      <dgm:prSet/>
      <dgm:spPr/>
      <dgm:t>
        <a:bodyPr/>
        <a:lstStyle/>
        <a:p>
          <a:endParaRPr lang="en-US"/>
        </a:p>
      </dgm:t>
    </dgm:pt>
    <dgm:pt modelId="{2FBFEF7B-0998-6049-9514-046600535A54}" type="sibTrans" cxnId="{00C8D823-CA58-EC46-84B4-A8E1A5A6862B}">
      <dgm:prSet/>
      <dgm:spPr/>
      <dgm:t>
        <a:bodyPr/>
        <a:lstStyle/>
        <a:p>
          <a:endParaRPr lang="en-US"/>
        </a:p>
      </dgm:t>
    </dgm:pt>
    <dgm:pt modelId="{091F562A-3445-F14C-9787-6CCDE6B6AC1F}">
      <dgm:prSet/>
      <dgm:spPr/>
      <dgm:t>
        <a:bodyPr/>
        <a:lstStyle/>
        <a:p>
          <a:r>
            <a:rPr lang="en-US" dirty="0"/>
            <a:t>Linux</a:t>
          </a:r>
        </a:p>
      </dgm:t>
    </dgm:pt>
    <dgm:pt modelId="{94E311CD-314E-C44B-84C6-EB395BD71EA2}" type="parTrans" cxnId="{A4CF9A33-8C55-494E-9814-E2113B9B2355}">
      <dgm:prSet/>
      <dgm:spPr/>
      <dgm:t>
        <a:bodyPr/>
        <a:lstStyle/>
        <a:p>
          <a:endParaRPr lang="en-US"/>
        </a:p>
      </dgm:t>
    </dgm:pt>
    <dgm:pt modelId="{B59A5250-5099-5A47-ADDA-7D7415B83061}" type="sibTrans" cxnId="{A4CF9A33-8C55-494E-9814-E2113B9B2355}">
      <dgm:prSet/>
      <dgm:spPr/>
      <dgm:t>
        <a:bodyPr/>
        <a:lstStyle/>
        <a:p>
          <a:endParaRPr lang="en-US"/>
        </a:p>
      </dgm:t>
    </dgm:pt>
    <dgm:pt modelId="{59322B50-0B36-E746-B757-F4B42A56583A}" type="pres">
      <dgm:prSet presAssocID="{E6AF2F1C-BE41-489F-A44D-D109BDAEB16B}" presName="Name0" presStyleCnt="0">
        <dgm:presLayoutVars>
          <dgm:animLvl val="lvl"/>
          <dgm:resizeHandles val="exact"/>
        </dgm:presLayoutVars>
      </dgm:prSet>
      <dgm:spPr/>
    </dgm:pt>
    <dgm:pt modelId="{77085673-45E3-524D-8034-D060EF1A14A5}" type="pres">
      <dgm:prSet presAssocID="{C10284BF-64D1-4DD2-BA00-65324DD1AE7B}" presName="compositeNode" presStyleCnt="0">
        <dgm:presLayoutVars>
          <dgm:bulletEnabled val="1"/>
        </dgm:presLayoutVars>
      </dgm:prSet>
      <dgm:spPr/>
    </dgm:pt>
    <dgm:pt modelId="{763FFDEE-2937-0B45-B3D8-259E7C7DB3A7}" type="pres">
      <dgm:prSet presAssocID="{C10284BF-64D1-4DD2-BA00-65324DD1AE7B}" presName="bgRect" presStyleLbl="alignNode1" presStyleIdx="0" presStyleCnt="4"/>
      <dgm:spPr/>
    </dgm:pt>
    <dgm:pt modelId="{428D9D0A-1B47-9344-8FC6-0278DB8419DD}" type="pres">
      <dgm:prSet presAssocID="{81AAF77A-CA14-4679-9944-2C651E45CD2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F1BF83B-77D6-FA48-9BCE-34DA574F3598}" type="pres">
      <dgm:prSet presAssocID="{C10284BF-64D1-4DD2-BA00-65324DD1AE7B}" presName="nodeRect" presStyleLbl="alignNode1" presStyleIdx="0" presStyleCnt="4">
        <dgm:presLayoutVars>
          <dgm:bulletEnabled val="1"/>
        </dgm:presLayoutVars>
      </dgm:prSet>
      <dgm:spPr/>
    </dgm:pt>
    <dgm:pt modelId="{5F1751D5-6305-824B-A6B6-90CCAB955BAF}" type="pres">
      <dgm:prSet presAssocID="{81AAF77A-CA14-4679-9944-2C651E45CD2B}" presName="sibTrans" presStyleCnt="0"/>
      <dgm:spPr/>
    </dgm:pt>
    <dgm:pt modelId="{BB500F4F-1A1D-1C4C-BAB9-4DFAB9A6664F}" type="pres">
      <dgm:prSet presAssocID="{F19A5159-2262-4698-8398-D75F2BC45CCA}" presName="compositeNode" presStyleCnt="0">
        <dgm:presLayoutVars>
          <dgm:bulletEnabled val="1"/>
        </dgm:presLayoutVars>
      </dgm:prSet>
      <dgm:spPr/>
    </dgm:pt>
    <dgm:pt modelId="{1E48CC2F-9798-F14A-85E4-84F1E12CEFF3}" type="pres">
      <dgm:prSet presAssocID="{F19A5159-2262-4698-8398-D75F2BC45CCA}" presName="bgRect" presStyleLbl="alignNode1" presStyleIdx="1" presStyleCnt="4"/>
      <dgm:spPr/>
    </dgm:pt>
    <dgm:pt modelId="{577A97E9-E82F-9C4E-B78C-1D6C04034598}" type="pres">
      <dgm:prSet presAssocID="{7B29A770-36DE-4129-A9EA-33654F3D975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F27BB17-B9B6-1F42-BEB5-9207A257312C}" type="pres">
      <dgm:prSet presAssocID="{F19A5159-2262-4698-8398-D75F2BC45CCA}" presName="nodeRect" presStyleLbl="alignNode1" presStyleIdx="1" presStyleCnt="4">
        <dgm:presLayoutVars>
          <dgm:bulletEnabled val="1"/>
        </dgm:presLayoutVars>
      </dgm:prSet>
      <dgm:spPr/>
    </dgm:pt>
    <dgm:pt modelId="{207D95FC-F460-6B45-812F-E9D0318CC359}" type="pres">
      <dgm:prSet presAssocID="{7B29A770-36DE-4129-A9EA-33654F3D9759}" presName="sibTrans" presStyleCnt="0"/>
      <dgm:spPr/>
    </dgm:pt>
    <dgm:pt modelId="{5F74DBD3-783B-374B-A698-FA5B29698E97}" type="pres">
      <dgm:prSet presAssocID="{1FF4A661-57EA-4F28-9A13-61FA412FA891}" presName="compositeNode" presStyleCnt="0">
        <dgm:presLayoutVars>
          <dgm:bulletEnabled val="1"/>
        </dgm:presLayoutVars>
      </dgm:prSet>
      <dgm:spPr/>
    </dgm:pt>
    <dgm:pt modelId="{5074104D-E761-8745-AC31-F7B1E1CF41EB}" type="pres">
      <dgm:prSet presAssocID="{1FF4A661-57EA-4F28-9A13-61FA412FA891}" presName="bgRect" presStyleLbl="alignNode1" presStyleIdx="2" presStyleCnt="4"/>
      <dgm:spPr/>
    </dgm:pt>
    <dgm:pt modelId="{7864FDC7-EA04-D24D-B40E-7B485DCFDA94}" type="pres">
      <dgm:prSet presAssocID="{4830D260-A609-439C-9413-7D1CE9CAE6B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A229523-DD82-CE44-8770-A7A6485868F2}" type="pres">
      <dgm:prSet presAssocID="{1FF4A661-57EA-4F28-9A13-61FA412FA891}" presName="nodeRect" presStyleLbl="alignNode1" presStyleIdx="2" presStyleCnt="4">
        <dgm:presLayoutVars>
          <dgm:bulletEnabled val="1"/>
        </dgm:presLayoutVars>
      </dgm:prSet>
      <dgm:spPr/>
    </dgm:pt>
    <dgm:pt modelId="{50D760E1-0BD8-354D-9A1F-8EFA9402E935}" type="pres">
      <dgm:prSet presAssocID="{4830D260-A609-439C-9413-7D1CE9CAE6B2}" presName="sibTrans" presStyleCnt="0"/>
      <dgm:spPr/>
    </dgm:pt>
    <dgm:pt modelId="{CEBFD8B2-B0B1-694D-97A9-56B879452937}" type="pres">
      <dgm:prSet presAssocID="{767D9A5A-C98B-4F1F-95AE-CEE488BD8D1B}" presName="compositeNode" presStyleCnt="0">
        <dgm:presLayoutVars>
          <dgm:bulletEnabled val="1"/>
        </dgm:presLayoutVars>
      </dgm:prSet>
      <dgm:spPr/>
    </dgm:pt>
    <dgm:pt modelId="{4B445912-12B8-CC43-BB2B-6F6F209699F8}" type="pres">
      <dgm:prSet presAssocID="{767D9A5A-C98B-4F1F-95AE-CEE488BD8D1B}" presName="bgRect" presStyleLbl="alignNode1" presStyleIdx="3" presStyleCnt="4"/>
      <dgm:spPr/>
    </dgm:pt>
    <dgm:pt modelId="{B3916348-E67C-874F-AC6C-B5DC544FED0E}" type="pres">
      <dgm:prSet presAssocID="{5DA32D71-32F4-4711-B545-545B606ED78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24B81F9-026D-884E-8FC9-F70894140CA7}" type="pres">
      <dgm:prSet presAssocID="{767D9A5A-C98B-4F1F-95AE-CEE488BD8D1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D15E207-4248-4C62-AE52-D940BD6AA3A8}" srcId="{1FF4A661-57EA-4F28-9A13-61FA412FA891}" destId="{1890D516-DBC2-497B-88FF-4388E131DC0F}" srcOrd="1" destOrd="0" parTransId="{292F375C-3A34-4777-AF4E-5F76D4E619E5}" sibTransId="{89B845BE-9124-4201-AD5F-43E36D2FEB2A}"/>
    <dgm:cxn modelId="{DF2ECF0A-99F3-2649-BFDF-6CF441069D06}" type="presOf" srcId="{12FE4F06-9F1A-4A28-AF13-6BFD6FA01743}" destId="{BA229523-DD82-CE44-8770-A7A6485868F2}" srcOrd="0" destOrd="3" presId="urn:microsoft.com/office/officeart/2016/7/layout/LinearBlockProcessNumbered"/>
    <dgm:cxn modelId="{C078650D-7F1D-8F42-9C08-482BF8EDEB05}" srcId="{C10284BF-64D1-4DD2-BA00-65324DD1AE7B}" destId="{2B4EAF03-FC52-5349-BE4F-F6B81FDB195D}" srcOrd="1" destOrd="0" parTransId="{F88F1061-35E8-094F-8A6E-3721FC1F44A6}" sibTransId="{5A6172FC-9D5F-A745-AD2B-3205945D2CED}"/>
    <dgm:cxn modelId="{209DF414-137D-3048-B418-B898234F71A2}" type="presOf" srcId="{E6AF2F1C-BE41-489F-A44D-D109BDAEB16B}" destId="{59322B50-0B36-E746-B757-F4B42A56583A}" srcOrd="0" destOrd="0" presId="urn:microsoft.com/office/officeart/2016/7/layout/LinearBlockProcessNumbered"/>
    <dgm:cxn modelId="{4C2E7F18-11F9-5B4A-9E92-17C5F488933C}" type="presOf" srcId="{1DDE7C3C-B157-4034-9A78-BF986EF48613}" destId="{F24B81F9-026D-884E-8FC9-F70894140CA7}" srcOrd="0" destOrd="1" presId="urn:microsoft.com/office/officeart/2016/7/layout/LinearBlockProcessNumbered"/>
    <dgm:cxn modelId="{00C8D823-CA58-EC46-84B4-A8E1A5A6862B}" srcId="{C10284BF-64D1-4DD2-BA00-65324DD1AE7B}" destId="{CB58ED0F-E8E8-8F45-A7A5-1AFF5FCB7C25}" srcOrd="2" destOrd="0" parTransId="{624D5BA8-C64E-9B40-9A93-3038AC76DCB3}" sibTransId="{2FBFEF7B-0998-6049-9514-046600535A54}"/>
    <dgm:cxn modelId="{F2225824-1887-A243-86C5-E0AD6F2E7D14}" type="presOf" srcId="{1FF4A661-57EA-4F28-9A13-61FA412FA891}" destId="{BA229523-DD82-CE44-8770-A7A6485868F2}" srcOrd="1" destOrd="0" presId="urn:microsoft.com/office/officeart/2016/7/layout/LinearBlockProcessNumbered"/>
    <dgm:cxn modelId="{CA3DEC2D-C479-474E-A484-2C6162ED2A17}" type="presOf" srcId="{F19A5159-2262-4698-8398-D75F2BC45CCA}" destId="{4F27BB17-B9B6-1F42-BEB5-9207A257312C}" srcOrd="1" destOrd="0" presId="urn:microsoft.com/office/officeart/2016/7/layout/LinearBlockProcessNumbered"/>
    <dgm:cxn modelId="{A4CF9A33-8C55-494E-9814-E2113B9B2355}" srcId="{C10284BF-64D1-4DD2-BA00-65324DD1AE7B}" destId="{091F562A-3445-F14C-9787-6CCDE6B6AC1F}" srcOrd="3" destOrd="0" parTransId="{94E311CD-314E-C44B-84C6-EB395BD71EA2}" sibTransId="{B59A5250-5099-5A47-ADDA-7D7415B83061}"/>
    <dgm:cxn modelId="{8374D838-3C5C-0E4D-85B8-10CBD2CED9CE}" type="presOf" srcId="{1890D516-DBC2-497B-88FF-4388E131DC0F}" destId="{BA229523-DD82-CE44-8770-A7A6485868F2}" srcOrd="0" destOrd="2" presId="urn:microsoft.com/office/officeart/2016/7/layout/LinearBlockProcessNumbered"/>
    <dgm:cxn modelId="{329DD54D-5C40-4071-BB7E-D7476F343B31}" srcId="{1FF4A661-57EA-4F28-9A13-61FA412FA891}" destId="{E5B1980F-47C0-4029-9A07-6E85ECC04CF5}" srcOrd="4" destOrd="0" parTransId="{93C09063-1901-4F8B-BD17-79E90490D753}" sibTransId="{E3608662-E5BD-480A-A4A9-5625D81C06A8}"/>
    <dgm:cxn modelId="{556C1E4F-4BC3-D647-A096-4E4766B0E3E4}" type="presOf" srcId="{81AAF77A-CA14-4679-9944-2C651E45CD2B}" destId="{428D9D0A-1B47-9344-8FC6-0278DB8419DD}" srcOrd="0" destOrd="0" presId="urn:microsoft.com/office/officeart/2016/7/layout/LinearBlockProcessNumbered"/>
    <dgm:cxn modelId="{460D2E50-8696-48DE-B3CC-121E241D1CD0}" srcId="{E6AF2F1C-BE41-489F-A44D-D109BDAEB16B}" destId="{1FF4A661-57EA-4F28-9A13-61FA412FA891}" srcOrd="2" destOrd="0" parTransId="{63F87B19-5F8A-42CF-9783-9C10900F836F}" sibTransId="{4830D260-A609-439C-9413-7D1CE9CAE6B2}"/>
    <dgm:cxn modelId="{B96FBC53-7A43-4574-AE95-5CAD05D3708A}" srcId="{767D9A5A-C98B-4F1F-95AE-CEE488BD8D1B}" destId="{E5E99A09-D7D3-4C51-8334-2205D221373B}" srcOrd="1" destOrd="0" parTransId="{16496353-057A-4C3A-9A02-197196B3FCA5}" sibTransId="{EB6F87DC-6489-41D1-833D-C5A1B59B9BB2}"/>
    <dgm:cxn modelId="{9FEDF660-969E-D446-93B8-2E915923CAE3}" type="presOf" srcId="{CB58ED0F-E8E8-8F45-A7A5-1AFF5FCB7C25}" destId="{BF1BF83B-77D6-FA48-9BCE-34DA574F3598}" srcOrd="0" destOrd="3" presId="urn:microsoft.com/office/officeart/2016/7/layout/LinearBlockProcessNumbered"/>
    <dgm:cxn modelId="{A4E30163-43D2-154D-84EF-0A4517748D76}" type="presOf" srcId="{767D9A5A-C98B-4F1F-95AE-CEE488BD8D1B}" destId="{F24B81F9-026D-884E-8FC9-F70894140CA7}" srcOrd="1" destOrd="0" presId="urn:microsoft.com/office/officeart/2016/7/layout/LinearBlockProcessNumbered"/>
    <dgm:cxn modelId="{20171B65-B0CF-7E42-9B49-E8A327014076}" type="presOf" srcId="{E5B1980F-47C0-4029-9A07-6E85ECC04CF5}" destId="{BA229523-DD82-CE44-8770-A7A6485868F2}" srcOrd="0" destOrd="5" presId="urn:microsoft.com/office/officeart/2016/7/layout/LinearBlockProcessNumbered"/>
    <dgm:cxn modelId="{92CF3766-5A71-D34E-A707-7707757CB781}" type="presOf" srcId="{E0ED8AC4-1901-4995-9A11-92A58CB60245}" destId="{BF1BF83B-77D6-FA48-9BCE-34DA574F3598}" srcOrd="0" destOrd="5" presId="urn:microsoft.com/office/officeart/2016/7/layout/LinearBlockProcessNumbered"/>
    <dgm:cxn modelId="{989C4F6A-3DB5-084C-82D8-07546E76EF14}" type="presOf" srcId="{E7922850-FD96-40C7-8CE0-9F7C399E66EA}" destId="{BA229523-DD82-CE44-8770-A7A6485868F2}" srcOrd="0" destOrd="4" presId="urn:microsoft.com/office/officeart/2016/7/layout/LinearBlockProcessNumbered"/>
    <dgm:cxn modelId="{05DFCC6C-EF4F-974F-8F35-D7E623CBEF9F}" type="presOf" srcId="{091F562A-3445-F14C-9787-6CCDE6B6AC1F}" destId="{BF1BF83B-77D6-FA48-9BCE-34DA574F3598}" srcOrd="0" destOrd="4" presId="urn:microsoft.com/office/officeart/2016/7/layout/LinearBlockProcessNumbered"/>
    <dgm:cxn modelId="{F6EE0284-2D3C-4819-8AF2-A0CACE89DB6F}" srcId="{767D9A5A-C98B-4F1F-95AE-CEE488BD8D1B}" destId="{1DDE7C3C-B157-4034-9A78-BF986EF48613}" srcOrd="0" destOrd="0" parTransId="{1A0C909A-B51F-4106-850E-B0B60039C20E}" sibTransId="{5F2D256E-67FB-4A9F-B44F-7A5428A89B9D}"/>
    <dgm:cxn modelId="{24F02787-3E75-FA4D-80FF-D6379A7EA298}" type="presOf" srcId="{5DA32D71-32F4-4711-B545-545B606ED788}" destId="{B3916348-E67C-874F-AC6C-B5DC544FED0E}" srcOrd="0" destOrd="0" presId="urn:microsoft.com/office/officeart/2016/7/layout/LinearBlockProcessNumbered"/>
    <dgm:cxn modelId="{B968789A-A4CD-4B5D-B828-31FCE81F2AC1}" srcId="{1FF4A661-57EA-4F28-9A13-61FA412FA891}" destId="{12FE4F06-9F1A-4A28-AF13-6BFD6FA01743}" srcOrd="2" destOrd="0" parTransId="{A91F8AC7-C5AF-498A-8E61-A1B0376CA03E}" sibTransId="{EB202353-B181-4382-8CD1-A61A45EEBD3E}"/>
    <dgm:cxn modelId="{E0C5BB9B-E343-0C44-AD23-F9CF234E9010}" type="presOf" srcId="{7B29A770-36DE-4129-A9EA-33654F3D9759}" destId="{577A97E9-E82F-9C4E-B78C-1D6C04034598}" srcOrd="0" destOrd="0" presId="urn:microsoft.com/office/officeart/2016/7/layout/LinearBlockProcessNumbered"/>
    <dgm:cxn modelId="{A21270A0-5A3B-4B9C-AF8A-600929E71386}" srcId="{1FF4A661-57EA-4F28-9A13-61FA412FA891}" destId="{E7922850-FD96-40C7-8CE0-9F7C399E66EA}" srcOrd="3" destOrd="0" parTransId="{10EDDF0A-3A1C-4B1C-AF61-14B225445EE8}" sibTransId="{0541A4FA-A1D9-4245-9E30-D039AA6377C8}"/>
    <dgm:cxn modelId="{DDA8E6AD-C163-DC44-A74B-571AF09D551F}" type="presOf" srcId="{4830D260-A609-439C-9413-7D1CE9CAE6B2}" destId="{7864FDC7-EA04-D24D-B40E-7B485DCFDA94}" srcOrd="0" destOrd="0" presId="urn:microsoft.com/office/officeart/2016/7/layout/LinearBlockProcessNumbered"/>
    <dgm:cxn modelId="{205D0FB1-E58D-274B-AF29-FB1A8852A075}" type="presOf" srcId="{1FF4A661-57EA-4F28-9A13-61FA412FA891}" destId="{5074104D-E761-8745-AC31-F7B1E1CF41EB}" srcOrd="0" destOrd="0" presId="urn:microsoft.com/office/officeart/2016/7/layout/LinearBlockProcessNumbered"/>
    <dgm:cxn modelId="{4B1051B5-C4B0-4D1B-8FB7-46E04E51B8CF}" srcId="{E6AF2F1C-BE41-489F-A44D-D109BDAEB16B}" destId="{C10284BF-64D1-4DD2-BA00-65324DD1AE7B}" srcOrd="0" destOrd="0" parTransId="{0F850D81-C18F-4C59-AAD7-9DF185AD3656}" sibTransId="{81AAF77A-CA14-4679-9944-2C651E45CD2B}"/>
    <dgm:cxn modelId="{187B89B6-8EC8-4A19-8F21-32179924154C}" srcId="{C10284BF-64D1-4DD2-BA00-65324DD1AE7B}" destId="{E0ED8AC4-1901-4995-9A11-92A58CB60245}" srcOrd="4" destOrd="0" parTransId="{3CE83EBE-992B-4B29-B8E5-3BC148698BBC}" sibTransId="{B5C6F319-C309-4CB2-8478-ABC90D1FF13C}"/>
    <dgm:cxn modelId="{6A788CBE-E8A4-4367-B83F-8DFFCD8AD86A}" srcId="{E6AF2F1C-BE41-489F-A44D-D109BDAEB16B}" destId="{767D9A5A-C98B-4F1F-95AE-CEE488BD8D1B}" srcOrd="3" destOrd="0" parTransId="{9A2A64C5-8C7A-446D-873E-EF28A2CEBD56}" sibTransId="{5DA32D71-32F4-4711-B545-545B606ED788}"/>
    <dgm:cxn modelId="{C339F7BF-F6A1-054E-99D1-49FE3F57397D}" type="presOf" srcId="{767D9A5A-C98B-4F1F-95AE-CEE488BD8D1B}" destId="{4B445912-12B8-CC43-BB2B-6F6F209699F8}" srcOrd="0" destOrd="0" presId="urn:microsoft.com/office/officeart/2016/7/layout/LinearBlockProcessNumbered"/>
    <dgm:cxn modelId="{1AC296C7-BEA2-9D48-AF5E-BC224791FF75}" type="presOf" srcId="{7A623F00-D0DF-405F-BE02-DC0186B81174}" destId="{BF1BF83B-77D6-FA48-9BCE-34DA574F3598}" srcOrd="0" destOrd="1" presId="urn:microsoft.com/office/officeart/2016/7/layout/LinearBlockProcessNumbered"/>
    <dgm:cxn modelId="{A37C5ED1-06B9-4017-B474-E49DFACD4A9F}" srcId="{1FF4A661-57EA-4F28-9A13-61FA412FA891}" destId="{3E65A549-BBC0-4A0A-874E-352AD84A6B09}" srcOrd="0" destOrd="0" parTransId="{0BB9014D-EC2F-431B-996F-98F8CC9458F1}" sibTransId="{B277AAC7-6665-4B3F-B0D0-69189F064E53}"/>
    <dgm:cxn modelId="{A3D4C2D5-78F0-0C40-9BE5-32B4D338871D}" type="presOf" srcId="{C10284BF-64D1-4DD2-BA00-65324DD1AE7B}" destId="{BF1BF83B-77D6-FA48-9BCE-34DA574F3598}" srcOrd="1" destOrd="0" presId="urn:microsoft.com/office/officeart/2016/7/layout/LinearBlockProcessNumbered"/>
    <dgm:cxn modelId="{D189BDD7-4677-4A43-BD3E-9C3FFB8435AA}" srcId="{E6AF2F1C-BE41-489F-A44D-D109BDAEB16B}" destId="{F19A5159-2262-4698-8398-D75F2BC45CCA}" srcOrd="1" destOrd="0" parTransId="{0D6FE027-7DA6-48F4-A583-FD1844406043}" sibTransId="{7B29A770-36DE-4129-A9EA-33654F3D9759}"/>
    <dgm:cxn modelId="{1D5C3AD9-C16C-9242-86FB-ACC308F8ED59}" type="presOf" srcId="{2B4EAF03-FC52-5349-BE4F-F6B81FDB195D}" destId="{BF1BF83B-77D6-FA48-9BCE-34DA574F3598}" srcOrd="0" destOrd="2" presId="urn:microsoft.com/office/officeart/2016/7/layout/LinearBlockProcessNumbered"/>
    <dgm:cxn modelId="{9255AFDA-FABA-4EF6-AC63-F138826C61BC}" srcId="{C10284BF-64D1-4DD2-BA00-65324DD1AE7B}" destId="{7A623F00-D0DF-405F-BE02-DC0186B81174}" srcOrd="0" destOrd="0" parTransId="{468A0228-FC65-416B-BEF5-01AF53A98F6C}" sibTransId="{F0C3C809-07C7-43C5-8CBB-49F6BDAE066C}"/>
    <dgm:cxn modelId="{9C75BBEB-9274-A745-856D-8768EE65D139}" type="presOf" srcId="{F19A5159-2262-4698-8398-D75F2BC45CCA}" destId="{1E48CC2F-9798-F14A-85E4-84F1E12CEFF3}" srcOrd="0" destOrd="0" presId="urn:microsoft.com/office/officeart/2016/7/layout/LinearBlockProcessNumbered"/>
    <dgm:cxn modelId="{4309D6EB-E9E5-EC43-8981-E7CFC10D38FA}" type="presOf" srcId="{3E65A549-BBC0-4A0A-874E-352AD84A6B09}" destId="{BA229523-DD82-CE44-8770-A7A6485868F2}" srcOrd="0" destOrd="1" presId="urn:microsoft.com/office/officeart/2016/7/layout/LinearBlockProcessNumbered"/>
    <dgm:cxn modelId="{E00648F2-12DC-FC41-BE74-0A3FDFC7EA39}" type="presOf" srcId="{C10284BF-64D1-4DD2-BA00-65324DD1AE7B}" destId="{763FFDEE-2937-0B45-B3D8-259E7C7DB3A7}" srcOrd="0" destOrd="0" presId="urn:microsoft.com/office/officeart/2016/7/layout/LinearBlockProcessNumbered"/>
    <dgm:cxn modelId="{D4168DF6-C191-2E45-829C-9A053D3133F6}" type="presOf" srcId="{E5E99A09-D7D3-4C51-8334-2205D221373B}" destId="{F24B81F9-026D-884E-8FC9-F70894140CA7}" srcOrd="0" destOrd="2" presId="urn:microsoft.com/office/officeart/2016/7/layout/LinearBlockProcessNumbered"/>
    <dgm:cxn modelId="{149CB8BF-82B9-9F4A-9E5B-4E8701DB703C}" type="presParOf" srcId="{59322B50-0B36-E746-B757-F4B42A56583A}" destId="{77085673-45E3-524D-8034-D060EF1A14A5}" srcOrd="0" destOrd="0" presId="urn:microsoft.com/office/officeart/2016/7/layout/LinearBlockProcessNumbered"/>
    <dgm:cxn modelId="{D961E242-35E0-D74F-B4F7-BC431980EEDE}" type="presParOf" srcId="{77085673-45E3-524D-8034-D060EF1A14A5}" destId="{763FFDEE-2937-0B45-B3D8-259E7C7DB3A7}" srcOrd="0" destOrd="0" presId="urn:microsoft.com/office/officeart/2016/7/layout/LinearBlockProcessNumbered"/>
    <dgm:cxn modelId="{EE6DA9E1-A176-994F-8A4B-F3F471BA4764}" type="presParOf" srcId="{77085673-45E3-524D-8034-D060EF1A14A5}" destId="{428D9D0A-1B47-9344-8FC6-0278DB8419DD}" srcOrd="1" destOrd="0" presId="urn:microsoft.com/office/officeart/2016/7/layout/LinearBlockProcessNumbered"/>
    <dgm:cxn modelId="{71EB274E-5900-BD48-9DE6-2C914B3D2619}" type="presParOf" srcId="{77085673-45E3-524D-8034-D060EF1A14A5}" destId="{BF1BF83B-77D6-FA48-9BCE-34DA574F3598}" srcOrd="2" destOrd="0" presId="urn:microsoft.com/office/officeart/2016/7/layout/LinearBlockProcessNumbered"/>
    <dgm:cxn modelId="{B73AF7BF-D297-F84C-83F5-D803CB6CA2AB}" type="presParOf" srcId="{59322B50-0B36-E746-B757-F4B42A56583A}" destId="{5F1751D5-6305-824B-A6B6-90CCAB955BAF}" srcOrd="1" destOrd="0" presId="urn:microsoft.com/office/officeart/2016/7/layout/LinearBlockProcessNumbered"/>
    <dgm:cxn modelId="{059C463F-3C8D-884D-9E21-F59D538A69FE}" type="presParOf" srcId="{59322B50-0B36-E746-B757-F4B42A56583A}" destId="{BB500F4F-1A1D-1C4C-BAB9-4DFAB9A6664F}" srcOrd="2" destOrd="0" presId="urn:microsoft.com/office/officeart/2016/7/layout/LinearBlockProcessNumbered"/>
    <dgm:cxn modelId="{114A0A14-66F5-A644-B2FC-2142F2A9D5C0}" type="presParOf" srcId="{BB500F4F-1A1D-1C4C-BAB9-4DFAB9A6664F}" destId="{1E48CC2F-9798-F14A-85E4-84F1E12CEFF3}" srcOrd="0" destOrd="0" presId="urn:microsoft.com/office/officeart/2016/7/layout/LinearBlockProcessNumbered"/>
    <dgm:cxn modelId="{B0B99461-45D1-AA40-B7F2-4CB5611B7A2D}" type="presParOf" srcId="{BB500F4F-1A1D-1C4C-BAB9-4DFAB9A6664F}" destId="{577A97E9-E82F-9C4E-B78C-1D6C04034598}" srcOrd="1" destOrd="0" presId="urn:microsoft.com/office/officeart/2016/7/layout/LinearBlockProcessNumbered"/>
    <dgm:cxn modelId="{2319F573-A017-C146-A953-74E46814094A}" type="presParOf" srcId="{BB500F4F-1A1D-1C4C-BAB9-4DFAB9A6664F}" destId="{4F27BB17-B9B6-1F42-BEB5-9207A257312C}" srcOrd="2" destOrd="0" presId="urn:microsoft.com/office/officeart/2016/7/layout/LinearBlockProcessNumbered"/>
    <dgm:cxn modelId="{33E77653-8677-8446-979F-8BAD88FBBEA1}" type="presParOf" srcId="{59322B50-0B36-E746-B757-F4B42A56583A}" destId="{207D95FC-F460-6B45-812F-E9D0318CC359}" srcOrd="3" destOrd="0" presId="urn:microsoft.com/office/officeart/2016/7/layout/LinearBlockProcessNumbered"/>
    <dgm:cxn modelId="{0D053D75-447A-5C4A-90A0-EEF9BFA57E4B}" type="presParOf" srcId="{59322B50-0B36-E746-B757-F4B42A56583A}" destId="{5F74DBD3-783B-374B-A698-FA5B29698E97}" srcOrd="4" destOrd="0" presId="urn:microsoft.com/office/officeart/2016/7/layout/LinearBlockProcessNumbered"/>
    <dgm:cxn modelId="{2C9AED94-D3F8-6B45-AD4E-83B102CED4B4}" type="presParOf" srcId="{5F74DBD3-783B-374B-A698-FA5B29698E97}" destId="{5074104D-E761-8745-AC31-F7B1E1CF41EB}" srcOrd="0" destOrd="0" presId="urn:microsoft.com/office/officeart/2016/7/layout/LinearBlockProcessNumbered"/>
    <dgm:cxn modelId="{4AA6BB27-83B2-5C44-A5A9-EFD61351AE70}" type="presParOf" srcId="{5F74DBD3-783B-374B-A698-FA5B29698E97}" destId="{7864FDC7-EA04-D24D-B40E-7B485DCFDA94}" srcOrd="1" destOrd="0" presId="urn:microsoft.com/office/officeart/2016/7/layout/LinearBlockProcessNumbered"/>
    <dgm:cxn modelId="{42DBB1ED-E5C4-EA49-9AD1-FB78EEC17823}" type="presParOf" srcId="{5F74DBD3-783B-374B-A698-FA5B29698E97}" destId="{BA229523-DD82-CE44-8770-A7A6485868F2}" srcOrd="2" destOrd="0" presId="urn:microsoft.com/office/officeart/2016/7/layout/LinearBlockProcessNumbered"/>
    <dgm:cxn modelId="{5E3F9BB7-AB0F-0742-AF1A-E932530D1AE1}" type="presParOf" srcId="{59322B50-0B36-E746-B757-F4B42A56583A}" destId="{50D760E1-0BD8-354D-9A1F-8EFA9402E935}" srcOrd="5" destOrd="0" presId="urn:microsoft.com/office/officeart/2016/7/layout/LinearBlockProcessNumbered"/>
    <dgm:cxn modelId="{3A763DA3-7AAD-6748-9377-16F7BB669DEE}" type="presParOf" srcId="{59322B50-0B36-E746-B757-F4B42A56583A}" destId="{CEBFD8B2-B0B1-694D-97A9-56B879452937}" srcOrd="6" destOrd="0" presId="urn:microsoft.com/office/officeart/2016/7/layout/LinearBlockProcessNumbered"/>
    <dgm:cxn modelId="{9A81FC06-D4F5-F840-A81F-EC27FCF44C47}" type="presParOf" srcId="{CEBFD8B2-B0B1-694D-97A9-56B879452937}" destId="{4B445912-12B8-CC43-BB2B-6F6F209699F8}" srcOrd="0" destOrd="0" presId="urn:microsoft.com/office/officeart/2016/7/layout/LinearBlockProcessNumbered"/>
    <dgm:cxn modelId="{02E734CD-9692-6041-8812-E31CB7330A6C}" type="presParOf" srcId="{CEBFD8B2-B0B1-694D-97A9-56B879452937}" destId="{B3916348-E67C-874F-AC6C-B5DC544FED0E}" srcOrd="1" destOrd="0" presId="urn:microsoft.com/office/officeart/2016/7/layout/LinearBlockProcessNumbered"/>
    <dgm:cxn modelId="{46328447-1674-4440-A1CF-CF6520685547}" type="presParOf" srcId="{CEBFD8B2-B0B1-694D-97A9-56B879452937}" destId="{F24B81F9-026D-884E-8FC9-F70894140CA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6E605F-621E-47F2-8059-6D44497093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9B4ABD-DCE2-48CA-9444-267A8B0F6F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CheckInn provides a relational database that supports room reservations, customer management, payment, and reviews.”</a:t>
          </a:r>
        </a:p>
      </dgm:t>
    </dgm:pt>
    <dgm:pt modelId="{22041F46-BD51-4506-B2F0-842B384CEBF0}" type="parTrans" cxnId="{675D2485-04E7-4518-B0A6-47FEB01A52FF}">
      <dgm:prSet/>
      <dgm:spPr/>
      <dgm:t>
        <a:bodyPr/>
        <a:lstStyle/>
        <a:p>
          <a:endParaRPr lang="en-US"/>
        </a:p>
      </dgm:t>
    </dgm:pt>
    <dgm:pt modelId="{A5FB064E-A906-414C-B3EE-7619B03D9E76}" type="sibTrans" cxnId="{675D2485-04E7-4518-B0A6-47FEB01A52FF}">
      <dgm:prSet/>
      <dgm:spPr/>
      <dgm:t>
        <a:bodyPr/>
        <a:lstStyle/>
        <a:p>
          <a:endParaRPr lang="en-US"/>
        </a:p>
      </dgm:t>
    </dgm:pt>
    <dgm:pt modelId="{FDAACBFD-2786-4392-BAB0-9260C5EB61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</a:t>
          </a:r>
        </a:p>
      </dgm:t>
    </dgm:pt>
    <dgm:pt modelId="{33729357-A3AA-48D4-A34C-6E71C72A9052}" type="parTrans" cxnId="{7C5BA81D-B238-46DA-9310-F95FB5B8B912}">
      <dgm:prSet/>
      <dgm:spPr/>
      <dgm:t>
        <a:bodyPr/>
        <a:lstStyle/>
        <a:p>
          <a:endParaRPr lang="en-US"/>
        </a:p>
      </dgm:t>
    </dgm:pt>
    <dgm:pt modelId="{3F14D019-C7CE-433A-90CC-4DFC3016E0E1}" type="sibTrans" cxnId="{7C5BA81D-B238-46DA-9310-F95FB5B8B912}">
      <dgm:prSet/>
      <dgm:spPr/>
      <dgm:t>
        <a:bodyPr/>
        <a:lstStyle/>
        <a:p>
          <a:endParaRPr lang="en-US"/>
        </a:p>
      </dgm:t>
    </dgm:pt>
    <dgm:pt modelId="{8B541EC9-D109-415D-BBBF-2D43DF832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Efficiency</a:t>
          </a:r>
        </a:p>
      </dgm:t>
    </dgm:pt>
    <dgm:pt modelId="{55FD2820-A94A-49E6-A0F6-48AA7E2E2C81}" type="parTrans" cxnId="{C6F6F98B-3A19-49A0-8EFE-15D341379126}">
      <dgm:prSet/>
      <dgm:spPr/>
      <dgm:t>
        <a:bodyPr/>
        <a:lstStyle/>
        <a:p>
          <a:endParaRPr lang="en-US"/>
        </a:p>
      </dgm:t>
    </dgm:pt>
    <dgm:pt modelId="{0F20CA8E-8A62-4103-8BE2-2D4E5DC444CF}" type="sibTrans" cxnId="{C6F6F98B-3A19-49A0-8EFE-15D341379126}">
      <dgm:prSet/>
      <dgm:spPr/>
      <dgm:t>
        <a:bodyPr/>
        <a:lstStyle/>
        <a:p>
          <a:endParaRPr lang="en-US"/>
        </a:p>
      </dgm:t>
    </dgm:pt>
    <dgm:pt modelId="{6CD34E2A-811B-4E03-9280-0AC9BF1355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guest experiences</a:t>
          </a:r>
        </a:p>
      </dgm:t>
    </dgm:pt>
    <dgm:pt modelId="{57BA94EE-042A-427B-819C-B1018E401A5D}" type="parTrans" cxnId="{19D31572-6E37-4182-80E7-94D519D574FB}">
      <dgm:prSet/>
      <dgm:spPr/>
      <dgm:t>
        <a:bodyPr/>
        <a:lstStyle/>
        <a:p>
          <a:endParaRPr lang="en-US"/>
        </a:p>
      </dgm:t>
    </dgm:pt>
    <dgm:pt modelId="{638358C4-678A-4A2E-A45D-AE6A571E0A88}" type="sibTrans" cxnId="{19D31572-6E37-4182-80E7-94D519D574FB}">
      <dgm:prSet/>
      <dgm:spPr/>
      <dgm:t>
        <a:bodyPr/>
        <a:lstStyle/>
        <a:p>
          <a:endParaRPr lang="en-US"/>
        </a:p>
      </dgm:t>
    </dgm:pt>
    <dgm:pt modelId="{7A773307-6AA8-44F4-B06C-33650FB25F8D}" type="pres">
      <dgm:prSet presAssocID="{BC6E605F-621E-47F2-8059-6D4449709336}" presName="root" presStyleCnt="0">
        <dgm:presLayoutVars>
          <dgm:dir/>
          <dgm:resizeHandles val="exact"/>
        </dgm:presLayoutVars>
      </dgm:prSet>
      <dgm:spPr/>
    </dgm:pt>
    <dgm:pt modelId="{C2C472A1-3313-4B3D-A0C5-81D6414B75D3}" type="pres">
      <dgm:prSet presAssocID="{6E9B4ABD-DCE2-48CA-9444-267A8B0F6F01}" presName="compNode" presStyleCnt="0"/>
      <dgm:spPr/>
    </dgm:pt>
    <dgm:pt modelId="{A5A1F9DF-57E2-486E-9D26-F47ED8BA4F70}" type="pres">
      <dgm:prSet presAssocID="{6E9B4ABD-DCE2-48CA-9444-267A8B0F6F01}" presName="bgRect" presStyleLbl="bgShp" presStyleIdx="0" presStyleCnt="2"/>
      <dgm:spPr/>
    </dgm:pt>
    <dgm:pt modelId="{209B8AD1-D6E1-43BB-A5EB-36A80F7120B9}" type="pres">
      <dgm:prSet presAssocID="{6E9B4ABD-DCE2-48CA-9444-267A8B0F6F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59CD42C-16D9-409A-970B-8F5FB7E33A86}" type="pres">
      <dgm:prSet presAssocID="{6E9B4ABD-DCE2-48CA-9444-267A8B0F6F01}" presName="spaceRect" presStyleCnt="0"/>
      <dgm:spPr/>
    </dgm:pt>
    <dgm:pt modelId="{84EF4762-2221-4558-8780-873A5117C4DB}" type="pres">
      <dgm:prSet presAssocID="{6E9B4ABD-DCE2-48CA-9444-267A8B0F6F01}" presName="parTx" presStyleLbl="revTx" presStyleIdx="0" presStyleCnt="3">
        <dgm:presLayoutVars>
          <dgm:chMax val="0"/>
          <dgm:chPref val="0"/>
        </dgm:presLayoutVars>
      </dgm:prSet>
      <dgm:spPr/>
    </dgm:pt>
    <dgm:pt modelId="{35985074-2B24-4F06-B101-A76121B573C5}" type="pres">
      <dgm:prSet presAssocID="{A5FB064E-A906-414C-B3EE-7619B03D9E76}" presName="sibTrans" presStyleCnt="0"/>
      <dgm:spPr/>
    </dgm:pt>
    <dgm:pt modelId="{036BF6DD-FA3C-41F7-AD52-D09DF8C4FAD2}" type="pres">
      <dgm:prSet presAssocID="{FDAACBFD-2786-4392-BAB0-9260C5EB61AA}" presName="compNode" presStyleCnt="0"/>
      <dgm:spPr/>
    </dgm:pt>
    <dgm:pt modelId="{748CB9C1-9D61-4E8D-A1F2-6E2A3E4AF88C}" type="pres">
      <dgm:prSet presAssocID="{FDAACBFD-2786-4392-BAB0-9260C5EB61AA}" presName="bgRect" presStyleLbl="bgShp" presStyleIdx="1" presStyleCnt="2"/>
      <dgm:spPr/>
    </dgm:pt>
    <dgm:pt modelId="{D95596E9-0CA1-420F-A0B1-097D00230D0D}" type="pres">
      <dgm:prSet presAssocID="{FDAACBFD-2786-4392-BAB0-9260C5EB61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747193-08F3-4D6E-8859-60513E7FC5F3}" type="pres">
      <dgm:prSet presAssocID="{FDAACBFD-2786-4392-BAB0-9260C5EB61AA}" presName="spaceRect" presStyleCnt="0"/>
      <dgm:spPr/>
    </dgm:pt>
    <dgm:pt modelId="{8C68079A-EFB7-4D2E-8D80-CBE5759714CA}" type="pres">
      <dgm:prSet presAssocID="{FDAACBFD-2786-4392-BAB0-9260C5EB61AA}" presName="parTx" presStyleLbl="revTx" presStyleIdx="1" presStyleCnt="3">
        <dgm:presLayoutVars>
          <dgm:chMax val="0"/>
          <dgm:chPref val="0"/>
        </dgm:presLayoutVars>
      </dgm:prSet>
      <dgm:spPr/>
    </dgm:pt>
    <dgm:pt modelId="{0F93AB03-CFA6-4FDA-9CAE-4ACE12213EDF}" type="pres">
      <dgm:prSet presAssocID="{FDAACBFD-2786-4392-BAB0-9260C5EB61AA}" presName="desTx" presStyleLbl="revTx" presStyleIdx="2" presStyleCnt="3">
        <dgm:presLayoutVars/>
      </dgm:prSet>
      <dgm:spPr/>
    </dgm:pt>
  </dgm:ptLst>
  <dgm:cxnLst>
    <dgm:cxn modelId="{04E34C16-94AF-B144-B725-5F5B83242BDF}" type="presOf" srcId="{6E9B4ABD-DCE2-48CA-9444-267A8B0F6F01}" destId="{84EF4762-2221-4558-8780-873A5117C4DB}" srcOrd="0" destOrd="0" presId="urn:microsoft.com/office/officeart/2018/2/layout/IconVerticalSolidList"/>
    <dgm:cxn modelId="{7C5BA81D-B238-46DA-9310-F95FB5B8B912}" srcId="{BC6E605F-621E-47F2-8059-6D4449709336}" destId="{FDAACBFD-2786-4392-BAB0-9260C5EB61AA}" srcOrd="1" destOrd="0" parTransId="{33729357-A3AA-48D4-A34C-6E71C72A9052}" sibTransId="{3F14D019-C7CE-433A-90CC-4DFC3016E0E1}"/>
    <dgm:cxn modelId="{3B22AF1E-41C9-FB43-8005-1B5412212A05}" type="presOf" srcId="{6CD34E2A-811B-4E03-9280-0AC9BF1355AD}" destId="{0F93AB03-CFA6-4FDA-9CAE-4ACE12213EDF}" srcOrd="0" destOrd="1" presId="urn:microsoft.com/office/officeart/2018/2/layout/IconVerticalSolidList"/>
    <dgm:cxn modelId="{20088729-F9E6-C048-B392-11B09B914E7F}" type="presOf" srcId="{FDAACBFD-2786-4392-BAB0-9260C5EB61AA}" destId="{8C68079A-EFB7-4D2E-8D80-CBE5759714CA}" srcOrd="0" destOrd="0" presId="urn:microsoft.com/office/officeart/2018/2/layout/IconVerticalSolidList"/>
    <dgm:cxn modelId="{6F953D5C-16A1-CA48-8CE3-B67F6034FA1F}" type="presOf" srcId="{BC6E605F-621E-47F2-8059-6D4449709336}" destId="{7A773307-6AA8-44F4-B06C-33650FB25F8D}" srcOrd="0" destOrd="0" presId="urn:microsoft.com/office/officeart/2018/2/layout/IconVerticalSolidList"/>
    <dgm:cxn modelId="{19D31572-6E37-4182-80E7-94D519D574FB}" srcId="{FDAACBFD-2786-4392-BAB0-9260C5EB61AA}" destId="{6CD34E2A-811B-4E03-9280-0AC9BF1355AD}" srcOrd="1" destOrd="0" parTransId="{57BA94EE-042A-427B-819C-B1018E401A5D}" sibTransId="{638358C4-678A-4A2E-A45D-AE6A571E0A88}"/>
    <dgm:cxn modelId="{675D2485-04E7-4518-B0A6-47FEB01A52FF}" srcId="{BC6E605F-621E-47F2-8059-6D4449709336}" destId="{6E9B4ABD-DCE2-48CA-9444-267A8B0F6F01}" srcOrd="0" destOrd="0" parTransId="{22041F46-BD51-4506-B2F0-842B384CEBF0}" sibTransId="{A5FB064E-A906-414C-B3EE-7619B03D9E76}"/>
    <dgm:cxn modelId="{C6F6F98B-3A19-49A0-8EFE-15D341379126}" srcId="{FDAACBFD-2786-4392-BAB0-9260C5EB61AA}" destId="{8B541EC9-D109-415D-BBBF-2D43DF832491}" srcOrd="0" destOrd="0" parTransId="{55FD2820-A94A-49E6-A0F6-48AA7E2E2C81}" sibTransId="{0F20CA8E-8A62-4103-8BE2-2D4E5DC444CF}"/>
    <dgm:cxn modelId="{E2AE30C5-EF0A-2B41-8199-7BD5B5AB2371}" type="presOf" srcId="{8B541EC9-D109-415D-BBBF-2D43DF832491}" destId="{0F93AB03-CFA6-4FDA-9CAE-4ACE12213EDF}" srcOrd="0" destOrd="0" presId="urn:microsoft.com/office/officeart/2018/2/layout/IconVerticalSolidList"/>
    <dgm:cxn modelId="{C9C06B87-FF06-FC46-9B3E-B41E5CB33B37}" type="presParOf" srcId="{7A773307-6AA8-44F4-B06C-33650FB25F8D}" destId="{C2C472A1-3313-4B3D-A0C5-81D6414B75D3}" srcOrd="0" destOrd="0" presId="urn:microsoft.com/office/officeart/2018/2/layout/IconVerticalSolidList"/>
    <dgm:cxn modelId="{C8353032-C5F0-A545-89E9-3B57E6957FF5}" type="presParOf" srcId="{C2C472A1-3313-4B3D-A0C5-81D6414B75D3}" destId="{A5A1F9DF-57E2-486E-9D26-F47ED8BA4F70}" srcOrd="0" destOrd="0" presId="urn:microsoft.com/office/officeart/2018/2/layout/IconVerticalSolidList"/>
    <dgm:cxn modelId="{CA3C3FFD-4ADC-DD4F-87DA-1983CBED49FA}" type="presParOf" srcId="{C2C472A1-3313-4B3D-A0C5-81D6414B75D3}" destId="{209B8AD1-D6E1-43BB-A5EB-36A80F7120B9}" srcOrd="1" destOrd="0" presId="urn:microsoft.com/office/officeart/2018/2/layout/IconVerticalSolidList"/>
    <dgm:cxn modelId="{BCD7AE73-E5BC-C44A-B848-E89BBA52DF6C}" type="presParOf" srcId="{C2C472A1-3313-4B3D-A0C5-81D6414B75D3}" destId="{C59CD42C-16D9-409A-970B-8F5FB7E33A86}" srcOrd="2" destOrd="0" presId="urn:microsoft.com/office/officeart/2018/2/layout/IconVerticalSolidList"/>
    <dgm:cxn modelId="{F8FD3A76-6266-4E42-9033-9D15AA655A7B}" type="presParOf" srcId="{C2C472A1-3313-4B3D-A0C5-81D6414B75D3}" destId="{84EF4762-2221-4558-8780-873A5117C4DB}" srcOrd="3" destOrd="0" presId="urn:microsoft.com/office/officeart/2018/2/layout/IconVerticalSolidList"/>
    <dgm:cxn modelId="{8DB28E30-C6DA-1F42-A4FF-661F5777220B}" type="presParOf" srcId="{7A773307-6AA8-44F4-B06C-33650FB25F8D}" destId="{35985074-2B24-4F06-B101-A76121B573C5}" srcOrd="1" destOrd="0" presId="urn:microsoft.com/office/officeart/2018/2/layout/IconVerticalSolidList"/>
    <dgm:cxn modelId="{45CBC269-E810-2B4C-AECB-28744C05C85C}" type="presParOf" srcId="{7A773307-6AA8-44F4-B06C-33650FB25F8D}" destId="{036BF6DD-FA3C-41F7-AD52-D09DF8C4FAD2}" srcOrd="2" destOrd="0" presId="urn:microsoft.com/office/officeart/2018/2/layout/IconVerticalSolidList"/>
    <dgm:cxn modelId="{7246F83A-A723-E243-A746-630B91BE3F44}" type="presParOf" srcId="{036BF6DD-FA3C-41F7-AD52-D09DF8C4FAD2}" destId="{748CB9C1-9D61-4E8D-A1F2-6E2A3E4AF88C}" srcOrd="0" destOrd="0" presId="urn:microsoft.com/office/officeart/2018/2/layout/IconVerticalSolidList"/>
    <dgm:cxn modelId="{32C8FEDA-8C15-3D4C-B8BD-C68B1EEE56CF}" type="presParOf" srcId="{036BF6DD-FA3C-41F7-AD52-D09DF8C4FAD2}" destId="{D95596E9-0CA1-420F-A0B1-097D00230D0D}" srcOrd="1" destOrd="0" presId="urn:microsoft.com/office/officeart/2018/2/layout/IconVerticalSolidList"/>
    <dgm:cxn modelId="{E8EC8D5F-9813-D947-A28E-32F6A73E581C}" type="presParOf" srcId="{036BF6DD-FA3C-41F7-AD52-D09DF8C4FAD2}" destId="{9C747193-08F3-4D6E-8859-60513E7FC5F3}" srcOrd="2" destOrd="0" presId="urn:microsoft.com/office/officeart/2018/2/layout/IconVerticalSolidList"/>
    <dgm:cxn modelId="{4BE15EE9-89E4-DD4E-BFB4-232FD4BAA128}" type="presParOf" srcId="{036BF6DD-FA3C-41F7-AD52-D09DF8C4FAD2}" destId="{8C68079A-EFB7-4D2E-8D80-CBE5759714CA}" srcOrd="3" destOrd="0" presId="urn:microsoft.com/office/officeart/2018/2/layout/IconVerticalSolidList"/>
    <dgm:cxn modelId="{854C256C-05F2-2144-ACFF-7039A90974A0}" type="presParOf" srcId="{036BF6DD-FA3C-41F7-AD52-D09DF8C4FAD2}" destId="{0F93AB03-CFA6-4FDA-9CAE-4ACE12213ED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F1849-B6A6-44AC-92CC-270186FCD3CA}">
      <dsp:nvSpPr>
        <dsp:cNvPr id="0" name=""/>
        <dsp:cNvSpPr/>
      </dsp:nvSpPr>
      <dsp:spPr>
        <a:xfrm>
          <a:off x="1138979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9C557-47EF-448C-A932-8A6A30F91611}">
      <dsp:nvSpPr>
        <dsp:cNvPr id="0" name=""/>
        <dsp:cNvSpPr/>
      </dsp:nvSpPr>
      <dsp:spPr>
        <a:xfrm>
          <a:off x="569079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Centralize</a:t>
          </a:r>
        </a:p>
      </dsp:txBody>
      <dsp:txXfrm>
        <a:off x="569079" y="2430961"/>
        <a:ext cx="2072362" cy="720000"/>
      </dsp:txXfrm>
    </dsp:sp>
    <dsp:sp modelId="{7898E254-FF5B-4382-BD93-5FB44767555D}">
      <dsp:nvSpPr>
        <dsp:cNvPr id="0" name=""/>
        <dsp:cNvSpPr/>
      </dsp:nvSpPr>
      <dsp:spPr>
        <a:xfrm>
          <a:off x="3574005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A5443-78A3-4DC6-A121-6ECB3F9496F4}">
      <dsp:nvSpPr>
        <dsp:cNvPr id="0" name=""/>
        <dsp:cNvSpPr/>
      </dsp:nvSpPr>
      <dsp:spPr>
        <a:xfrm>
          <a:off x="3004105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Streamline</a:t>
          </a:r>
        </a:p>
      </dsp:txBody>
      <dsp:txXfrm>
        <a:off x="3004105" y="2430961"/>
        <a:ext cx="2072362" cy="720000"/>
      </dsp:txXfrm>
    </dsp:sp>
    <dsp:sp modelId="{3ED893DB-B736-4759-9272-AE7E11F46AE4}">
      <dsp:nvSpPr>
        <dsp:cNvPr id="0" name=""/>
        <dsp:cNvSpPr/>
      </dsp:nvSpPr>
      <dsp:spPr>
        <a:xfrm>
          <a:off x="6009031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9ED27-6FD5-4F10-9F36-D559DC3FB8B5}">
      <dsp:nvSpPr>
        <dsp:cNvPr id="0" name=""/>
        <dsp:cNvSpPr/>
      </dsp:nvSpPr>
      <dsp:spPr>
        <a:xfrm>
          <a:off x="5439131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Manage</a:t>
          </a:r>
        </a:p>
      </dsp:txBody>
      <dsp:txXfrm>
        <a:off x="5439131" y="2430961"/>
        <a:ext cx="2072362" cy="720000"/>
      </dsp:txXfrm>
    </dsp:sp>
    <dsp:sp modelId="{E782D335-3797-4795-8D36-72DF1E499642}">
      <dsp:nvSpPr>
        <dsp:cNvPr id="0" name=""/>
        <dsp:cNvSpPr/>
      </dsp:nvSpPr>
      <dsp:spPr>
        <a:xfrm>
          <a:off x="8444057" y="1206562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CADEC-F156-45F1-9BCB-B42C2474E4F6}">
      <dsp:nvSpPr>
        <dsp:cNvPr id="0" name=""/>
        <dsp:cNvSpPr/>
      </dsp:nvSpPr>
      <dsp:spPr>
        <a:xfrm>
          <a:off x="7874157" y="243096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Technology</a:t>
          </a:r>
        </a:p>
      </dsp:txBody>
      <dsp:txXfrm>
        <a:off x="7874157" y="2430961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C15FE-4309-4629-A35A-7215E84826B2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C094B-FC91-434F-8F27-7B6DE46386B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F7D3C-9A24-43DC-A7E4-52D517EE4169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Room Allocation &amp; Availability Tracking</a:t>
          </a:r>
        </a:p>
      </dsp:txBody>
      <dsp:txXfrm>
        <a:off x="1339618" y="2288"/>
        <a:ext cx="5024605" cy="1159843"/>
      </dsp:txXfrm>
    </dsp:sp>
    <dsp:sp modelId="{9B166816-8C12-4C96-9AF6-48DE02F68A6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3E64E-6DAA-484B-ACA2-562F4596F92A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B880-31AC-410E-A6F7-5E6F75D0A424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Data Management</a:t>
          </a:r>
        </a:p>
      </dsp:txBody>
      <dsp:txXfrm>
        <a:off x="1339618" y="1452092"/>
        <a:ext cx="5024605" cy="1159843"/>
      </dsp:txXfrm>
    </dsp:sp>
    <dsp:sp modelId="{D9D8E100-0FE9-40B1-BF9A-84DE189EF5C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21936-F3A9-49C5-803A-7BEDF7E5D63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8924A-9F29-4EBB-B7FF-3D7885F315E5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Billing &amp; Payment Issues</a:t>
          </a:r>
        </a:p>
      </dsp:txBody>
      <dsp:txXfrm>
        <a:off x="1339618" y="2901896"/>
        <a:ext cx="5024605" cy="1159843"/>
      </dsp:txXfrm>
    </dsp:sp>
    <dsp:sp modelId="{66DA03DA-749F-4278-8862-96B33EA8D7F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14D60-5ADD-458B-9762-D62ECF45F2F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1B1BB-55C1-4E11-A1E7-C3C7E1E9BEBC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Staff Coordination &amp; Scheduling</a:t>
          </a:r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CCF2F-E60E-4851-AFA5-A01118F27AF7}">
      <dsp:nvSpPr>
        <dsp:cNvPr id="0" name=""/>
        <dsp:cNvSpPr/>
      </dsp:nvSpPr>
      <dsp:spPr>
        <a:xfrm>
          <a:off x="735587" y="804093"/>
          <a:ext cx="785531" cy="785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C58C8-8F88-44AE-975C-1E3ED1160437}">
      <dsp:nvSpPr>
        <dsp:cNvPr id="0" name=""/>
        <dsp:cNvSpPr/>
      </dsp:nvSpPr>
      <dsp:spPr>
        <a:xfrm>
          <a:off x="6165" y="1679321"/>
          <a:ext cx="2244375" cy="43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Website Exploration</a:t>
          </a:r>
        </a:p>
      </dsp:txBody>
      <dsp:txXfrm>
        <a:off x="6165" y="1679321"/>
        <a:ext cx="2244375" cy="431340"/>
      </dsp:txXfrm>
    </dsp:sp>
    <dsp:sp modelId="{0423F549-2259-4351-8202-184E70A9D200}">
      <dsp:nvSpPr>
        <dsp:cNvPr id="0" name=""/>
        <dsp:cNvSpPr/>
      </dsp:nvSpPr>
      <dsp:spPr>
        <a:xfrm>
          <a:off x="6165" y="2152382"/>
          <a:ext cx="2244375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Agoda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OYO </a:t>
          </a:r>
          <a:r>
            <a:rPr lang="en-US" sz="1400" kern="1200" dirty="0"/>
            <a:t>Rooms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Trivago etc.</a:t>
          </a:r>
        </a:p>
      </dsp:txBody>
      <dsp:txXfrm>
        <a:off x="6165" y="2152382"/>
        <a:ext cx="2244375" cy="737700"/>
      </dsp:txXfrm>
    </dsp:sp>
    <dsp:sp modelId="{68A59E68-4CFE-4403-9E43-0CE807A61179}">
      <dsp:nvSpPr>
        <dsp:cNvPr id="0" name=""/>
        <dsp:cNvSpPr/>
      </dsp:nvSpPr>
      <dsp:spPr>
        <a:xfrm>
          <a:off x="3372728" y="804093"/>
          <a:ext cx="785531" cy="785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B669B-32E2-4AB8-9050-E73BE2FAB67F}">
      <dsp:nvSpPr>
        <dsp:cNvPr id="0" name=""/>
        <dsp:cNvSpPr/>
      </dsp:nvSpPr>
      <dsp:spPr>
        <a:xfrm>
          <a:off x="2643306" y="1679321"/>
          <a:ext cx="2244375" cy="43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Ideas for Tables, Entities &amp; Attributes</a:t>
          </a:r>
        </a:p>
      </dsp:txBody>
      <dsp:txXfrm>
        <a:off x="2643306" y="1679321"/>
        <a:ext cx="2244375" cy="431340"/>
      </dsp:txXfrm>
    </dsp:sp>
    <dsp:sp modelId="{F0559D80-C840-4A82-8DB2-551F22ACFABA}">
      <dsp:nvSpPr>
        <dsp:cNvPr id="0" name=""/>
        <dsp:cNvSpPr/>
      </dsp:nvSpPr>
      <dsp:spPr>
        <a:xfrm>
          <a:off x="2643306" y="2152382"/>
          <a:ext cx="2244375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54690-F148-4950-958D-DE8128745D76}">
      <dsp:nvSpPr>
        <dsp:cNvPr id="0" name=""/>
        <dsp:cNvSpPr/>
      </dsp:nvSpPr>
      <dsp:spPr>
        <a:xfrm>
          <a:off x="6009868" y="804093"/>
          <a:ext cx="785531" cy="785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C80B2-6EFD-44BF-B343-92088714899A}">
      <dsp:nvSpPr>
        <dsp:cNvPr id="0" name=""/>
        <dsp:cNvSpPr/>
      </dsp:nvSpPr>
      <dsp:spPr>
        <a:xfrm>
          <a:off x="5280446" y="1679321"/>
          <a:ext cx="2244375" cy="43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Observations</a:t>
          </a:r>
        </a:p>
      </dsp:txBody>
      <dsp:txXfrm>
        <a:off x="5280446" y="1679321"/>
        <a:ext cx="2244375" cy="431340"/>
      </dsp:txXfrm>
    </dsp:sp>
    <dsp:sp modelId="{E8B30505-C0B4-4AA3-89FF-9E9CAECA10F8}">
      <dsp:nvSpPr>
        <dsp:cNvPr id="0" name=""/>
        <dsp:cNvSpPr/>
      </dsp:nvSpPr>
      <dsp:spPr>
        <a:xfrm>
          <a:off x="5280446" y="2152382"/>
          <a:ext cx="2244375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OYO, Agoda - Microsoft SQL Server</a:t>
          </a:r>
        </a:p>
      </dsp:txBody>
      <dsp:txXfrm>
        <a:off x="5280446" y="2152382"/>
        <a:ext cx="2244375" cy="737700"/>
      </dsp:txXfrm>
    </dsp:sp>
    <dsp:sp modelId="{AECBFC72-496F-4EB8-8FAD-151F0C6887DB}">
      <dsp:nvSpPr>
        <dsp:cNvPr id="0" name=""/>
        <dsp:cNvSpPr/>
      </dsp:nvSpPr>
      <dsp:spPr>
        <a:xfrm>
          <a:off x="8647009" y="804093"/>
          <a:ext cx="785531" cy="7855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DE80-B3EA-4500-8592-08B1BCB393B1}">
      <dsp:nvSpPr>
        <dsp:cNvPr id="0" name=""/>
        <dsp:cNvSpPr/>
      </dsp:nvSpPr>
      <dsp:spPr>
        <a:xfrm>
          <a:off x="7917587" y="1679321"/>
          <a:ext cx="2244375" cy="43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Examples</a:t>
          </a:r>
        </a:p>
      </dsp:txBody>
      <dsp:txXfrm>
        <a:off x="7917587" y="1679321"/>
        <a:ext cx="2244375" cy="431340"/>
      </dsp:txXfrm>
    </dsp:sp>
    <dsp:sp modelId="{4528205E-9176-4C01-AA90-678C2DEF0D23}">
      <dsp:nvSpPr>
        <dsp:cNvPr id="0" name=""/>
        <dsp:cNvSpPr/>
      </dsp:nvSpPr>
      <dsp:spPr>
        <a:xfrm>
          <a:off x="7917587" y="2152382"/>
          <a:ext cx="2244375" cy="73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E859-9DE7-F847-8D5A-562B0631BE50}">
      <dsp:nvSpPr>
        <dsp:cNvPr id="0" name=""/>
        <dsp:cNvSpPr/>
      </dsp:nvSpPr>
      <dsp:spPr>
        <a:xfrm>
          <a:off x="0" y="641794"/>
          <a:ext cx="2128837" cy="127730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Hotel</a:t>
          </a:r>
        </a:p>
      </dsp:txBody>
      <dsp:txXfrm>
        <a:off x="0" y="641794"/>
        <a:ext cx="2128837" cy="1277302"/>
      </dsp:txXfrm>
    </dsp:sp>
    <dsp:sp modelId="{19DA8B3B-B04B-7647-8C38-3B1A10FE2826}">
      <dsp:nvSpPr>
        <dsp:cNvPr id="0" name=""/>
        <dsp:cNvSpPr/>
      </dsp:nvSpPr>
      <dsp:spPr>
        <a:xfrm>
          <a:off x="2341721" y="641794"/>
          <a:ext cx="2128837" cy="1277302"/>
        </a:xfrm>
        <a:prstGeom prst="rect">
          <a:avLst/>
        </a:prstGeom>
        <a:solidFill>
          <a:schemeClr val="accent1">
            <a:shade val="80000"/>
            <a:hueOff val="-78950"/>
            <a:satOff val="-1535"/>
            <a:lumOff val="4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Customer</a:t>
          </a:r>
        </a:p>
      </dsp:txBody>
      <dsp:txXfrm>
        <a:off x="2341721" y="641794"/>
        <a:ext cx="2128837" cy="1277302"/>
      </dsp:txXfrm>
    </dsp:sp>
    <dsp:sp modelId="{F3605764-62AA-E447-9BFD-1F8BEED4797F}">
      <dsp:nvSpPr>
        <dsp:cNvPr id="0" name=""/>
        <dsp:cNvSpPr/>
      </dsp:nvSpPr>
      <dsp:spPr>
        <a:xfrm>
          <a:off x="4683442" y="641794"/>
          <a:ext cx="2128837" cy="1277302"/>
        </a:xfrm>
        <a:prstGeom prst="rect">
          <a:avLst/>
        </a:prstGeom>
        <a:solidFill>
          <a:schemeClr val="accent1">
            <a:shade val="80000"/>
            <a:hueOff val="-157901"/>
            <a:satOff val="-3071"/>
            <a:lumOff val="8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Room</a:t>
          </a:r>
        </a:p>
      </dsp:txBody>
      <dsp:txXfrm>
        <a:off x="4683442" y="641794"/>
        <a:ext cx="2128837" cy="1277302"/>
      </dsp:txXfrm>
    </dsp:sp>
    <dsp:sp modelId="{919851B9-288B-124C-98FA-7A78C55DD934}">
      <dsp:nvSpPr>
        <dsp:cNvPr id="0" name=""/>
        <dsp:cNvSpPr/>
      </dsp:nvSpPr>
      <dsp:spPr>
        <a:xfrm>
          <a:off x="0" y="2131980"/>
          <a:ext cx="2128837" cy="1277302"/>
        </a:xfrm>
        <a:prstGeom prst="rect">
          <a:avLst/>
        </a:prstGeom>
        <a:solidFill>
          <a:schemeClr val="accent1">
            <a:shade val="80000"/>
            <a:hueOff val="-236851"/>
            <a:satOff val="-4606"/>
            <a:lumOff val="12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Reservation</a:t>
          </a:r>
        </a:p>
      </dsp:txBody>
      <dsp:txXfrm>
        <a:off x="0" y="2131980"/>
        <a:ext cx="2128837" cy="1277302"/>
      </dsp:txXfrm>
    </dsp:sp>
    <dsp:sp modelId="{EEAEC303-07C5-F449-A192-5D3F79D02EF5}">
      <dsp:nvSpPr>
        <dsp:cNvPr id="0" name=""/>
        <dsp:cNvSpPr/>
      </dsp:nvSpPr>
      <dsp:spPr>
        <a:xfrm>
          <a:off x="2341721" y="2131980"/>
          <a:ext cx="2128837" cy="1277302"/>
        </a:xfrm>
        <a:prstGeom prst="rect">
          <a:avLst/>
        </a:prstGeom>
        <a:solidFill>
          <a:schemeClr val="accent1">
            <a:shade val="80000"/>
            <a:hueOff val="-315802"/>
            <a:satOff val="-6141"/>
            <a:lumOff val="17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Staff</a:t>
          </a:r>
        </a:p>
      </dsp:txBody>
      <dsp:txXfrm>
        <a:off x="2341721" y="2131980"/>
        <a:ext cx="2128837" cy="1277302"/>
      </dsp:txXfrm>
    </dsp:sp>
    <dsp:sp modelId="{893F029F-2B9D-2D40-9B27-4023B1CE30CA}">
      <dsp:nvSpPr>
        <dsp:cNvPr id="0" name=""/>
        <dsp:cNvSpPr/>
      </dsp:nvSpPr>
      <dsp:spPr>
        <a:xfrm>
          <a:off x="4683442" y="2131980"/>
          <a:ext cx="2128837" cy="1277302"/>
        </a:xfrm>
        <a:prstGeom prst="rect">
          <a:avLst/>
        </a:prstGeom>
        <a:solidFill>
          <a:schemeClr val="accent1">
            <a:shade val="80000"/>
            <a:hueOff val="-394752"/>
            <a:satOff val="-7676"/>
            <a:lumOff val="214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Payment</a:t>
          </a:r>
        </a:p>
      </dsp:txBody>
      <dsp:txXfrm>
        <a:off x="4683442" y="2131980"/>
        <a:ext cx="2128837" cy="1277302"/>
      </dsp:txXfrm>
    </dsp:sp>
    <dsp:sp modelId="{C6A44915-1EAE-3E49-B30A-EAC72AB77589}">
      <dsp:nvSpPr>
        <dsp:cNvPr id="0" name=""/>
        <dsp:cNvSpPr/>
      </dsp:nvSpPr>
      <dsp:spPr>
        <a:xfrm>
          <a:off x="0" y="3622167"/>
          <a:ext cx="2128837" cy="1277302"/>
        </a:xfrm>
        <a:prstGeom prst="rect">
          <a:avLst/>
        </a:prstGeom>
        <a:solidFill>
          <a:schemeClr val="accent1">
            <a:shade val="80000"/>
            <a:hueOff val="-473702"/>
            <a:satOff val="-9212"/>
            <a:lumOff val="25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Facility</a:t>
          </a:r>
        </a:p>
      </dsp:txBody>
      <dsp:txXfrm>
        <a:off x="0" y="3622167"/>
        <a:ext cx="2128837" cy="1277302"/>
      </dsp:txXfrm>
    </dsp:sp>
    <dsp:sp modelId="{23451E4B-422C-EA4D-8DB2-7387A1E0FD3F}">
      <dsp:nvSpPr>
        <dsp:cNvPr id="0" name=""/>
        <dsp:cNvSpPr/>
      </dsp:nvSpPr>
      <dsp:spPr>
        <a:xfrm>
          <a:off x="2341721" y="3622167"/>
          <a:ext cx="2128837" cy="1277302"/>
        </a:xfrm>
        <a:prstGeom prst="rect">
          <a:avLst/>
        </a:prstGeom>
        <a:solidFill>
          <a:schemeClr val="accent1">
            <a:shade val="80000"/>
            <a:hueOff val="-552653"/>
            <a:satOff val="-10747"/>
            <a:lumOff val="30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Service</a:t>
          </a:r>
        </a:p>
      </dsp:txBody>
      <dsp:txXfrm>
        <a:off x="2341721" y="3622167"/>
        <a:ext cx="2128837" cy="1277302"/>
      </dsp:txXfrm>
    </dsp:sp>
    <dsp:sp modelId="{144266C6-426C-9B43-AAD0-A489D9EE3E0F}">
      <dsp:nvSpPr>
        <dsp:cNvPr id="0" name=""/>
        <dsp:cNvSpPr/>
      </dsp:nvSpPr>
      <dsp:spPr>
        <a:xfrm>
          <a:off x="4683442" y="3622167"/>
          <a:ext cx="2128837" cy="1277302"/>
        </a:xfrm>
        <a:prstGeom prst="rect">
          <a:avLst/>
        </a:prstGeom>
        <a:solidFill>
          <a:schemeClr val="accent1">
            <a:shade val="80000"/>
            <a:hueOff val="-631603"/>
            <a:satOff val="-12282"/>
            <a:lumOff val="343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Review</a:t>
          </a:r>
        </a:p>
      </dsp:txBody>
      <dsp:txXfrm>
        <a:off x="4683442" y="3622167"/>
        <a:ext cx="2128837" cy="1277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7FEAE-5058-0D4C-BCE2-F817479C5561}">
      <dsp:nvSpPr>
        <dsp:cNvPr id="0" name=""/>
        <dsp:cNvSpPr/>
      </dsp:nvSpPr>
      <dsp:spPr>
        <a:xfrm>
          <a:off x="9234" y="59714"/>
          <a:ext cx="2759996" cy="16559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Careful Planning &amp; Analysis</a:t>
          </a:r>
        </a:p>
      </dsp:txBody>
      <dsp:txXfrm>
        <a:off x="57737" y="108217"/>
        <a:ext cx="2662990" cy="1558992"/>
      </dsp:txXfrm>
    </dsp:sp>
    <dsp:sp modelId="{141FB819-F2F0-C54A-9688-84BD9064202D}">
      <dsp:nvSpPr>
        <dsp:cNvPr id="0" name=""/>
        <dsp:cNvSpPr/>
      </dsp:nvSpPr>
      <dsp:spPr>
        <a:xfrm>
          <a:off x="3012110" y="545474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12110" y="682370"/>
        <a:ext cx="409583" cy="410687"/>
      </dsp:txXfrm>
    </dsp:sp>
    <dsp:sp modelId="{7831B512-E825-EE44-A744-A2D60CA7C683}">
      <dsp:nvSpPr>
        <dsp:cNvPr id="0" name=""/>
        <dsp:cNvSpPr/>
      </dsp:nvSpPr>
      <dsp:spPr>
        <a:xfrm>
          <a:off x="3873229" y="59714"/>
          <a:ext cx="2759996" cy="16559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Optimized ER-Diagram</a:t>
          </a:r>
        </a:p>
      </dsp:txBody>
      <dsp:txXfrm>
        <a:off x="3921732" y="108217"/>
        <a:ext cx="2662990" cy="1558992"/>
      </dsp:txXfrm>
    </dsp:sp>
    <dsp:sp modelId="{20796770-710B-F44C-B5B8-1C3870C1A964}">
      <dsp:nvSpPr>
        <dsp:cNvPr id="0" name=""/>
        <dsp:cNvSpPr/>
      </dsp:nvSpPr>
      <dsp:spPr>
        <a:xfrm>
          <a:off x="6876106" y="545474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876106" y="682370"/>
        <a:ext cx="409583" cy="410687"/>
      </dsp:txXfrm>
    </dsp:sp>
    <dsp:sp modelId="{D665BA98-88A9-2E4D-B051-3B33EC7DC9A1}">
      <dsp:nvSpPr>
        <dsp:cNvPr id="0" name=""/>
        <dsp:cNvSpPr/>
      </dsp:nvSpPr>
      <dsp:spPr>
        <a:xfrm>
          <a:off x="7737225" y="59714"/>
          <a:ext cx="2759996" cy="1655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Minimizing redundancy</a:t>
          </a:r>
        </a:p>
      </dsp:txBody>
      <dsp:txXfrm>
        <a:off x="7785728" y="108217"/>
        <a:ext cx="2662990" cy="1558992"/>
      </dsp:txXfrm>
    </dsp:sp>
    <dsp:sp modelId="{699B77B9-A23F-C143-B738-AC1EDD8B4A6E}">
      <dsp:nvSpPr>
        <dsp:cNvPr id="0" name=""/>
        <dsp:cNvSpPr/>
      </dsp:nvSpPr>
      <dsp:spPr>
        <a:xfrm rot="5400000">
          <a:off x="8824663" y="1908912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-5400000">
        <a:off x="8911879" y="1958592"/>
        <a:ext cx="410687" cy="409583"/>
      </dsp:txXfrm>
    </dsp:sp>
    <dsp:sp modelId="{77FC8A0F-6EAA-C545-B827-EE1D3E7A6EEF}">
      <dsp:nvSpPr>
        <dsp:cNvPr id="0" name=""/>
        <dsp:cNvSpPr/>
      </dsp:nvSpPr>
      <dsp:spPr>
        <a:xfrm>
          <a:off x="7737225" y="2819711"/>
          <a:ext cx="2759996" cy="1655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Tables in 3NF</a:t>
          </a:r>
        </a:p>
      </dsp:txBody>
      <dsp:txXfrm>
        <a:off x="7785728" y="2868214"/>
        <a:ext cx="2662990" cy="1558992"/>
      </dsp:txXfrm>
    </dsp:sp>
    <dsp:sp modelId="{725461A4-F55C-884F-B34F-70282CE74EB5}">
      <dsp:nvSpPr>
        <dsp:cNvPr id="0" name=""/>
        <dsp:cNvSpPr/>
      </dsp:nvSpPr>
      <dsp:spPr>
        <a:xfrm rot="10800000">
          <a:off x="6909226" y="3305470"/>
          <a:ext cx="585119" cy="684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 rot="10800000">
        <a:off x="7084762" y="3442366"/>
        <a:ext cx="409583" cy="410687"/>
      </dsp:txXfrm>
    </dsp:sp>
    <dsp:sp modelId="{6824D562-C46E-CB4C-A230-C5C5381439C1}">
      <dsp:nvSpPr>
        <dsp:cNvPr id="0" name=""/>
        <dsp:cNvSpPr/>
      </dsp:nvSpPr>
      <dsp:spPr>
        <a:xfrm>
          <a:off x="3873229" y="2819711"/>
          <a:ext cx="2759996" cy="1655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Enforced Data Integrity</a:t>
          </a:r>
        </a:p>
      </dsp:txBody>
      <dsp:txXfrm>
        <a:off x="3921732" y="2868214"/>
        <a:ext cx="2662990" cy="15589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FFDEE-2937-0B45-B3D8-259E7C7DB3A7}">
      <dsp:nvSpPr>
        <dsp:cNvPr id="0" name=""/>
        <dsp:cNvSpPr/>
      </dsp:nvSpPr>
      <dsp:spPr>
        <a:xfrm>
          <a:off x="205" y="781007"/>
          <a:ext cx="2477840" cy="2973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Machine independent Platform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Android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 Windows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Linux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Web Based</a:t>
          </a:r>
        </a:p>
      </dsp:txBody>
      <dsp:txXfrm>
        <a:off x="205" y="1970371"/>
        <a:ext cx="2477840" cy="1784045"/>
      </dsp:txXfrm>
    </dsp:sp>
    <dsp:sp modelId="{428D9D0A-1B47-9344-8FC6-0278DB8419DD}">
      <dsp:nvSpPr>
        <dsp:cNvPr id="0" name=""/>
        <dsp:cNvSpPr/>
      </dsp:nvSpPr>
      <dsp:spPr>
        <a:xfrm>
          <a:off x="205" y="781007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781007"/>
        <a:ext cx="2477840" cy="1189363"/>
      </dsp:txXfrm>
    </dsp:sp>
    <dsp:sp modelId="{1E48CC2F-9798-F14A-85E4-84F1E12CEFF3}">
      <dsp:nvSpPr>
        <dsp:cNvPr id="0" name=""/>
        <dsp:cNvSpPr/>
      </dsp:nvSpPr>
      <dsp:spPr>
        <a:xfrm>
          <a:off x="2676273" y="781007"/>
          <a:ext cx="2477840" cy="2973409"/>
        </a:xfrm>
        <a:prstGeom prst="rect">
          <a:avLst/>
        </a:prstGeom>
        <a:solidFill>
          <a:schemeClr val="accent5">
            <a:hueOff val="5803289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9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Robust &amp; Responsive</a:t>
          </a:r>
        </a:p>
      </dsp:txBody>
      <dsp:txXfrm>
        <a:off x="2676273" y="1970371"/>
        <a:ext cx="2477840" cy="1784045"/>
      </dsp:txXfrm>
    </dsp:sp>
    <dsp:sp modelId="{577A97E9-E82F-9C4E-B78C-1D6C04034598}">
      <dsp:nvSpPr>
        <dsp:cNvPr id="0" name=""/>
        <dsp:cNvSpPr/>
      </dsp:nvSpPr>
      <dsp:spPr>
        <a:xfrm>
          <a:off x="2676273" y="781007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6273" y="781007"/>
        <a:ext cx="2477840" cy="1189363"/>
      </dsp:txXfrm>
    </dsp:sp>
    <dsp:sp modelId="{5074104D-E761-8745-AC31-F7B1E1CF41EB}">
      <dsp:nvSpPr>
        <dsp:cNvPr id="0" name=""/>
        <dsp:cNvSpPr/>
      </dsp:nvSpPr>
      <dsp:spPr>
        <a:xfrm>
          <a:off x="5352341" y="781007"/>
          <a:ext cx="2477840" cy="2973409"/>
        </a:xfrm>
        <a:prstGeom prst="rect">
          <a:avLst/>
        </a:prstGeom>
        <a:solidFill>
          <a:schemeClr val="accent5">
            <a:hueOff val="11606578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8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Full Stack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HTML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JS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PHP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MY-SQL</a:t>
          </a:r>
        </a:p>
      </dsp:txBody>
      <dsp:txXfrm>
        <a:off x="5352341" y="1970371"/>
        <a:ext cx="2477840" cy="1784045"/>
      </dsp:txXfrm>
    </dsp:sp>
    <dsp:sp modelId="{7864FDC7-EA04-D24D-B40E-7B485DCFDA94}">
      <dsp:nvSpPr>
        <dsp:cNvPr id="0" name=""/>
        <dsp:cNvSpPr/>
      </dsp:nvSpPr>
      <dsp:spPr>
        <a:xfrm>
          <a:off x="5352341" y="781007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2341" y="781007"/>
        <a:ext cx="2477840" cy="1189363"/>
      </dsp:txXfrm>
    </dsp:sp>
    <dsp:sp modelId="{4B445912-12B8-CC43-BB2B-6F6F209699F8}">
      <dsp:nvSpPr>
        <dsp:cNvPr id="0" name=""/>
        <dsp:cNvSpPr/>
      </dsp:nvSpPr>
      <dsp:spPr>
        <a:xfrm>
          <a:off x="8028409" y="781007"/>
          <a:ext cx="2477840" cy="2973409"/>
        </a:xfrm>
        <a:prstGeom prst="rect">
          <a:avLst/>
        </a:prstGeom>
        <a:solidFill>
          <a:schemeClr val="accent5">
            <a:hueOff val="17409866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6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0" rIns="24475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Frameworks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Tailwind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Bootstrap</a:t>
          </a:r>
        </a:p>
      </dsp:txBody>
      <dsp:txXfrm>
        <a:off x="8028409" y="1970371"/>
        <a:ext cx="2477840" cy="1784045"/>
      </dsp:txXfrm>
    </dsp:sp>
    <dsp:sp modelId="{B3916348-E67C-874F-AC6C-B5DC544FED0E}">
      <dsp:nvSpPr>
        <dsp:cNvPr id="0" name=""/>
        <dsp:cNvSpPr/>
      </dsp:nvSpPr>
      <dsp:spPr>
        <a:xfrm>
          <a:off x="8028409" y="781007"/>
          <a:ext cx="2477840" cy="118936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756" tIns="165100" rIns="244756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28409" y="781007"/>
        <a:ext cx="2477840" cy="1189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1F9DF-57E2-486E-9D26-F47ED8BA4F70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B8AD1-D6E1-43BB-A5EB-36A80F7120B9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F4762-2221-4558-8780-873A5117C4DB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CheckInn provides a relational database that supports room reservations, customer management, payment, and reviews.”</a:t>
          </a:r>
        </a:p>
      </dsp:txBody>
      <dsp:txXfrm>
        <a:off x="1910542" y="895997"/>
        <a:ext cx="4453681" cy="1654149"/>
      </dsp:txXfrm>
    </dsp:sp>
    <dsp:sp modelId="{748CB9C1-9D61-4E8D-A1F2-6E2A3E4AF88C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596E9-0CA1-420F-A0B1-097D00230D0D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8079A-EFB7-4D2E-8D80-CBE5759714CA}">
      <dsp:nvSpPr>
        <dsp:cNvPr id="0" name=""/>
        <dsp:cNvSpPr/>
      </dsp:nvSpPr>
      <dsp:spPr>
        <a:xfrm>
          <a:off x="1910542" y="2963684"/>
          <a:ext cx="2863900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Enables </a:t>
          </a:r>
        </a:p>
      </dsp:txBody>
      <dsp:txXfrm>
        <a:off x="1910542" y="2963684"/>
        <a:ext cx="2863900" cy="1654149"/>
      </dsp:txXfrm>
    </dsp:sp>
    <dsp:sp modelId="{0F93AB03-CFA6-4FDA-9CAE-4ACE12213EDF}">
      <dsp:nvSpPr>
        <dsp:cNvPr id="0" name=""/>
        <dsp:cNvSpPr/>
      </dsp:nvSpPr>
      <dsp:spPr>
        <a:xfrm>
          <a:off x="4774443" y="2963684"/>
          <a:ext cx="1589780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Efficiency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Improved guest experiences</a:t>
          </a:r>
        </a:p>
      </dsp:txBody>
      <dsp:txXfrm>
        <a:off x="4774443" y="2963684"/>
        <a:ext cx="1589780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22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2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7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5" r:id="rId6"/>
    <p:sldLayoutId id="2147483730" r:id="rId7"/>
    <p:sldLayoutId id="2147483731" r:id="rId8"/>
    <p:sldLayoutId id="2147483732" r:id="rId9"/>
    <p:sldLayoutId id="2147483734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D3D5E-2C03-D400-9AB6-05B03E09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7" r="1227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586D-338D-32E5-B4B9-4EB866EB2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CheckInn</a:t>
            </a:r>
            <a:br>
              <a:rPr lang="en-US" sz="2800" b="1" dirty="0">
                <a:solidFill>
                  <a:schemeClr val="bg1"/>
                </a:solidFill>
              </a:rPr>
            </a:b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5020F-34C3-A4FE-995F-17DEF63E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Database Project for Streamlining Hotel Operations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Presented by:</a:t>
            </a:r>
            <a:r>
              <a:rPr lang="en-US" sz="1700" dirty="0">
                <a:solidFill>
                  <a:schemeClr val="bg1"/>
                </a:solidFill>
              </a:rPr>
              <a:t> Vicky Kumar</a:t>
            </a:r>
          </a:p>
        </p:txBody>
      </p:sp>
    </p:spTree>
    <p:extLst>
      <p:ext uri="{BB962C8B-B14F-4D97-AF65-F5344CB8AC3E}">
        <p14:creationId xmlns:p14="http://schemas.microsoft.com/office/powerpoint/2010/main" val="216406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37E2E-58AD-E8C3-186E-C786091F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B308416-40EB-9B1E-1937-511B31594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08622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3790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2838-AD76-F0AB-6667-784AE3A5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Statement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EB91EE-14E9-4CAC-F2F6-B25F5FC88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1493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047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3EE0-F1CC-A13F-320F-5D856A3E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Requirement Gathering</a:t>
            </a:r>
            <a:br>
              <a:rPr lang="en-US"/>
            </a:b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AC86462-65F7-460B-F244-029ACB9A1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71254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859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653CB4-F30D-057B-53FD-9205654B3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923" y="294634"/>
            <a:ext cx="8908751" cy="6268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A5120-FA21-875B-EE6B-A260E455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ER Diagram &amp; Relational Schema</a:t>
            </a:r>
          </a:p>
        </p:txBody>
      </p:sp>
    </p:spTree>
    <p:extLst>
      <p:ext uri="{BB962C8B-B14F-4D97-AF65-F5344CB8AC3E}">
        <p14:creationId xmlns:p14="http://schemas.microsoft.com/office/powerpoint/2010/main" val="582788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4998E-AF4B-E720-C864-F2378A66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Database Design – Table Descriptions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FC8FB-C058-CD93-8DB4-AE8F1F86F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9812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85244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E09A5-820F-828D-6CAE-AF053C35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EB620-C067-05A5-202B-8BA73F19D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01510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16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008D5-6397-D94C-E880-A2DF7B65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dirty="0"/>
              <a:t>Future of the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311E7C-4FE0-44AA-8896-8570E8EAA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38884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57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ipple dir="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6C3F4-7713-2B6C-C8F0-858503E4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829573-BE22-C654-67D5-C375CD8E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42959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61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154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CheckInn </vt:lpstr>
      <vt:lpstr>Introduction</vt:lpstr>
      <vt:lpstr>Problem Statement</vt:lpstr>
      <vt:lpstr>Requirement Gathering </vt:lpstr>
      <vt:lpstr>ER Diagram &amp; Relational Schema</vt:lpstr>
      <vt:lpstr>Database Design – Table Descriptions</vt:lpstr>
      <vt:lpstr>Normalization</vt:lpstr>
      <vt:lpstr>Future of the Project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Kumar</dc:creator>
  <cp:lastModifiedBy>Vicky Kumar</cp:lastModifiedBy>
  <cp:revision>1</cp:revision>
  <dcterms:created xsi:type="dcterms:W3CDTF">2024-11-08T23:16:12Z</dcterms:created>
  <dcterms:modified xsi:type="dcterms:W3CDTF">2024-11-09T00:46:18Z</dcterms:modified>
</cp:coreProperties>
</file>