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65379E-BA95-FC98-90A3-BD996A223D5F}"/>
              </a:ext>
            </a:extLst>
          </p:cNvPr>
          <p:cNvSpPr txBox="1"/>
          <p:nvPr/>
        </p:nvSpPr>
        <p:spPr>
          <a:xfrm>
            <a:off x="2579239" y="1861488"/>
            <a:ext cx="77187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Arial Rounded MT Bold" panose="020F0704030504030204" pitchFamily="34" charset="0"/>
              </a:rPr>
              <a:t>Outline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A5E7B-BF0B-4B16-5F8C-AEDC5A307CAA}"/>
              </a:ext>
            </a:extLst>
          </p:cNvPr>
          <p:cNvSpPr txBox="1"/>
          <p:nvPr/>
        </p:nvSpPr>
        <p:spPr>
          <a:xfrm>
            <a:off x="2831486" y="3594537"/>
            <a:ext cx="35440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outline-style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outline-color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outline-width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outline-offset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031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65379E-BA95-FC98-90A3-BD996A223D5F}"/>
              </a:ext>
            </a:extLst>
          </p:cNvPr>
          <p:cNvSpPr txBox="1"/>
          <p:nvPr/>
        </p:nvSpPr>
        <p:spPr>
          <a:xfrm>
            <a:off x="2579239" y="1861488"/>
            <a:ext cx="77187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Arial Rounded MT Bold" panose="020F0704030504030204" pitchFamily="34" charset="0"/>
              </a:rPr>
              <a:t>Icons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A5E7B-BF0B-4B16-5F8C-AEDC5A307CAA}"/>
              </a:ext>
            </a:extLst>
          </p:cNvPr>
          <p:cNvSpPr txBox="1"/>
          <p:nvPr/>
        </p:nvSpPr>
        <p:spPr>
          <a:xfrm>
            <a:off x="2831486" y="3594537"/>
            <a:ext cx="3544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CDN link add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Icons name add</a:t>
            </a:r>
          </a:p>
        </p:txBody>
      </p:sp>
    </p:spTree>
    <p:extLst>
      <p:ext uri="{BB962C8B-B14F-4D97-AF65-F5344CB8AC3E}">
        <p14:creationId xmlns:p14="http://schemas.microsoft.com/office/powerpoint/2010/main" val="54486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65379E-BA95-FC98-90A3-BD996A223D5F}"/>
              </a:ext>
            </a:extLst>
          </p:cNvPr>
          <p:cNvSpPr txBox="1"/>
          <p:nvPr/>
        </p:nvSpPr>
        <p:spPr>
          <a:xfrm>
            <a:off x="2415277" y="1066906"/>
            <a:ext cx="77187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Arial Rounded MT Bold" panose="020F0704030504030204" pitchFamily="34" charset="0"/>
              </a:rPr>
              <a:t>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A5E7B-BF0B-4B16-5F8C-AEDC5A307CAA}"/>
              </a:ext>
            </a:extLst>
          </p:cNvPr>
          <p:cNvSpPr txBox="1"/>
          <p:nvPr/>
        </p:nvSpPr>
        <p:spPr>
          <a:xfrm>
            <a:off x="2497257" y="2748572"/>
            <a:ext cx="8223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a:link - a normal, unvisited link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a:visited - a link the user has visited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a:hover - a link when the user mouses over it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a:active - a link the moment it is clicked Icons name add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background-color</a:t>
            </a:r>
          </a:p>
        </p:txBody>
      </p:sp>
    </p:spTree>
    <p:extLst>
      <p:ext uri="{BB962C8B-B14F-4D97-AF65-F5344CB8AC3E}">
        <p14:creationId xmlns:p14="http://schemas.microsoft.com/office/powerpoint/2010/main" val="162000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65379E-BA95-FC98-90A3-BD996A223D5F}"/>
              </a:ext>
            </a:extLst>
          </p:cNvPr>
          <p:cNvSpPr txBox="1"/>
          <p:nvPr/>
        </p:nvSpPr>
        <p:spPr>
          <a:xfrm>
            <a:off x="2465726" y="209263"/>
            <a:ext cx="7718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A5E7B-BF0B-4B16-5F8C-AEDC5A307CAA}"/>
              </a:ext>
            </a:extLst>
          </p:cNvPr>
          <p:cNvSpPr txBox="1"/>
          <p:nvPr/>
        </p:nvSpPr>
        <p:spPr>
          <a:xfrm>
            <a:off x="2541400" y="1419273"/>
            <a:ext cx="8223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Unordered Lists &lt;</a:t>
            </a:r>
            <a:r>
              <a:rPr lang="en-US" sz="2000" dirty="0" err="1"/>
              <a:t>ul</a:t>
            </a:r>
            <a:r>
              <a:rPr lang="en-US" sz="2000" dirty="0"/>
              <a:t>&gt; &lt;/</a:t>
            </a:r>
            <a:r>
              <a:rPr lang="en-US" sz="2000" dirty="0" err="1"/>
              <a:t>ul</a:t>
            </a:r>
            <a:r>
              <a:rPr lang="en-US" sz="2000" dirty="0"/>
              <a:t>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Ordered Lists &lt;</a:t>
            </a:r>
            <a:r>
              <a:rPr lang="en-US" sz="2000" dirty="0" err="1"/>
              <a:t>ol</a:t>
            </a:r>
            <a:r>
              <a:rPr lang="en-US" sz="2000" dirty="0"/>
              <a:t>&gt; &lt;/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B74C1-700E-0FD4-7DBD-BFF17C7A8334}"/>
              </a:ext>
            </a:extLst>
          </p:cNvPr>
          <p:cNvSpPr txBox="1"/>
          <p:nvPr/>
        </p:nvSpPr>
        <p:spPr>
          <a:xfrm>
            <a:off x="2402664" y="2299967"/>
            <a:ext cx="7718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List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BC087-507D-3F04-D5A0-7F817EB6FF8B}"/>
              </a:ext>
            </a:extLst>
          </p:cNvPr>
          <p:cNvSpPr txBox="1"/>
          <p:nvPr/>
        </p:nvSpPr>
        <p:spPr>
          <a:xfrm>
            <a:off x="2541401" y="3623406"/>
            <a:ext cx="8223295" cy="188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list-style-type ( 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circle , square , upper-roman , none)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list-style-image: 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('sqpurple.gif’);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list-style-position: outside; (inside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list-style: square inside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("sqpurple.gif");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8510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</TotalTime>
  <Words>114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Consolas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2023-11-05T01:51:26Z</dcterms:created>
  <dcterms:modified xsi:type="dcterms:W3CDTF">2023-11-06T02:19:37Z</dcterms:modified>
</cp:coreProperties>
</file>