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outline-color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outline-offset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31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Icons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CDN link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Icons name add</a:t>
            </a:r>
          </a:p>
        </p:txBody>
      </p:sp>
    </p:spTree>
    <p:extLst>
      <p:ext uri="{BB962C8B-B14F-4D97-AF65-F5344CB8AC3E}">
        <p14:creationId xmlns:p14="http://schemas.microsoft.com/office/powerpoint/2010/main" val="54486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415277" y="1066906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497257" y="2748572"/>
            <a:ext cx="8223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a:link - a normal, unvisited link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a:visited - a link the user has visited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a:hover - a link when the user mouses over 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a:active - a link the moment it is clicked Icons name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background-color</a:t>
            </a:r>
          </a:p>
        </p:txBody>
      </p:sp>
    </p:spTree>
    <p:extLst>
      <p:ext uri="{BB962C8B-B14F-4D97-AF65-F5344CB8AC3E}">
        <p14:creationId xmlns:p14="http://schemas.microsoft.com/office/powerpoint/2010/main" val="1620007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60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Tw Cen MT</vt:lpstr>
      <vt:lpstr>Wingdings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2023-11-05T01:51:26Z</dcterms:created>
  <dcterms:modified xsi:type="dcterms:W3CDTF">2023-11-05T02:04:39Z</dcterms:modified>
</cp:coreProperties>
</file>