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65379E-BA95-FC98-90A3-BD996A223D5F}"/>
              </a:ext>
            </a:extLst>
          </p:cNvPr>
          <p:cNvSpPr txBox="1"/>
          <p:nvPr/>
        </p:nvSpPr>
        <p:spPr>
          <a:xfrm>
            <a:off x="2579239" y="1861488"/>
            <a:ext cx="77187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latin typeface="Arial Rounded MT Bold" panose="020F0704030504030204" pitchFamily="34" charset="0"/>
              </a:rPr>
              <a:t>Outline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A5E7B-BF0B-4B16-5F8C-AEDC5A307CAA}"/>
              </a:ext>
            </a:extLst>
          </p:cNvPr>
          <p:cNvSpPr txBox="1"/>
          <p:nvPr/>
        </p:nvSpPr>
        <p:spPr>
          <a:xfrm>
            <a:off x="2831486" y="3594537"/>
            <a:ext cx="35440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outline-style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outline-color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outline-width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outline-offset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03141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Tw Cen MT</vt:lpstr>
      <vt:lpstr>Wingdings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2023-11-05T01:51:26Z</dcterms:created>
  <dcterms:modified xsi:type="dcterms:W3CDTF">2023-11-05T01:57:02Z</dcterms:modified>
</cp:coreProperties>
</file>