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6B5AA5-C0B6-4586-889C-9EF7D8869111}"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93609-4033-4644-863B-5F4B95C3627D}" type="slidenum">
              <a:rPr lang="en-IN" smtClean="0"/>
              <a:t>‹#›</a:t>
            </a:fld>
            <a:endParaRPr lang="en-IN"/>
          </a:p>
        </p:txBody>
      </p:sp>
    </p:spTree>
    <p:extLst>
      <p:ext uri="{BB962C8B-B14F-4D97-AF65-F5344CB8AC3E}">
        <p14:creationId xmlns:p14="http://schemas.microsoft.com/office/powerpoint/2010/main" val="3922496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6B5AA5-C0B6-4586-889C-9EF7D8869111}"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93609-4033-4644-863B-5F4B95C3627D}" type="slidenum">
              <a:rPr lang="en-IN" smtClean="0"/>
              <a:t>‹#›</a:t>
            </a:fld>
            <a:endParaRPr lang="en-IN"/>
          </a:p>
        </p:txBody>
      </p:sp>
    </p:spTree>
    <p:extLst>
      <p:ext uri="{BB962C8B-B14F-4D97-AF65-F5344CB8AC3E}">
        <p14:creationId xmlns:p14="http://schemas.microsoft.com/office/powerpoint/2010/main" val="1240926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6B5AA5-C0B6-4586-889C-9EF7D8869111}"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93609-4033-4644-863B-5F4B95C3627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1327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6B5AA5-C0B6-4586-889C-9EF7D8869111}"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93609-4033-4644-863B-5F4B95C3627D}" type="slidenum">
              <a:rPr lang="en-IN" smtClean="0"/>
              <a:t>‹#›</a:t>
            </a:fld>
            <a:endParaRPr lang="en-IN"/>
          </a:p>
        </p:txBody>
      </p:sp>
    </p:spTree>
    <p:extLst>
      <p:ext uri="{BB962C8B-B14F-4D97-AF65-F5344CB8AC3E}">
        <p14:creationId xmlns:p14="http://schemas.microsoft.com/office/powerpoint/2010/main" val="3295416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6B5AA5-C0B6-4586-889C-9EF7D8869111}"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93609-4033-4644-863B-5F4B95C3627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6716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6B5AA5-C0B6-4586-889C-9EF7D8869111}"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93609-4033-4644-863B-5F4B95C3627D}" type="slidenum">
              <a:rPr lang="en-IN" smtClean="0"/>
              <a:t>‹#›</a:t>
            </a:fld>
            <a:endParaRPr lang="en-IN"/>
          </a:p>
        </p:txBody>
      </p:sp>
    </p:spTree>
    <p:extLst>
      <p:ext uri="{BB962C8B-B14F-4D97-AF65-F5344CB8AC3E}">
        <p14:creationId xmlns:p14="http://schemas.microsoft.com/office/powerpoint/2010/main" val="364994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B5AA5-C0B6-4586-889C-9EF7D8869111}"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93609-4033-4644-863B-5F4B95C3627D}" type="slidenum">
              <a:rPr lang="en-IN" smtClean="0"/>
              <a:t>‹#›</a:t>
            </a:fld>
            <a:endParaRPr lang="en-IN"/>
          </a:p>
        </p:txBody>
      </p:sp>
    </p:spTree>
    <p:extLst>
      <p:ext uri="{BB962C8B-B14F-4D97-AF65-F5344CB8AC3E}">
        <p14:creationId xmlns:p14="http://schemas.microsoft.com/office/powerpoint/2010/main" val="3976766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B5AA5-C0B6-4586-889C-9EF7D8869111}"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93609-4033-4644-863B-5F4B95C3627D}" type="slidenum">
              <a:rPr lang="en-IN" smtClean="0"/>
              <a:t>‹#›</a:t>
            </a:fld>
            <a:endParaRPr lang="en-IN"/>
          </a:p>
        </p:txBody>
      </p:sp>
    </p:spTree>
    <p:extLst>
      <p:ext uri="{BB962C8B-B14F-4D97-AF65-F5344CB8AC3E}">
        <p14:creationId xmlns:p14="http://schemas.microsoft.com/office/powerpoint/2010/main" val="201865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B5AA5-C0B6-4586-889C-9EF7D8869111}"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93609-4033-4644-863B-5F4B95C3627D}" type="slidenum">
              <a:rPr lang="en-IN" smtClean="0"/>
              <a:t>‹#›</a:t>
            </a:fld>
            <a:endParaRPr lang="en-IN"/>
          </a:p>
        </p:txBody>
      </p:sp>
    </p:spTree>
    <p:extLst>
      <p:ext uri="{BB962C8B-B14F-4D97-AF65-F5344CB8AC3E}">
        <p14:creationId xmlns:p14="http://schemas.microsoft.com/office/powerpoint/2010/main" val="205273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6B5AA5-C0B6-4586-889C-9EF7D8869111}"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93609-4033-4644-863B-5F4B95C3627D}" type="slidenum">
              <a:rPr lang="en-IN" smtClean="0"/>
              <a:t>‹#›</a:t>
            </a:fld>
            <a:endParaRPr lang="en-IN"/>
          </a:p>
        </p:txBody>
      </p:sp>
    </p:spTree>
    <p:extLst>
      <p:ext uri="{BB962C8B-B14F-4D97-AF65-F5344CB8AC3E}">
        <p14:creationId xmlns:p14="http://schemas.microsoft.com/office/powerpoint/2010/main" val="202961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6B5AA5-C0B6-4586-889C-9EF7D8869111}" type="datetimeFigureOut">
              <a:rPr lang="en-IN" smtClean="0"/>
              <a:t>10-10-2019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93609-4033-4644-863B-5F4B95C3627D}" type="slidenum">
              <a:rPr lang="en-IN" smtClean="0"/>
              <a:t>‹#›</a:t>
            </a:fld>
            <a:endParaRPr lang="en-IN"/>
          </a:p>
        </p:txBody>
      </p:sp>
    </p:spTree>
    <p:extLst>
      <p:ext uri="{BB962C8B-B14F-4D97-AF65-F5344CB8AC3E}">
        <p14:creationId xmlns:p14="http://schemas.microsoft.com/office/powerpoint/2010/main" val="1091200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6B5AA5-C0B6-4586-889C-9EF7D8869111}" type="datetimeFigureOut">
              <a:rPr lang="en-IN" smtClean="0"/>
              <a:t>10-10-2019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893609-4033-4644-863B-5F4B95C3627D}" type="slidenum">
              <a:rPr lang="en-IN" smtClean="0"/>
              <a:t>‹#›</a:t>
            </a:fld>
            <a:endParaRPr lang="en-IN"/>
          </a:p>
        </p:txBody>
      </p:sp>
    </p:spTree>
    <p:extLst>
      <p:ext uri="{BB962C8B-B14F-4D97-AF65-F5344CB8AC3E}">
        <p14:creationId xmlns:p14="http://schemas.microsoft.com/office/powerpoint/2010/main" val="257622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6B5AA5-C0B6-4586-889C-9EF7D8869111}" type="datetimeFigureOut">
              <a:rPr lang="en-IN" smtClean="0"/>
              <a:t>10-10-2019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893609-4033-4644-863B-5F4B95C3627D}" type="slidenum">
              <a:rPr lang="en-IN" smtClean="0"/>
              <a:t>‹#›</a:t>
            </a:fld>
            <a:endParaRPr lang="en-IN"/>
          </a:p>
        </p:txBody>
      </p:sp>
    </p:spTree>
    <p:extLst>
      <p:ext uri="{BB962C8B-B14F-4D97-AF65-F5344CB8AC3E}">
        <p14:creationId xmlns:p14="http://schemas.microsoft.com/office/powerpoint/2010/main" val="183773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B5AA5-C0B6-4586-889C-9EF7D8869111}" type="datetimeFigureOut">
              <a:rPr lang="en-IN" smtClean="0"/>
              <a:t>10-10-2019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893609-4033-4644-863B-5F4B95C3627D}" type="slidenum">
              <a:rPr lang="en-IN" smtClean="0"/>
              <a:t>‹#›</a:t>
            </a:fld>
            <a:endParaRPr lang="en-IN"/>
          </a:p>
        </p:txBody>
      </p:sp>
    </p:spTree>
    <p:extLst>
      <p:ext uri="{BB962C8B-B14F-4D97-AF65-F5344CB8AC3E}">
        <p14:creationId xmlns:p14="http://schemas.microsoft.com/office/powerpoint/2010/main" val="3227692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6B5AA5-C0B6-4586-889C-9EF7D8869111}" type="datetimeFigureOut">
              <a:rPr lang="en-IN" smtClean="0"/>
              <a:t>10-10-2019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93609-4033-4644-863B-5F4B95C3627D}" type="slidenum">
              <a:rPr lang="en-IN" smtClean="0"/>
              <a:t>‹#›</a:t>
            </a:fld>
            <a:endParaRPr lang="en-IN"/>
          </a:p>
        </p:txBody>
      </p:sp>
    </p:spTree>
    <p:extLst>
      <p:ext uri="{BB962C8B-B14F-4D97-AF65-F5344CB8AC3E}">
        <p14:creationId xmlns:p14="http://schemas.microsoft.com/office/powerpoint/2010/main" val="19333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6B5AA5-C0B6-4586-889C-9EF7D8869111}" type="datetimeFigureOut">
              <a:rPr lang="en-IN" smtClean="0"/>
              <a:t>10-10-2019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93609-4033-4644-863B-5F4B95C3627D}" type="slidenum">
              <a:rPr lang="en-IN" smtClean="0"/>
              <a:t>‹#›</a:t>
            </a:fld>
            <a:endParaRPr lang="en-IN"/>
          </a:p>
        </p:txBody>
      </p:sp>
    </p:spTree>
    <p:extLst>
      <p:ext uri="{BB962C8B-B14F-4D97-AF65-F5344CB8AC3E}">
        <p14:creationId xmlns:p14="http://schemas.microsoft.com/office/powerpoint/2010/main" val="274768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6B5AA5-C0B6-4586-889C-9EF7D8869111}" type="datetimeFigureOut">
              <a:rPr lang="en-IN" smtClean="0"/>
              <a:t>10-10-2019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893609-4033-4644-863B-5F4B95C3627D}" type="slidenum">
              <a:rPr lang="en-IN" smtClean="0"/>
              <a:t>‹#›</a:t>
            </a:fld>
            <a:endParaRPr lang="en-IN"/>
          </a:p>
        </p:txBody>
      </p:sp>
    </p:spTree>
    <p:extLst>
      <p:ext uri="{BB962C8B-B14F-4D97-AF65-F5344CB8AC3E}">
        <p14:creationId xmlns:p14="http://schemas.microsoft.com/office/powerpoint/2010/main" val="408936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BF00-AFD0-4A92-95C0-2384CC7641FA}"/>
              </a:ext>
            </a:extLst>
          </p:cNvPr>
          <p:cNvSpPr>
            <a:spLocks noGrp="1"/>
          </p:cNvSpPr>
          <p:nvPr>
            <p:ph type="ctrTitle"/>
          </p:nvPr>
        </p:nvSpPr>
        <p:spPr>
          <a:xfrm>
            <a:off x="1819921" y="620122"/>
            <a:ext cx="6371005" cy="1646302"/>
          </a:xfrm>
        </p:spPr>
        <p:txBody>
          <a:bodyPr/>
          <a:lstStyle/>
          <a:p>
            <a:r>
              <a:rPr lang="en-IN" sz="6600" b="1" i="1" dirty="0">
                <a:latin typeface="Ink Free" panose="03080402000500000000" pitchFamily="66" charset="0"/>
              </a:rPr>
              <a:t>Green</a:t>
            </a:r>
            <a:r>
              <a:rPr lang="en-IN" sz="6600" b="1" i="1" dirty="0">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5400000" scaled="1"/>
                  <a:tileRect/>
                </a:gradFill>
                <a:latin typeface="Bahnschrift" panose="020B0502040204020203" pitchFamily="34" charset="0"/>
              </a:rPr>
              <a:t>Coin</a:t>
            </a:r>
          </a:p>
        </p:txBody>
      </p:sp>
      <p:sp>
        <p:nvSpPr>
          <p:cNvPr id="3" name="Subtitle 2">
            <a:extLst>
              <a:ext uri="{FF2B5EF4-FFF2-40B4-BE49-F238E27FC236}">
                <a16:creationId xmlns:a16="http://schemas.microsoft.com/office/drawing/2014/main" id="{5E20CD6E-CCD2-4D45-9154-E63E5BB01B94}"/>
              </a:ext>
            </a:extLst>
          </p:cNvPr>
          <p:cNvSpPr>
            <a:spLocks noGrp="1"/>
          </p:cNvSpPr>
          <p:nvPr>
            <p:ph type="subTitle" idx="1"/>
          </p:nvPr>
        </p:nvSpPr>
        <p:spPr/>
        <p:txBody>
          <a:bodyPr/>
          <a:lstStyle/>
          <a:p>
            <a:r>
              <a:rPr lang="en-IN" dirty="0"/>
              <a:t> </a:t>
            </a:r>
          </a:p>
        </p:txBody>
      </p:sp>
      <p:pic>
        <p:nvPicPr>
          <p:cNvPr id="4" name="Picture 3">
            <a:extLst>
              <a:ext uri="{FF2B5EF4-FFF2-40B4-BE49-F238E27FC236}">
                <a16:creationId xmlns:a16="http://schemas.microsoft.com/office/drawing/2014/main" id="{D50ACB5A-4B13-4AC2-9017-3DC35E486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7308" y="933292"/>
            <a:ext cx="1450354" cy="1553951"/>
          </a:xfrm>
          <a:prstGeom prst="rect">
            <a:avLst/>
          </a:prstGeom>
        </p:spPr>
      </p:pic>
    </p:spTree>
    <p:extLst>
      <p:ext uri="{BB962C8B-B14F-4D97-AF65-F5344CB8AC3E}">
        <p14:creationId xmlns:p14="http://schemas.microsoft.com/office/powerpoint/2010/main" val="4109347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BF00-AFD0-4A92-95C0-2384CC7641FA}"/>
              </a:ext>
            </a:extLst>
          </p:cNvPr>
          <p:cNvSpPr>
            <a:spLocks noGrp="1"/>
          </p:cNvSpPr>
          <p:nvPr>
            <p:ph type="ctrTitle"/>
          </p:nvPr>
        </p:nvSpPr>
        <p:spPr>
          <a:xfrm>
            <a:off x="1347269" y="185117"/>
            <a:ext cx="7766936" cy="1646302"/>
          </a:xfrm>
        </p:spPr>
        <p:txBody>
          <a:bodyPr/>
          <a:lstStyle/>
          <a:p>
            <a:r>
              <a:rPr lang="en-IN" dirty="0"/>
              <a:t>TEAM MEMBERS</a:t>
            </a:r>
          </a:p>
        </p:txBody>
      </p:sp>
      <p:sp>
        <p:nvSpPr>
          <p:cNvPr id="3" name="Subtitle 2">
            <a:extLst>
              <a:ext uri="{FF2B5EF4-FFF2-40B4-BE49-F238E27FC236}">
                <a16:creationId xmlns:a16="http://schemas.microsoft.com/office/drawing/2014/main" id="{5E20CD6E-CCD2-4D45-9154-E63E5BB01B94}"/>
              </a:ext>
            </a:extLst>
          </p:cNvPr>
          <p:cNvSpPr>
            <a:spLocks noGrp="1"/>
          </p:cNvSpPr>
          <p:nvPr>
            <p:ph type="subTitle" idx="1"/>
          </p:nvPr>
        </p:nvSpPr>
        <p:spPr>
          <a:xfrm>
            <a:off x="1507067" y="4050833"/>
            <a:ext cx="8577966" cy="2403233"/>
          </a:xfrm>
        </p:spPr>
        <p:txBody>
          <a:bodyPr>
            <a:normAutofit/>
          </a:bodyPr>
          <a:lstStyle/>
          <a:p>
            <a:pPr marL="342900" indent="-342900" algn="just">
              <a:buFont typeface="Arial" panose="020B0604020202020204" pitchFamily="34" charset="0"/>
              <a:buChar char="•"/>
            </a:pPr>
            <a:r>
              <a:rPr lang="en-IN" sz="2400" b="1" dirty="0">
                <a:solidFill>
                  <a:schemeClr val="tx1"/>
                </a:solidFill>
              </a:rPr>
              <a:t>Rishabh Raizada</a:t>
            </a:r>
          </a:p>
          <a:p>
            <a:pPr marL="342900" indent="-342900" algn="just">
              <a:buFont typeface="Arial" panose="020B0604020202020204" pitchFamily="34" charset="0"/>
              <a:buChar char="•"/>
            </a:pPr>
            <a:r>
              <a:rPr lang="en-IN" sz="2400" b="1" dirty="0" err="1">
                <a:solidFill>
                  <a:schemeClr val="tx1"/>
                </a:solidFill>
              </a:rPr>
              <a:t>Shitij</a:t>
            </a:r>
            <a:r>
              <a:rPr lang="en-IN" sz="2400" b="1" dirty="0">
                <a:solidFill>
                  <a:schemeClr val="tx1"/>
                </a:solidFill>
              </a:rPr>
              <a:t> Talan</a:t>
            </a:r>
          </a:p>
          <a:p>
            <a:pPr marL="342900" indent="-342900" algn="just">
              <a:buFont typeface="Arial" panose="020B0604020202020204" pitchFamily="34" charset="0"/>
              <a:buChar char="•"/>
            </a:pPr>
            <a:r>
              <a:rPr lang="en-IN" sz="2400" b="1" dirty="0" err="1">
                <a:solidFill>
                  <a:schemeClr val="tx1"/>
                </a:solidFill>
              </a:rPr>
              <a:t>Shashwat</a:t>
            </a:r>
            <a:r>
              <a:rPr lang="en-IN" sz="2400" b="1" dirty="0">
                <a:solidFill>
                  <a:schemeClr val="tx1"/>
                </a:solidFill>
              </a:rPr>
              <a:t> Tyagi</a:t>
            </a:r>
          </a:p>
          <a:p>
            <a:pPr marL="342900" indent="-342900" algn="just">
              <a:buFont typeface="Arial" panose="020B0604020202020204" pitchFamily="34" charset="0"/>
              <a:buChar char="•"/>
            </a:pPr>
            <a:r>
              <a:rPr lang="en-IN" sz="2400" b="1" dirty="0">
                <a:solidFill>
                  <a:schemeClr val="tx1"/>
                </a:solidFill>
              </a:rPr>
              <a:t>Sai Ashish</a:t>
            </a:r>
          </a:p>
        </p:txBody>
      </p:sp>
    </p:spTree>
    <p:extLst>
      <p:ext uri="{BB962C8B-B14F-4D97-AF65-F5344CB8AC3E}">
        <p14:creationId xmlns:p14="http://schemas.microsoft.com/office/powerpoint/2010/main" val="137236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BF00-AFD0-4A92-95C0-2384CC7641FA}"/>
              </a:ext>
            </a:extLst>
          </p:cNvPr>
          <p:cNvSpPr>
            <a:spLocks noGrp="1"/>
          </p:cNvSpPr>
          <p:nvPr>
            <p:ph type="ctrTitle"/>
          </p:nvPr>
        </p:nvSpPr>
        <p:spPr>
          <a:xfrm>
            <a:off x="1347269" y="185117"/>
            <a:ext cx="7766936" cy="1646302"/>
          </a:xfrm>
        </p:spPr>
        <p:txBody>
          <a:bodyPr/>
          <a:lstStyle/>
          <a:p>
            <a:r>
              <a:rPr lang="en-IN" dirty="0"/>
              <a:t>Problem Statement</a:t>
            </a:r>
          </a:p>
        </p:txBody>
      </p:sp>
      <p:sp>
        <p:nvSpPr>
          <p:cNvPr id="5" name="Subtitle 4">
            <a:extLst>
              <a:ext uri="{FF2B5EF4-FFF2-40B4-BE49-F238E27FC236}">
                <a16:creationId xmlns:a16="http://schemas.microsoft.com/office/drawing/2014/main" id="{23799075-4EA4-41D4-9CB9-F91D1370D4A9}"/>
              </a:ext>
            </a:extLst>
          </p:cNvPr>
          <p:cNvSpPr>
            <a:spLocks noGrp="1"/>
          </p:cNvSpPr>
          <p:nvPr>
            <p:ph type="subTitle" idx="1"/>
          </p:nvPr>
        </p:nvSpPr>
        <p:spPr>
          <a:xfrm>
            <a:off x="1507067" y="2263806"/>
            <a:ext cx="7766936" cy="4092605"/>
          </a:xfrm>
        </p:spPr>
        <p:txBody>
          <a:bodyPr/>
          <a:lstStyle/>
          <a:p>
            <a:pPr marL="285750" indent="-285750" algn="just">
              <a:buFont typeface="Arial" panose="020B0604020202020204" pitchFamily="34" charset="0"/>
              <a:buChar char="•"/>
            </a:pPr>
            <a:r>
              <a:rPr lang="en-US" dirty="0"/>
              <a:t>The Go Green Movement shows that people can do a lot to help out the environment. Global Warming exists because of society's everyday habits to exploit natural resources at an increasing rate. We must do something about it or our planet is doomed.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IN" dirty="0"/>
              <a:t>As college students, we face a lot of difficulties in arranging study materials like drafters, Aakash books, etc. Plus we are not aware of various events happening around us. On top of that we are contributing to waste.</a:t>
            </a:r>
          </a:p>
        </p:txBody>
      </p:sp>
    </p:spTree>
    <p:extLst>
      <p:ext uri="{BB962C8B-B14F-4D97-AF65-F5344CB8AC3E}">
        <p14:creationId xmlns:p14="http://schemas.microsoft.com/office/powerpoint/2010/main" val="383957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BF00-AFD0-4A92-95C0-2384CC7641FA}"/>
              </a:ext>
            </a:extLst>
          </p:cNvPr>
          <p:cNvSpPr>
            <a:spLocks noGrp="1"/>
          </p:cNvSpPr>
          <p:nvPr>
            <p:ph type="ctrTitle"/>
          </p:nvPr>
        </p:nvSpPr>
        <p:spPr>
          <a:xfrm>
            <a:off x="1347269" y="185117"/>
            <a:ext cx="7766936" cy="1646302"/>
          </a:xfrm>
        </p:spPr>
        <p:txBody>
          <a:bodyPr/>
          <a:lstStyle/>
          <a:p>
            <a:r>
              <a:rPr lang="en-IN" dirty="0"/>
              <a:t>Solution</a:t>
            </a:r>
          </a:p>
        </p:txBody>
      </p:sp>
      <p:sp>
        <p:nvSpPr>
          <p:cNvPr id="5" name="Subtitle 4">
            <a:extLst>
              <a:ext uri="{FF2B5EF4-FFF2-40B4-BE49-F238E27FC236}">
                <a16:creationId xmlns:a16="http://schemas.microsoft.com/office/drawing/2014/main" id="{23799075-4EA4-41D4-9CB9-F91D1370D4A9}"/>
              </a:ext>
            </a:extLst>
          </p:cNvPr>
          <p:cNvSpPr>
            <a:spLocks noGrp="1"/>
          </p:cNvSpPr>
          <p:nvPr>
            <p:ph type="subTitle" idx="1"/>
          </p:nvPr>
        </p:nvSpPr>
        <p:spPr>
          <a:xfrm>
            <a:off x="1507067" y="2263806"/>
            <a:ext cx="7766936" cy="4092605"/>
          </a:xfrm>
        </p:spPr>
        <p:txBody>
          <a:bodyPr/>
          <a:lstStyle/>
          <a:p>
            <a:pPr marL="285750" indent="-285750" algn="just">
              <a:buFont typeface="Arial" panose="020B0604020202020204" pitchFamily="34" charset="0"/>
              <a:buChar char="•"/>
            </a:pPr>
            <a:r>
              <a:rPr lang="en-IN" dirty="0"/>
              <a:t>We can, instead of buying these materials again and again, reuse to same materials by connecting with people willing to give these resources. This can significantly reduce the amount of waste generated and help in saving environment.</a:t>
            </a:r>
          </a:p>
          <a:p>
            <a:pPr marL="285750" indent="-285750" algn="just">
              <a:buFont typeface="Arial" panose="020B0604020202020204" pitchFamily="34" charset="0"/>
              <a:buChar char="•"/>
            </a:pPr>
            <a:r>
              <a:rPr lang="en-IN" dirty="0"/>
              <a:t>Those who are willing to give these resources free of cost will be given incentives in the form of coins – a virtual currency which can be redeemed on our site to register for events at a discounted price. Thus Hitting two birds with one stone. Since they will also be now aware of the latest events happening around them.</a:t>
            </a:r>
          </a:p>
        </p:txBody>
      </p:sp>
    </p:spTree>
    <p:extLst>
      <p:ext uri="{BB962C8B-B14F-4D97-AF65-F5344CB8AC3E}">
        <p14:creationId xmlns:p14="http://schemas.microsoft.com/office/powerpoint/2010/main" val="248614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BF00-AFD0-4A92-95C0-2384CC7641FA}"/>
              </a:ext>
            </a:extLst>
          </p:cNvPr>
          <p:cNvSpPr>
            <a:spLocks noGrp="1"/>
          </p:cNvSpPr>
          <p:nvPr>
            <p:ph type="ctrTitle"/>
          </p:nvPr>
        </p:nvSpPr>
        <p:spPr>
          <a:xfrm>
            <a:off x="1347269" y="185117"/>
            <a:ext cx="7766936" cy="1646302"/>
          </a:xfrm>
        </p:spPr>
        <p:txBody>
          <a:bodyPr/>
          <a:lstStyle/>
          <a:p>
            <a:r>
              <a:rPr lang="en-IN" dirty="0"/>
              <a:t>How it works?</a:t>
            </a:r>
          </a:p>
        </p:txBody>
      </p:sp>
      <p:sp>
        <p:nvSpPr>
          <p:cNvPr id="5" name="Subtitle 4">
            <a:extLst>
              <a:ext uri="{FF2B5EF4-FFF2-40B4-BE49-F238E27FC236}">
                <a16:creationId xmlns:a16="http://schemas.microsoft.com/office/drawing/2014/main" id="{23799075-4EA4-41D4-9CB9-F91D1370D4A9}"/>
              </a:ext>
            </a:extLst>
          </p:cNvPr>
          <p:cNvSpPr>
            <a:spLocks noGrp="1"/>
          </p:cNvSpPr>
          <p:nvPr>
            <p:ph type="subTitle" idx="1"/>
          </p:nvPr>
        </p:nvSpPr>
        <p:spPr>
          <a:xfrm>
            <a:off x="1507067" y="2263806"/>
            <a:ext cx="7766936" cy="4092605"/>
          </a:xfrm>
        </p:spPr>
        <p:txBody>
          <a:bodyPr/>
          <a:lstStyle/>
          <a:p>
            <a:pPr marL="285750" indent="-285750" algn="just">
              <a:buFont typeface="Arial" panose="020B0604020202020204" pitchFamily="34" charset="0"/>
              <a:buChar char="•"/>
            </a:pPr>
            <a:r>
              <a:rPr lang="en-IN" dirty="0"/>
              <a:t>Walkthrough demo</a:t>
            </a:r>
          </a:p>
        </p:txBody>
      </p:sp>
    </p:spTree>
    <p:extLst>
      <p:ext uri="{BB962C8B-B14F-4D97-AF65-F5344CB8AC3E}">
        <p14:creationId xmlns:p14="http://schemas.microsoft.com/office/powerpoint/2010/main" val="170898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BF00-AFD0-4A92-95C0-2384CC7641FA}"/>
              </a:ext>
            </a:extLst>
          </p:cNvPr>
          <p:cNvSpPr>
            <a:spLocks noGrp="1"/>
          </p:cNvSpPr>
          <p:nvPr>
            <p:ph type="ctrTitle"/>
          </p:nvPr>
        </p:nvSpPr>
        <p:spPr>
          <a:xfrm>
            <a:off x="1347269" y="185117"/>
            <a:ext cx="7766936" cy="1646302"/>
          </a:xfrm>
        </p:spPr>
        <p:txBody>
          <a:bodyPr/>
          <a:lstStyle/>
          <a:p>
            <a:r>
              <a:rPr lang="en-IN" dirty="0"/>
              <a:t>Business model</a:t>
            </a:r>
          </a:p>
        </p:txBody>
      </p:sp>
      <p:sp>
        <p:nvSpPr>
          <p:cNvPr id="5" name="Subtitle 4">
            <a:extLst>
              <a:ext uri="{FF2B5EF4-FFF2-40B4-BE49-F238E27FC236}">
                <a16:creationId xmlns:a16="http://schemas.microsoft.com/office/drawing/2014/main" id="{23799075-4EA4-41D4-9CB9-F91D1370D4A9}"/>
              </a:ext>
            </a:extLst>
          </p:cNvPr>
          <p:cNvSpPr>
            <a:spLocks noGrp="1"/>
          </p:cNvSpPr>
          <p:nvPr>
            <p:ph type="subTitle" idx="1"/>
          </p:nvPr>
        </p:nvSpPr>
        <p:spPr>
          <a:xfrm>
            <a:off x="1507067" y="2263806"/>
            <a:ext cx="7766936" cy="4092605"/>
          </a:xfrm>
        </p:spPr>
        <p:txBody>
          <a:bodyPr/>
          <a:lstStyle/>
          <a:p>
            <a:pPr marL="285750" indent="-285750" algn="just">
              <a:buFont typeface="Arial" panose="020B0604020202020204" pitchFamily="34" charset="0"/>
              <a:buChar char="•"/>
            </a:pPr>
            <a:r>
              <a:rPr lang="en-IN" dirty="0"/>
              <a:t>Revenue per customer: FREE! Since products will be sold for free. And there is no cost for posting an ad on </a:t>
            </a:r>
            <a:r>
              <a:rPr lang="en-IN" dirty="0" err="1"/>
              <a:t>GreenCoin</a:t>
            </a:r>
            <a:r>
              <a:rPr lang="en-IN" dirty="0"/>
              <a:t>. Just connect with the buyer and you are good to go.</a:t>
            </a:r>
          </a:p>
          <a:p>
            <a:pPr marL="285750" indent="-285750" algn="just">
              <a:buFont typeface="Arial" panose="020B0604020202020204" pitchFamily="34" charset="0"/>
              <a:buChar char="•"/>
            </a:pPr>
            <a:r>
              <a:rPr lang="en-IN" dirty="0"/>
              <a:t>How will we earn money? Google AdSense and as little as 1% of the entry amount as commission from partnered organisations who want to connect with us and post about their events.</a:t>
            </a: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414409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BF00-AFD0-4A92-95C0-2384CC7641FA}"/>
              </a:ext>
            </a:extLst>
          </p:cNvPr>
          <p:cNvSpPr>
            <a:spLocks noGrp="1"/>
          </p:cNvSpPr>
          <p:nvPr>
            <p:ph type="ctrTitle"/>
          </p:nvPr>
        </p:nvSpPr>
        <p:spPr>
          <a:xfrm>
            <a:off x="1347269" y="185117"/>
            <a:ext cx="7766936" cy="1646302"/>
          </a:xfrm>
        </p:spPr>
        <p:txBody>
          <a:bodyPr/>
          <a:lstStyle/>
          <a:p>
            <a:r>
              <a:rPr lang="en-IN" dirty="0"/>
              <a:t>Market, target customers, facts</a:t>
            </a:r>
          </a:p>
        </p:txBody>
      </p:sp>
      <p:sp>
        <p:nvSpPr>
          <p:cNvPr id="5" name="Subtitle 4">
            <a:extLst>
              <a:ext uri="{FF2B5EF4-FFF2-40B4-BE49-F238E27FC236}">
                <a16:creationId xmlns:a16="http://schemas.microsoft.com/office/drawing/2014/main" id="{23799075-4EA4-41D4-9CB9-F91D1370D4A9}"/>
              </a:ext>
            </a:extLst>
          </p:cNvPr>
          <p:cNvSpPr>
            <a:spLocks noGrp="1"/>
          </p:cNvSpPr>
          <p:nvPr>
            <p:ph type="subTitle" idx="1"/>
          </p:nvPr>
        </p:nvSpPr>
        <p:spPr>
          <a:xfrm>
            <a:off x="1507067" y="2263806"/>
            <a:ext cx="7766936" cy="4092605"/>
          </a:xfrm>
        </p:spPr>
        <p:txBody>
          <a:bodyPr/>
          <a:lstStyle/>
          <a:p>
            <a:pPr marL="285750" indent="-285750" algn="just">
              <a:buFont typeface="Arial" panose="020B0604020202020204" pitchFamily="34" charset="0"/>
              <a:buChar char="•"/>
            </a:pPr>
            <a:r>
              <a:rPr lang="en-US" dirty="0"/>
              <a:t>22kgs of waste is generated by each student each academic year. Youth contributes to 60% of India’s population. Imagine the amount of waste generated by per student per year.</a:t>
            </a:r>
            <a:endParaRPr lang="en-IN" dirty="0"/>
          </a:p>
          <a:p>
            <a:pPr marL="285750" indent="-285750" algn="just">
              <a:buFont typeface="Arial" panose="020B0604020202020204" pitchFamily="34" charset="0"/>
              <a:buChar char="•"/>
            </a:pPr>
            <a:r>
              <a:rPr lang="en-IN" dirty="0"/>
              <a:t>How is it different from competitors? </a:t>
            </a:r>
            <a:r>
              <a:rPr lang="en-IN" dirty="0" err="1"/>
              <a:t>Quikr</a:t>
            </a:r>
            <a:r>
              <a:rPr lang="en-IN" dirty="0"/>
              <a:t>/OLX and other websites have one thing in common. They are only approached if you need quick money for your unused products. </a:t>
            </a:r>
            <a:r>
              <a:rPr lang="en-IN" dirty="0" err="1"/>
              <a:t>GreenCoin</a:t>
            </a:r>
            <a:r>
              <a:rPr lang="en-IN" dirty="0"/>
              <a:t> on the other hand is totally free from a customer’s </a:t>
            </a:r>
            <a:r>
              <a:rPr lang="en-IN" dirty="0" err="1"/>
              <a:t>personna</a:t>
            </a:r>
            <a:r>
              <a:rPr lang="en-IN" dirty="0"/>
              <a:t>. Connect with people around you who are willing to give you the required items and in return get </a:t>
            </a:r>
            <a:r>
              <a:rPr lang="en-IN" dirty="0" err="1"/>
              <a:t>GreenCoins</a:t>
            </a:r>
            <a:r>
              <a:rPr lang="en-IN" dirty="0"/>
              <a:t> which can be used to decrease the registration fee in events. </a:t>
            </a:r>
          </a:p>
          <a:p>
            <a:pPr marL="285750" indent="-285750" algn="just">
              <a:buFont typeface="Arial" panose="020B0604020202020204" pitchFamily="34" charset="0"/>
              <a:buChar char="•"/>
            </a:pPr>
            <a:r>
              <a:rPr lang="en-IN" dirty="0"/>
              <a:t>Thus, nothing will go to waste. Not even ideas. As they will get a platform and “The more we innovate the more we grow”.</a:t>
            </a:r>
          </a:p>
        </p:txBody>
      </p:sp>
    </p:spTree>
    <p:extLst>
      <p:ext uri="{BB962C8B-B14F-4D97-AF65-F5344CB8AC3E}">
        <p14:creationId xmlns:p14="http://schemas.microsoft.com/office/powerpoint/2010/main" val="232262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BF00-AFD0-4A92-95C0-2384CC7641FA}"/>
              </a:ext>
            </a:extLst>
          </p:cNvPr>
          <p:cNvSpPr>
            <a:spLocks noGrp="1"/>
          </p:cNvSpPr>
          <p:nvPr>
            <p:ph type="ctrTitle"/>
          </p:nvPr>
        </p:nvSpPr>
        <p:spPr>
          <a:xfrm>
            <a:off x="1347269" y="185117"/>
            <a:ext cx="7766936" cy="1646302"/>
          </a:xfrm>
        </p:spPr>
        <p:txBody>
          <a:bodyPr/>
          <a:lstStyle/>
          <a:p>
            <a:r>
              <a:rPr lang="en-IN" dirty="0"/>
              <a:t>What’s next?</a:t>
            </a:r>
          </a:p>
        </p:txBody>
      </p:sp>
      <p:sp>
        <p:nvSpPr>
          <p:cNvPr id="5" name="Subtitle 4">
            <a:extLst>
              <a:ext uri="{FF2B5EF4-FFF2-40B4-BE49-F238E27FC236}">
                <a16:creationId xmlns:a16="http://schemas.microsoft.com/office/drawing/2014/main" id="{23799075-4EA4-41D4-9CB9-F91D1370D4A9}"/>
              </a:ext>
            </a:extLst>
          </p:cNvPr>
          <p:cNvSpPr>
            <a:spLocks noGrp="1"/>
          </p:cNvSpPr>
          <p:nvPr>
            <p:ph type="subTitle" idx="1"/>
          </p:nvPr>
        </p:nvSpPr>
        <p:spPr>
          <a:xfrm>
            <a:off x="1507067" y="2263806"/>
            <a:ext cx="7766936" cy="4092605"/>
          </a:xfrm>
        </p:spPr>
        <p:txBody>
          <a:bodyPr/>
          <a:lstStyle/>
          <a:p>
            <a:pPr marL="285750" indent="-285750" algn="just">
              <a:buFont typeface="Arial" panose="020B0604020202020204" pitchFamily="34" charset="0"/>
              <a:buChar char="•"/>
            </a:pPr>
            <a:r>
              <a:rPr lang="en-IN" dirty="0"/>
              <a:t>We will also be reaching mobile users, not just the web geeks. Based on success of the product, we plan to launch mobile application for both Android and iOS users.</a:t>
            </a:r>
          </a:p>
          <a:p>
            <a:pPr marL="285750" indent="-285750" algn="just">
              <a:buFont typeface="Arial" panose="020B0604020202020204" pitchFamily="34" charset="0"/>
              <a:buChar char="•"/>
            </a:pPr>
            <a:r>
              <a:rPr lang="en-IN" dirty="0"/>
              <a:t>We are planning to reach 10,000 people strong </a:t>
            </a:r>
            <a:r>
              <a:rPr lang="en-IN" dirty="0" err="1"/>
              <a:t>GreenCoin</a:t>
            </a:r>
            <a:r>
              <a:rPr lang="en-IN" dirty="0"/>
              <a:t> community by the end of this year. A total win-win situation. SAVE environment, SAVE money, EXPAND territory. </a:t>
            </a:r>
          </a:p>
          <a:p>
            <a:pPr algn="just"/>
            <a:endParaRPr lang="en-IN" dirty="0"/>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585969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BF00-AFD0-4A92-95C0-2384CC7641FA}"/>
              </a:ext>
            </a:extLst>
          </p:cNvPr>
          <p:cNvSpPr>
            <a:spLocks noGrp="1"/>
          </p:cNvSpPr>
          <p:nvPr>
            <p:ph type="ctrTitle"/>
          </p:nvPr>
        </p:nvSpPr>
        <p:spPr>
          <a:xfrm>
            <a:off x="1347269" y="185117"/>
            <a:ext cx="7766936" cy="1646302"/>
          </a:xfrm>
        </p:spPr>
        <p:txBody>
          <a:bodyPr/>
          <a:lstStyle/>
          <a:p>
            <a:r>
              <a:rPr lang="en-IN" dirty="0"/>
              <a:t>THANK YOU</a:t>
            </a:r>
          </a:p>
        </p:txBody>
      </p:sp>
      <p:sp>
        <p:nvSpPr>
          <p:cNvPr id="5" name="Subtitle 4">
            <a:extLst>
              <a:ext uri="{FF2B5EF4-FFF2-40B4-BE49-F238E27FC236}">
                <a16:creationId xmlns:a16="http://schemas.microsoft.com/office/drawing/2014/main" id="{23799075-4EA4-41D4-9CB9-F91D1370D4A9}"/>
              </a:ext>
            </a:extLst>
          </p:cNvPr>
          <p:cNvSpPr>
            <a:spLocks noGrp="1"/>
          </p:cNvSpPr>
          <p:nvPr>
            <p:ph type="subTitle" idx="1"/>
          </p:nvPr>
        </p:nvSpPr>
        <p:spPr>
          <a:xfrm>
            <a:off x="1507067" y="2263806"/>
            <a:ext cx="7766936" cy="4092605"/>
          </a:xfrm>
        </p:spPr>
        <p:txBody>
          <a:bodyPr/>
          <a:lstStyle/>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8889122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206</TotalTime>
  <Words>505</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vt:lpstr>
      <vt:lpstr>Ink Free</vt:lpstr>
      <vt:lpstr>Trebuchet MS</vt:lpstr>
      <vt:lpstr>Wingdings 3</vt:lpstr>
      <vt:lpstr>Facet</vt:lpstr>
      <vt:lpstr>GreenCoin</vt:lpstr>
      <vt:lpstr>TEAM MEMBERS</vt:lpstr>
      <vt:lpstr>Problem Statement</vt:lpstr>
      <vt:lpstr>Solution</vt:lpstr>
      <vt:lpstr>How it works?</vt:lpstr>
      <vt:lpstr>Business model</vt:lpstr>
      <vt:lpstr>Market, target customers, facts</vt:lpstr>
      <vt:lpstr>What’s next?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Raizada</dc:creator>
  <cp:lastModifiedBy>Rishabh Raizada</cp:lastModifiedBy>
  <cp:revision>11</cp:revision>
  <dcterms:created xsi:type="dcterms:W3CDTF">2019-10-10T13:14:53Z</dcterms:created>
  <dcterms:modified xsi:type="dcterms:W3CDTF">2019-10-10T17:32:36Z</dcterms:modified>
</cp:coreProperties>
</file>