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9" r:id="rId7"/>
    <p:sldId id="261" r:id="rId8"/>
    <p:sldId id="262" r:id="rId9"/>
    <p:sldId id="264" r:id="rId10"/>
    <p:sldId id="265" r:id="rId11"/>
    <p:sldId id="267" r:id="rId12"/>
    <p:sldId id="266" r:id="rId13"/>
    <p:sldId id="268" r:id="rId14"/>
    <p:sldId id="263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D7AE475-2295-6445-A1FB-3D721A58AE99}">
          <p14:sldIdLst>
            <p14:sldId id="256"/>
          </p14:sldIdLst>
        </p14:section>
        <p14:section name="JavaScript语言简单介绍" id="{84D9E558-94DA-664A-9953-205D4DF00944}">
          <p14:sldIdLst>
            <p14:sldId id="257"/>
            <p14:sldId id="259"/>
            <p14:sldId id="258"/>
          </p14:sldIdLst>
        </p14:section>
        <p14:section name="JavaScript的初体验" id="{D0551FA2-2784-D44C-A76A-F9BF20960F02}">
          <p14:sldIdLst>
            <p14:sldId id="260"/>
            <p14:sldId id="269"/>
          </p14:sldIdLst>
        </p14:section>
        <p14:section name="JavaScript基础语法" id="{4E9DA5E4-C792-2744-9FF3-D544B05F2409}">
          <p14:sldIdLst>
            <p14:sldId id="261"/>
            <p14:sldId id="262"/>
            <p14:sldId id="264"/>
            <p14:sldId id="265"/>
            <p14:sldId id="267"/>
            <p14:sldId id="266"/>
            <p14:sldId id="268"/>
            <p14:sldId id="263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28" autoAdjust="0"/>
  </p:normalViewPr>
  <p:slideViewPr>
    <p:cSldViewPr snapToGrid="0" snapToObjects="1">
      <p:cViewPr>
        <p:scale>
          <a:sx n="100" d="100"/>
          <a:sy n="100" d="100"/>
        </p:scale>
        <p:origin x="-576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4C945-D4DD-2F41-891D-4BB33BC40B59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4F2D3680-03DB-F145-BFB0-8354692C2074}">
      <dgm:prSet phldrT="[文本]"/>
      <dgm:spPr/>
      <dgm:t>
        <a:bodyPr/>
        <a:lstStyle/>
        <a:p>
          <a:r>
            <a:rPr lang="en-US" altLang="zh-CN" dirty="0" smtClean="0"/>
            <a:t>ES1</a:t>
          </a:r>
          <a:endParaRPr lang="zh-CN" altLang="en-US" dirty="0"/>
        </a:p>
      </dgm:t>
    </dgm:pt>
    <dgm:pt modelId="{B17A67DF-AFB8-CD48-96F1-7F7288F6357F}" type="parTrans" cxnId="{6EF12D64-9133-B14E-9D15-8D302F89C068}">
      <dgm:prSet/>
      <dgm:spPr/>
      <dgm:t>
        <a:bodyPr/>
        <a:lstStyle/>
        <a:p>
          <a:endParaRPr lang="zh-CN" altLang="en-US"/>
        </a:p>
      </dgm:t>
    </dgm:pt>
    <dgm:pt modelId="{7CB67A32-1591-9841-9EE2-C13143F2118C}" type="sibTrans" cxnId="{6EF12D64-9133-B14E-9D15-8D302F89C068}">
      <dgm:prSet/>
      <dgm:spPr/>
      <dgm:t>
        <a:bodyPr/>
        <a:lstStyle/>
        <a:p>
          <a:endParaRPr lang="zh-CN" altLang="en-US"/>
        </a:p>
      </dgm:t>
    </dgm:pt>
    <dgm:pt modelId="{BF6ED76E-AD0E-714A-BEAD-9DF5CCFF0E92}">
      <dgm:prSet phldrT="[文本]"/>
      <dgm:spPr/>
      <dgm:t>
        <a:bodyPr/>
        <a:lstStyle/>
        <a:p>
          <a:r>
            <a:rPr lang="en-US" altLang="zh-CN" dirty="0" smtClean="0"/>
            <a:t>ES2</a:t>
          </a:r>
          <a:endParaRPr lang="zh-CN" altLang="en-US" dirty="0"/>
        </a:p>
      </dgm:t>
    </dgm:pt>
    <dgm:pt modelId="{82479317-81B6-8745-8F03-8D76DB0F3068}" type="parTrans" cxnId="{69C831EE-A7C7-304F-A0DF-3A05CA51267E}">
      <dgm:prSet/>
      <dgm:spPr/>
      <dgm:t>
        <a:bodyPr/>
        <a:lstStyle/>
        <a:p>
          <a:endParaRPr lang="zh-CN" altLang="en-US"/>
        </a:p>
      </dgm:t>
    </dgm:pt>
    <dgm:pt modelId="{85C6D544-3C28-C849-AA8A-2E65B71D5233}" type="sibTrans" cxnId="{69C831EE-A7C7-304F-A0DF-3A05CA51267E}">
      <dgm:prSet/>
      <dgm:spPr/>
      <dgm:t>
        <a:bodyPr/>
        <a:lstStyle/>
        <a:p>
          <a:endParaRPr lang="zh-CN" altLang="en-US"/>
        </a:p>
      </dgm:t>
    </dgm:pt>
    <dgm:pt modelId="{A6CC5981-CF0C-7045-86C1-9B6774DA2685}">
      <dgm:prSet phldrT="[文本]"/>
      <dgm:spPr/>
      <dgm:t>
        <a:bodyPr/>
        <a:lstStyle/>
        <a:p>
          <a:r>
            <a:rPr lang="en-US" altLang="zh-CN" dirty="0" smtClean="0"/>
            <a:t>ES3</a:t>
          </a:r>
          <a:endParaRPr lang="zh-CN" altLang="en-US" dirty="0"/>
        </a:p>
      </dgm:t>
    </dgm:pt>
    <dgm:pt modelId="{D032F475-2EF3-8640-9E42-FE8306955BB8}" type="parTrans" cxnId="{E7A91AC2-3DE5-C14F-AB9E-8B24AC2A86AE}">
      <dgm:prSet/>
      <dgm:spPr/>
      <dgm:t>
        <a:bodyPr/>
        <a:lstStyle/>
        <a:p>
          <a:endParaRPr lang="zh-CN" altLang="en-US"/>
        </a:p>
      </dgm:t>
    </dgm:pt>
    <dgm:pt modelId="{204054F8-0445-C546-8466-A6B334FA8A73}" type="sibTrans" cxnId="{E7A91AC2-3DE5-C14F-AB9E-8B24AC2A86AE}">
      <dgm:prSet/>
      <dgm:spPr/>
      <dgm:t>
        <a:bodyPr/>
        <a:lstStyle/>
        <a:p>
          <a:endParaRPr lang="zh-CN" altLang="en-US"/>
        </a:p>
      </dgm:t>
    </dgm:pt>
    <dgm:pt modelId="{B4176954-0767-E241-8918-FD860D9C1DF2}">
      <dgm:prSet phldrT="[文本]"/>
      <dgm:spPr/>
      <dgm:t>
        <a:bodyPr/>
        <a:lstStyle/>
        <a:p>
          <a:r>
            <a:rPr lang="en-US" altLang="zh-CN" dirty="0" smtClean="0"/>
            <a:t>ES5</a:t>
          </a:r>
          <a:endParaRPr lang="zh-CN" altLang="en-US" dirty="0"/>
        </a:p>
      </dgm:t>
    </dgm:pt>
    <dgm:pt modelId="{E015F8C5-217A-2B43-8A62-935A28E00390}" type="parTrans" cxnId="{10CAEF8F-4DA1-5942-9C1E-ED4EAA9CF50B}">
      <dgm:prSet/>
      <dgm:spPr/>
      <dgm:t>
        <a:bodyPr/>
        <a:lstStyle/>
        <a:p>
          <a:endParaRPr lang="zh-CN" altLang="en-US"/>
        </a:p>
      </dgm:t>
    </dgm:pt>
    <dgm:pt modelId="{11696577-9FF1-BC4A-A938-45CD91914E3C}" type="sibTrans" cxnId="{10CAEF8F-4DA1-5942-9C1E-ED4EAA9CF50B}">
      <dgm:prSet/>
      <dgm:spPr/>
      <dgm:t>
        <a:bodyPr/>
        <a:lstStyle/>
        <a:p>
          <a:endParaRPr lang="zh-CN" altLang="en-US"/>
        </a:p>
      </dgm:t>
    </dgm:pt>
    <dgm:pt modelId="{F052FEEA-3B11-8B48-A635-FC422D1178E3}">
      <dgm:prSet phldrT="[文本]"/>
      <dgm:spPr/>
      <dgm:t>
        <a:bodyPr/>
        <a:lstStyle/>
        <a:p>
          <a:r>
            <a:rPr lang="en-US" altLang="zh-CN" dirty="0" smtClean="0"/>
            <a:t>ES6</a:t>
          </a:r>
          <a:endParaRPr lang="zh-CN" altLang="en-US" dirty="0"/>
        </a:p>
      </dgm:t>
    </dgm:pt>
    <dgm:pt modelId="{F56F9CB8-F41B-A642-B1F1-11F223507212}" type="parTrans" cxnId="{B61622C1-3499-2543-ACB4-695A87343003}">
      <dgm:prSet/>
      <dgm:spPr/>
      <dgm:t>
        <a:bodyPr/>
        <a:lstStyle/>
        <a:p>
          <a:endParaRPr lang="zh-CN" altLang="en-US"/>
        </a:p>
      </dgm:t>
    </dgm:pt>
    <dgm:pt modelId="{860A9730-CDB3-BD43-99E7-1AE005BECF6D}" type="sibTrans" cxnId="{B61622C1-3499-2543-ACB4-695A87343003}">
      <dgm:prSet/>
      <dgm:spPr/>
      <dgm:t>
        <a:bodyPr/>
        <a:lstStyle/>
        <a:p>
          <a:endParaRPr lang="zh-CN" altLang="en-US"/>
        </a:p>
      </dgm:t>
    </dgm:pt>
    <dgm:pt modelId="{D91528C5-F90D-4D44-AB6B-E9E1BA334FD3}">
      <dgm:prSet phldrT="[文本]"/>
      <dgm:spPr/>
      <dgm:t>
        <a:bodyPr/>
        <a:lstStyle/>
        <a:p>
          <a:r>
            <a:rPr lang="mr-IN" altLang="zh-CN" dirty="0" smtClean="0"/>
            <a:t>…</a:t>
          </a:r>
          <a:endParaRPr lang="zh-CN" altLang="en-US" dirty="0"/>
        </a:p>
      </dgm:t>
    </dgm:pt>
    <dgm:pt modelId="{89FB3DDD-8FFC-1940-9528-796577DEC8C7}" type="parTrans" cxnId="{7E09A631-2E96-5A49-B2B2-29178839D8E1}">
      <dgm:prSet/>
      <dgm:spPr/>
      <dgm:t>
        <a:bodyPr/>
        <a:lstStyle/>
        <a:p>
          <a:endParaRPr lang="zh-CN" altLang="en-US"/>
        </a:p>
      </dgm:t>
    </dgm:pt>
    <dgm:pt modelId="{AEA34025-1D7E-5C42-8837-5C810A71608A}" type="sibTrans" cxnId="{7E09A631-2E96-5A49-B2B2-29178839D8E1}">
      <dgm:prSet/>
      <dgm:spPr/>
      <dgm:t>
        <a:bodyPr/>
        <a:lstStyle/>
        <a:p>
          <a:endParaRPr lang="zh-CN" altLang="en-US"/>
        </a:p>
      </dgm:t>
    </dgm:pt>
    <dgm:pt modelId="{C3DD411B-9D71-B14E-A281-AC2831A2920D}" type="pres">
      <dgm:prSet presAssocID="{45A4C945-D4DD-2F41-891D-4BB33BC40B59}" presName="Name0" presStyleCnt="0">
        <dgm:presLayoutVars>
          <dgm:dir/>
          <dgm:resizeHandles val="exact"/>
        </dgm:presLayoutVars>
      </dgm:prSet>
      <dgm:spPr/>
    </dgm:pt>
    <dgm:pt modelId="{0A83B53A-35BB-C64F-9DFE-B84B9688E173}" type="pres">
      <dgm:prSet presAssocID="{4F2D3680-03DB-F145-BFB0-8354692C207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DD85BA-5659-B444-B82D-2E628D9F1B07}" type="pres">
      <dgm:prSet presAssocID="{7CB67A32-1591-9841-9EE2-C13143F2118C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0992270D-32F2-C249-BBFE-F576EC00462C}" type="pres">
      <dgm:prSet presAssocID="{7CB67A32-1591-9841-9EE2-C13143F2118C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951E4A22-57CB-E246-8368-69218835CED8}" type="pres">
      <dgm:prSet presAssocID="{BF6ED76E-AD0E-714A-BEAD-9DF5CCFF0E9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893E94-778D-6142-B5EF-1BD41ECA98B0}" type="pres">
      <dgm:prSet presAssocID="{85C6D544-3C28-C849-AA8A-2E65B71D5233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7A9BE127-179A-D243-AF9B-7434DAA9A52F}" type="pres">
      <dgm:prSet presAssocID="{85C6D544-3C28-C849-AA8A-2E65B71D5233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98CC23EA-4AEC-3648-97D9-AE81926D77D2}" type="pres">
      <dgm:prSet presAssocID="{A6CC5981-CF0C-7045-86C1-9B6774DA268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F53DA5-A617-7B40-AE28-4212A1673D6A}" type="pres">
      <dgm:prSet presAssocID="{204054F8-0445-C546-8466-A6B334FA8A73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F7BD8555-302A-DC4F-AEF5-13AD1AF37D87}" type="pres">
      <dgm:prSet presAssocID="{204054F8-0445-C546-8466-A6B334FA8A73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2D4CEC3F-5457-474A-B034-C35ED8B586D8}" type="pres">
      <dgm:prSet presAssocID="{B4176954-0767-E241-8918-FD860D9C1DF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217753-D66F-F543-A662-828D24C4C617}" type="pres">
      <dgm:prSet presAssocID="{11696577-9FF1-BC4A-A938-45CD91914E3C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6AC0A683-0A57-FA4D-AEC5-1F90B8984A48}" type="pres">
      <dgm:prSet presAssocID="{11696577-9FF1-BC4A-A938-45CD91914E3C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84489C29-2843-7D49-9B1F-84CEF92A8E20}" type="pres">
      <dgm:prSet presAssocID="{F052FEEA-3B11-8B48-A635-FC422D1178E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0BEF24-9E08-F040-A4C6-7DBBA76C9310}" type="pres">
      <dgm:prSet presAssocID="{860A9730-CDB3-BD43-99E7-1AE005BECF6D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96F7D065-5EAD-334F-9085-EB80D84D289C}" type="pres">
      <dgm:prSet presAssocID="{860A9730-CDB3-BD43-99E7-1AE005BECF6D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A54995DC-9647-2944-A475-0AE93E1D281D}" type="pres">
      <dgm:prSet presAssocID="{D91528C5-F90D-4D44-AB6B-E9E1BA334FD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CAEF8F-4DA1-5942-9C1E-ED4EAA9CF50B}" srcId="{45A4C945-D4DD-2F41-891D-4BB33BC40B59}" destId="{B4176954-0767-E241-8918-FD860D9C1DF2}" srcOrd="3" destOrd="0" parTransId="{E015F8C5-217A-2B43-8A62-935A28E00390}" sibTransId="{11696577-9FF1-BC4A-A938-45CD91914E3C}"/>
    <dgm:cxn modelId="{E7A91AC2-3DE5-C14F-AB9E-8B24AC2A86AE}" srcId="{45A4C945-D4DD-2F41-891D-4BB33BC40B59}" destId="{A6CC5981-CF0C-7045-86C1-9B6774DA2685}" srcOrd="2" destOrd="0" parTransId="{D032F475-2EF3-8640-9E42-FE8306955BB8}" sibTransId="{204054F8-0445-C546-8466-A6B334FA8A73}"/>
    <dgm:cxn modelId="{B61622C1-3499-2543-ACB4-695A87343003}" srcId="{45A4C945-D4DD-2F41-891D-4BB33BC40B59}" destId="{F052FEEA-3B11-8B48-A635-FC422D1178E3}" srcOrd="4" destOrd="0" parTransId="{F56F9CB8-F41B-A642-B1F1-11F223507212}" sibTransId="{860A9730-CDB3-BD43-99E7-1AE005BECF6D}"/>
    <dgm:cxn modelId="{F2E31BB9-71DD-D846-95E6-9F15C4CEBFEF}" type="presOf" srcId="{7CB67A32-1591-9841-9EE2-C13143F2118C}" destId="{ECDD85BA-5659-B444-B82D-2E628D9F1B07}" srcOrd="0" destOrd="0" presId="urn:microsoft.com/office/officeart/2005/8/layout/process1"/>
    <dgm:cxn modelId="{FB0FC7F6-D884-6145-9834-38E7FBCAB54F}" type="presOf" srcId="{204054F8-0445-C546-8466-A6B334FA8A73}" destId="{A7F53DA5-A617-7B40-AE28-4212A1673D6A}" srcOrd="0" destOrd="0" presId="urn:microsoft.com/office/officeart/2005/8/layout/process1"/>
    <dgm:cxn modelId="{6EF12D64-9133-B14E-9D15-8D302F89C068}" srcId="{45A4C945-D4DD-2F41-891D-4BB33BC40B59}" destId="{4F2D3680-03DB-F145-BFB0-8354692C2074}" srcOrd="0" destOrd="0" parTransId="{B17A67DF-AFB8-CD48-96F1-7F7288F6357F}" sibTransId="{7CB67A32-1591-9841-9EE2-C13143F2118C}"/>
    <dgm:cxn modelId="{AD4F450C-F80B-FE4D-BD1E-FFBF0530D311}" type="presOf" srcId="{F052FEEA-3B11-8B48-A635-FC422D1178E3}" destId="{84489C29-2843-7D49-9B1F-84CEF92A8E20}" srcOrd="0" destOrd="0" presId="urn:microsoft.com/office/officeart/2005/8/layout/process1"/>
    <dgm:cxn modelId="{69C831EE-A7C7-304F-A0DF-3A05CA51267E}" srcId="{45A4C945-D4DD-2F41-891D-4BB33BC40B59}" destId="{BF6ED76E-AD0E-714A-BEAD-9DF5CCFF0E92}" srcOrd="1" destOrd="0" parTransId="{82479317-81B6-8745-8F03-8D76DB0F3068}" sibTransId="{85C6D544-3C28-C849-AA8A-2E65B71D5233}"/>
    <dgm:cxn modelId="{CD13765F-8B59-DC4A-9088-F907279052FD}" type="presOf" srcId="{A6CC5981-CF0C-7045-86C1-9B6774DA2685}" destId="{98CC23EA-4AEC-3648-97D9-AE81926D77D2}" srcOrd="0" destOrd="0" presId="urn:microsoft.com/office/officeart/2005/8/layout/process1"/>
    <dgm:cxn modelId="{5209D64C-7E57-B74D-8357-C28669F429E7}" type="presOf" srcId="{85C6D544-3C28-C849-AA8A-2E65B71D5233}" destId="{7A9BE127-179A-D243-AF9B-7434DAA9A52F}" srcOrd="1" destOrd="0" presId="urn:microsoft.com/office/officeart/2005/8/layout/process1"/>
    <dgm:cxn modelId="{0BE6E850-BF1A-E441-BBC3-FF47DED0EC58}" type="presOf" srcId="{7CB67A32-1591-9841-9EE2-C13143F2118C}" destId="{0992270D-32F2-C249-BBFE-F576EC00462C}" srcOrd="1" destOrd="0" presId="urn:microsoft.com/office/officeart/2005/8/layout/process1"/>
    <dgm:cxn modelId="{CA6031BD-A5C4-AA4B-87DB-2BCB6B3CD029}" type="presOf" srcId="{B4176954-0767-E241-8918-FD860D9C1DF2}" destId="{2D4CEC3F-5457-474A-B034-C35ED8B586D8}" srcOrd="0" destOrd="0" presId="urn:microsoft.com/office/officeart/2005/8/layout/process1"/>
    <dgm:cxn modelId="{B844617D-B004-EB42-83CF-4CC95E06B408}" type="presOf" srcId="{4F2D3680-03DB-F145-BFB0-8354692C2074}" destId="{0A83B53A-35BB-C64F-9DFE-B84B9688E173}" srcOrd="0" destOrd="0" presId="urn:microsoft.com/office/officeart/2005/8/layout/process1"/>
    <dgm:cxn modelId="{DE1E6015-82E4-D84F-BB07-BEE42B7B1FFE}" type="presOf" srcId="{85C6D544-3C28-C849-AA8A-2E65B71D5233}" destId="{4B893E94-778D-6142-B5EF-1BD41ECA98B0}" srcOrd="0" destOrd="0" presId="urn:microsoft.com/office/officeart/2005/8/layout/process1"/>
    <dgm:cxn modelId="{B3E14025-248F-324D-85BC-1502DB7100FF}" type="presOf" srcId="{860A9730-CDB3-BD43-99E7-1AE005BECF6D}" destId="{3A0BEF24-9E08-F040-A4C6-7DBBA76C9310}" srcOrd="0" destOrd="0" presId="urn:microsoft.com/office/officeart/2005/8/layout/process1"/>
    <dgm:cxn modelId="{82FF2E5B-B058-D146-9CCC-69AEC67903C6}" type="presOf" srcId="{860A9730-CDB3-BD43-99E7-1AE005BECF6D}" destId="{96F7D065-5EAD-334F-9085-EB80D84D289C}" srcOrd="1" destOrd="0" presId="urn:microsoft.com/office/officeart/2005/8/layout/process1"/>
    <dgm:cxn modelId="{EF34D15B-E7BA-E340-B5BA-0A4F90B2FEBC}" type="presOf" srcId="{BF6ED76E-AD0E-714A-BEAD-9DF5CCFF0E92}" destId="{951E4A22-57CB-E246-8368-69218835CED8}" srcOrd="0" destOrd="0" presId="urn:microsoft.com/office/officeart/2005/8/layout/process1"/>
    <dgm:cxn modelId="{7E09A631-2E96-5A49-B2B2-29178839D8E1}" srcId="{45A4C945-D4DD-2F41-891D-4BB33BC40B59}" destId="{D91528C5-F90D-4D44-AB6B-E9E1BA334FD3}" srcOrd="5" destOrd="0" parTransId="{89FB3DDD-8FFC-1940-9528-796577DEC8C7}" sibTransId="{AEA34025-1D7E-5C42-8837-5C810A71608A}"/>
    <dgm:cxn modelId="{713DCB46-ABEB-ED43-A446-DC0369829877}" type="presOf" srcId="{11696577-9FF1-BC4A-A938-45CD91914E3C}" destId="{6AC0A683-0A57-FA4D-AEC5-1F90B8984A48}" srcOrd="1" destOrd="0" presId="urn:microsoft.com/office/officeart/2005/8/layout/process1"/>
    <dgm:cxn modelId="{2F02698E-FA3E-1D4E-8288-AB15D9B046F1}" type="presOf" srcId="{45A4C945-D4DD-2F41-891D-4BB33BC40B59}" destId="{C3DD411B-9D71-B14E-A281-AC2831A2920D}" srcOrd="0" destOrd="0" presId="urn:microsoft.com/office/officeart/2005/8/layout/process1"/>
    <dgm:cxn modelId="{521BE4B8-F65A-2349-9903-D4EC6C7D7AC3}" type="presOf" srcId="{204054F8-0445-C546-8466-A6B334FA8A73}" destId="{F7BD8555-302A-DC4F-AEF5-13AD1AF37D87}" srcOrd="1" destOrd="0" presId="urn:microsoft.com/office/officeart/2005/8/layout/process1"/>
    <dgm:cxn modelId="{E7C6747C-C5A8-9443-B3DA-8E33A5596E42}" type="presOf" srcId="{11696577-9FF1-BC4A-A938-45CD91914E3C}" destId="{E5217753-D66F-F543-A662-828D24C4C617}" srcOrd="0" destOrd="0" presId="urn:microsoft.com/office/officeart/2005/8/layout/process1"/>
    <dgm:cxn modelId="{E4C6E94E-3C25-294B-B30D-5F0C37904923}" type="presOf" srcId="{D91528C5-F90D-4D44-AB6B-E9E1BA334FD3}" destId="{A54995DC-9647-2944-A475-0AE93E1D281D}" srcOrd="0" destOrd="0" presId="urn:microsoft.com/office/officeart/2005/8/layout/process1"/>
    <dgm:cxn modelId="{AD7D112A-2F13-F94A-97BC-49DA35248B51}" type="presParOf" srcId="{C3DD411B-9D71-B14E-A281-AC2831A2920D}" destId="{0A83B53A-35BB-C64F-9DFE-B84B9688E173}" srcOrd="0" destOrd="0" presId="urn:microsoft.com/office/officeart/2005/8/layout/process1"/>
    <dgm:cxn modelId="{ED8DA23E-AAFF-854B-8A50-984EF5C91E11}" type="presParOf" srcId="{C3DD411B-9D71-B14E-A281-AC2831A2920D}" destId="{ECDD85BA-5659-B444-B82D-2E628D9F1B07}" srcOrd="1" destOrd="0" presId="urn:microsoft.com/office/officeart/2005/8/layout/process1"/>
    <dgm:cxn modelId="{94D1F8F7-7ADB-054C-BB32-3D4D32757F7E}" type="presParOf" srcId="{ECDD85BA-5659-B444-B82D-2E628D9F1B07}" destId="{0992270D-32F2-C249-BBFE-F576EC00462C}" srcOrd="0" destOrd="0" presId="urn:microsoft.com/office/officeart/2005/8/layout/process1"/>
    <dgm:cxn modelId="{EEB578C3-2A18-BE4E-9477-293E865BE0F0}" type="presParOf" srcId="{C3DD411B-9D71-B14E-A281-AC2831A2920D}" destId="{951E4A22-57CB-E246-8368-69218835CED8}" srcOrd="2" destOrd="0" presId="urn:microsoft.com/office/officeart/2005/8/layout/process1"/>
    <dgm:cxn modelId="{1FBB26B4-55DE-1145-BAD6-092E931E8074}" type="presParOf" srcId="{C3DD411B-9D71-B14E-A281-AC2831A2920D}" destId="{4B893E94-778D-6142-B5EF-1BD41ECA98B0}" srcOrd="3" destOrd="0" presId="urn:microsoft.com/office/officeart/2005/8/layout/process1"/>
    <dgm:cxn modelId="{6ED2096F-EFE4-D04F-9453-BD56C4D9FCAE}" type="presParOf" srcId="{4B893E94-778D-6142-B5EF-1BD41ECA98B0}" destId="{7A9BE127-179A-D243-AF9B-7434DAA9A52F}" srcOrd="0" destOrd="0" presId="urn:microsoft.com/office/officeart/2005/8/layout/process1"/>
    <dgm:cxn modelId="{03BA8E06-1D69-324B-9643-47E889E8C406}" type="presParOf" srcId="{C3DD411B-9D71-B14E-A281-AC2831A2920D}" destId="{98CC23EA-4AEC-3648-97D9-AE81926D77D2}" srcOrd="4" destOrd="0" presId="urn:microsoft.com/office/officeart/2005/8/layout/process1"/>
    <dgm:cxn modelId="{2E4C3CFB-8FA2-2C42-86CA-D079743593AA}" type="presParOf" srcId="{C3DD411B-9D71-B14E-A281-AC2831A2920D}" destId="{A7F53DA5-A617-7B40-AE28-4212A1673D6A}" srcOrd="5" destOrd="0" presId="urn:microsoft.com/office/officeart/2005/8/layout/process1"/>
    <dgm:cxn modelId="{6C0A61FE-235E-774E-94EA-BA63DFC4DADD}" type="presParOf" srcId="{A7F53DA5-A617-7B40-AE28-4212A1673D6A}" destId="{F7BD8555-302A-DC4F-AEF5-13AD1AF37D87}" srcOrd="0" destOrd="0" presId="urn:microsoft.com/office/officeart/2005/8/layout/process1"/>
    <dgm:cxn modelId="{E92A00A3-C01A-3D47-8646-5181AD65FAE9}" type="presParOf" srcId="{C3DD411B-9D71-B14E-A281-AC2831A2920D}" destId="{2D4CEC3F-5457-474A-B034-C35ED8B586D8}" srcOrd="6" destOrd="0" presId="urn:microsoft.com/office/officeart/2005/8/layout/process1"/>
    <dgm:cxn modelId="{C79A1140-3D8B-A948-BC14-B9C8467DE4A7}" type="presParOf" srcId="{C3DD411B-9D71-B14E-A281-AC2831A2920D}" destId="{E5217753-D66F-F543-A662-828D24C4C617}" srcOrd="7" destOrd="0" presId="urn:microsoft.com/office/officeart/2005/8/layout/process1"/>
    <dgm:cxn modelId="{983C6E37-858C-6947-BAC9-16B5F17AD4F4}" type="presParOf" srcId="{E5217753-D66F-F543-A662-828D24C4C617}" destId="{6AC0A683-0A57-FA4D-AEC5-1F90B8984A48}" srcOrd="0" destOrd="0" presId="urn:microsoft.com/office/officeart/2005/8/layout/process1"/>
    <dgm:cxn modelId="{56CDFF05-3CFA-5440-AD46-73DDA4C12BA5}" type="presParOf" srcId="{C3DD411B-9D71-B14E-A281-AC2831A2920D}" destId="{84489C29-2843-7D49-9B1F-84CEF92A8E20}" srcOrd="8" destOrd="0" presId="urn:microsoft.com/office/officeart/2005/8/layout/process1"/>
    <dgm:cxn modelId="{4DED23C8-F55C-6D49-BEB3-4FC12F430BA3}" type="presParOf" srcId="{C3DD411B-9D71-B14E-A281-AC2831A2920D}" destId="{3A0BEF24-9E08-F040-A4C6-7DBBA76C9310}" srcOrd="9" destOrd="0" presId="urn:microsoft.com/office/officeart/2005/8/layout/process1"/>
    <dgm:cxn modelId="{86C87A0E-0950-AF4C-B18C-B62C412F77DB}" type="presParOf" srcId="{3A0BEF24-9E08-F040-A4C6-7DBBA76C9310}" destId="{96F7D065-5EAD-334F-9085-EB80D84D289C}" srcOrd="0" destOrd="0" presId="urn:microsoft.com/office/officeart/2005/8/layout/process1"/>
    <dgm:cxn modelId="{99CCE555-C087-F440-B771-6DDF38EF67B6}" type="presParOf" srcId="{C3DD411B-9D71-B14E-A281-AC2831A2920D}" destId="{A54995DC-9647-2944-A475-0AE93E1D281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49EE09-5E9B-6A49-8911-4A4388113A74}" type="doc">
      <dgm:prSet loTypeId="urn:microsoft.com/office/officeart/2008/layout/AlternatingHexagons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74B87F3-DF0A-0244-9E4E-BC1BFFC20A34}">
      <dgm:prSet phldrT="[文本]" custT="1"/>
      <dgm:spPr/>
      <dgm:t>
        <a:bodyPr/>
        <a:lstStyle/>
        <a:p>
          <a:r>
            <a:rPr lang="zh-CN" altLang="en-US" sz="1800" dirty="0" smtClean="0"/>
            <a:t>浏览器</a:t>
          </a:r>
          <a:endParaRPr lang="zh-CN" altLang="en-US" sz="1800" dirty="0"/>
        </a:p>
      </dgm:t>
    </dgm:pt>
    <dgm:pt modelId="{2A3752CB-19D7-1343-8ABD-65B732A337B1}" type="parTrans" cxnId="{11781B43-EF35-E84C-9531-9F5DBA555161}">
      <dgm:prSet/>
      <dgm:spPr/>
      <dgm:t>
        <a:bodyPr/>
        <a:lstStyle/>
        <a:p>
          <a:endParaRPr lang="zh-CN" altLang="en-US"/>
        </a:p>
      </dgm:t>
    </dgm:pt>
    <dgm:pt modelId="{201B163F-1AD9-3644-9272-79AFF5F2BB6F}" type="sibTrans" cxnId="{11781B43-EF35-E84C-9531-9F5DBA555161}">
      <dgm:prSet custT="1"/>
      <dgm:spPr/>
      <dgm:t>
        <a:bodyPr/>
        <a:lstStyle/>
        <a:p>
          <a:r>
            <a:rPr lang="zh-CN" altLang="en-US" sz="1800" dirty="0" smtClean="0"/>
            <a:t>物联网</a:t>
          </a:r>
          <a:endParaRPr lang="zh-CN" altLang="en-US" sz="1800" dirty="0"/>
        </a:p>
      </dgm:t>
    </dgm:pt>
    <dgm:pt modelId="{B3DAB4A5-53B8-0F4F-9895-9B87CA9CE15A}">
      <dgm:prSet phldrT="[文本]" custT="1"/>
      <dgm:spPr/>
      <dgm:t>
        <a:bodyPr/>
        <a:lstStyle/>
        <a:p>
          <a:r>
            <a:rPr lang="zh-CN" altLang="en-US" sz="1800" dirty="0" smtClean="0"/>
            <a:t>服务器</a:t>
          </a:r>
          <a:endParaRPr lang="zh-CN" altLang="en-US" sz="1800" dirty="0"/>
        </a:p>
      </dgm:t>
    </dgm:pt>
    <dgm:pt modelId="{1EFBA21A-6E39-6A4B-BAEF-E55C3E607B09}" type="parTrans" cxnId="{72CE3D47-48D8-4946-B3BA-A51F8B6E29D5}">
      <dgm:prSet/>
      <dgm:spPr/>
      <dgm:t>
        <a:bodyPr/>
        <a:lstStyle/>
        <a:p>
          <a:endParaRPr lang="zh-CN" altLang="en-US"/>
        </a:p>
      </dgm:t>
    </dgm:pt>
    <dgm:pt modelId="{1E1A7747-9F75-E542-8262-70BA635E6722}" type="sibTrans" cxnId="{72CE3D47-48D8-4946-B3BA-A51F8B6E29D5}">
      <dgm:prSet custT="1"/>
      <dgm:spPr/>
      <dgm:t>
        <a:bodyPr/>
        <a:lstStyle/>
        <a:p>
          <a:r>
            <a:rPr lang="zh-CN" altLang="en-US" sz="1800" dirty="0" smtClean="0"/>
            <a:t>机器人</a:t>
          </a:r>
          <a:endParaRPr lang="zh-CN" altLang="en-US" sz="1800" dirty="0"/>
        </a:p>
      </dgm:t>
    </dgm:pt>
    <dgm:pt modelId="{7897EDBC-A9BD-3C41-BF2F-336EB8C4CE63}">
      <dgm:prSet phldrT="[文本]" custT="1"/>
      <dgm:spPr/>
      <dgm:t>
        <a:bodyPr/>
        <a:lstStyle/>
        <a:p>
          <a:r>
            <a:rPr lang="zh-CN" altLang="en-US" sz="1800" dirty="0" smtClean="0"/>
            <a:t>移动端</a:t>
          </a:r>
          <a:endParaRPr lang="zh-CN" altLang="en-US" sz="1800" dirty="0"/>
        </a:p>
      </dgm:t>
    </dgm:pt>
    <dgm:pt modelId="{94D4E613-E244-B143-A648-AE72E320880B}" type="parTrans" cxnId="{68D2CCC7-86D5-914D-BC49-4ED1A410FDD4}">
      <dgm:prSet/>
      <dgm:spPr/>
      <dgm:t>
        <a:bodyPr/>
        <a:lstStyle/>
        <a:p>
          <a:endParaRPr lang="zh-CN" altLang="en-US"/>
        </a:p>
      </dgm:t>
    </dgm:pt>
    <dgm:pt modelId="{36B45840-F625-7046-B275-5FDFBA392F71}" type="sibTrans" cxnId="{68D2CCC7-86D5-914D-BC49-4ED1A410FDD4}">
      <dgm:prSet custT="1"/>
      <dgm:spPr/>
      <dgm:t>
        <a:bodyPr/>
        <a:lstStyle/>
        <a:p>
          <a:r>
            <a:rPr lang="zh-CN" altLang="en-US" sz="1800" dirty="0" smtClean="0"/>
            <a:t>微控制器</a:t>
          </a:r>
          <a:endParaRPr lang="zh-CN" altLang="en-US" sz="1800" dirty="0"/>
        </a:p>
      </dgm:t>
    </dgm:pt>
    <dgm:pt modelId="{F7D1F9F5-A8FA-F84A-BA7F-179CE0337BCB}">
      <dgm:prSet phldrT="[文本]" custT="1"/>
      <dgm:spPr/>
      <dgm:t>
        <a:bodyPr/>
        <a:lstStyle/>
        <a:p>
          <a:r>
            <a:rPr lang="zh-CN" altLang="en-US" sz="1800" dirty="0" smtClean="0"/>
            <a:t>桌面</a:t>
          </a:r>
          <a:endParaRPr lang="zh-CN" altLang="en-US" sz="1800" dirty="0"/>
        </a:p>
      </dgm:t>
    </dgm:pt>
    <dgm:pt modelId="{AE6CD6E1-D3EA-5540-9ABB-7FB362E9D4B2}" type="parTrans" cxnId="{6F4652C3-BE4A-7041-9C65-C60F8F254D6F}">
      <dgm:prSet/>
      <dgm:spPr/>
      <dgm:t>
        <a:bodyPr/>
        <a:lstStyle/>
        <a:p>
          <a:endParaRPr lang="zh-CN" altLang="en-US"/>
        </a:p>
      </dgm:t>
    </dgm:pt>
    <dgm:pt modelId="{0E7B537D-CF99-2E45-990F-FF6375B79DF5}" type="sibTrans" cxnId="{6F4652C3-BE4A-7041-9C65-C60F8F254D6F}">
      <dgm:prSet custT="1"/>
      <dgm:spPr/>
      <dgm:t>
        <a:bodyPr/>
        <a:lstStyle/>
        <a:p>
          <a:r>
            <a:rPr lang="zh-CN" altLang="en-US" sz="1800" dirty="0" smtClean="0"/>
            <a:t>嵌入式</a:t>
          </a:r>
          <a:endParaRPr lang="zh-CN" altLang="en-US" sz="1800" dirty="0"/>
        </a:p>
      </dgm:t>
    </dgm:pt>
    <dgm:pt modelId="{83652C02-1CF5-994A-A82A-C132B56BC9E8}" type="pres">
      <dgm:prSet presAssocID="{4E49EE09-5E9B-6A49-8911-4A4388113A7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3B2096E-B491-DF41-9913-AA8927391B35}" type="pres">
      <dgm:prSet presAssocID="{C74B87F3-DF0A-0244-9E4E-BC1BFFC20A34}" presName="composite" presStyleCnt="0"/>
      <dgm:spPr/>
      <dgm:t>
        <a:bodyPr/>
        <a:lstStyle/>
        <a:p>
          <a:endParaRPr lang="zh-CN" altLang="en-US"/>
        </a:p>
      </dgm:t>
    </dgm:pt>
    <dgm:pt modelId="{E6A1B971-ADA1-7B40-8CC5-94CB042B9218}" type="pres">
      <dgm:prSet presAssocID="{C74B87F3-DF0A-0244-9E4E-BC1BFFC20A34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66C5D3-CE4F-544C-B94D-5167DC8918A0}" type="pres">
      <dgm:prSet presAssocID="{C74B87F3-DF0A-0244-9E4E-BC1BFFC20A34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C3E5D2-28BB-814E-9242-42412C7BCBEE}" type="pres">
      <dgm:prSet presAssocID="{C74B87F3-DF0A-0244-9E4E-BC1BFFC20A34}" presName="BalanceSpacing" presStyleCnt="0"/>
      <dgm:spPr/>
      <dgm:t>
        <a:bodyPr/>
        <a:lstStyle/>
        <a:p>
          <a:endParaRPr lang="zh-CN" altLang="en-US"/>
        </a:p>
      </dgm:t>
    </dgm:pt>
    <dgm:pt modelId="{90C92264-E57D-D647-92B1-F8E45E34C774}" type="pres">
      <dgm:prSet presAssocID="{C74B87F3-DF0A-0244-9E4E-BC1BFFC20A34}" presName="BalanceSpacing1" presStyleCnt="0"/>
      <dgm:spPr/>
      <dgm:t>
        <a:bodyPr/>
        <a:lstStyle/>
        <a:p>
          <a:endParaRPr lang="zh-CN" altLang="en-US"/>
        </a:p>
      </dgm:t>
    </dgm:pt>
    <dgm:pt modelId="{3A90E8B7-26A1-8548-9D60-F5E420BBB3ED}" type="pres">
      <dgm:prSet presAssocID="{201B163F-1AD9-3644-9272-79AFF5F2BB6F}" presName="Accent1Text" presStyleLbl="node1" presStyleIdx="1" presStyleCnt="8"/>
      <dgm:spPr/>
      <dgm:t>
        <a:bodyPr/>
        <a:lstStyle/>
        <a:p>
          <a:endParaRPr lang="zh-CN" altLang="en-US"/>
        </a:p>
      </dgm:t>
    </dgm:pt>
    <dgm:pt modelId="{F8471AF1-5BEB-BB43-9E4A-C2F4A93026E9}" type="pres">
      <dgm:prSet presAssocID="{201B163F-1AD9-3644-9272-79AFF5F2BB6F}" presName="spaceBetweenRectangles" presStyleCnt="0"/>
      <dgm:spPr/>
      <dgm:t>
        <a:bodyPr/>
        <a:lstStyle/>
        <a:p>
          <a:endParaRPr lang="zh-CN" altLang="en-US"/>
        </a:p>
      </dgm:t>
    </dgm:pt>
    <dgm:pt modelId="{779E7032-A833-954D-9DC7-2A68F6E93EB5}" type="pres">
      <dgm:prSet presAssocID="{B3DAB4A5-53B8-0F4F-9895-9B87CA9CE15A}" presName="composite" presStyleCnt="0"/>
      <dgm:spPr/>
      <dgm:t>
        <a:bodyPr/>
        <a:lstStyle/>
        <a:p>
          <a:endParaRPr lang="zh-CN" altLang="en-US"/>
        </a:p>
      </dgm:t>
    </dgm:pt>
    <dgm:pt modelId="{CD654800-2B73-DB4D-8712-5C10A2DF5893}" type="pres">
      <dgm:prSet presAssocID="{B3DAB4A5-53B8-0F4F-9895-9B87CA9CE15A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A2F15E-65F5-CF42-B795-7AFCCC7E5086}" type="pres">
      <dgm:prSet presAssocID="{B3DAB4A5-53B8-0F4F-9895-9B87CA9CE15A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38C82E-E91F-FE44-BAB9-9C7E6C372678}" type="pres">
      <dgm:prSet presAssocID="{B3DAB4A5-53B8-0F4F-9895-9B87CA9CE15A}" presName="BalanceSpacing" presStyleCnt="0"/>
      <dgm:spPr/>
      <dgm:t>
        <a:bodyPr/>
        <a:lstStyle/>
        <a:p>
          <a:endParaRPr lang="zh-CN" altLang="en-US"/>
        </a:p>
      </dgm:t>
    </dgm:pt>
    <dgm:pt modelId="{23B8BB7E-F971-AA4D-B9CD-F53402E8E7E5}" type="pres">
      <dgm:prSet presAssocID="{B3DAB4A5-53B8-0F4F-9895-9B87CA9CE15A}" presName="BalanceSpacing1" presStyleCnt="0"/>
      <dgm:spPr/>
      <dgm:t>
        <a:bodyPr/>
        <a:lstStyle/>
        <a:p>
          <a:endParaRPr lang="zh-CN" altLang="en-US"/>
        </a:p>
      </dgm:t>
    </dgm:pt>
    <dgm:pt modelId="{B9510E87-8C73-C647-BC2F-F442CDABFE5B}" type="pres">
      <dgm:prSet presAssocID="{1E1A7747-9F75-E542-8262-70BA635E6722}" presName="Accent1Text" presStyleLbl="node1" presStyleIdx="3" presStyleCnt="8"/>
      <dgm:spPr/>
      <dgm:t>
        <a:bodyPr/>
        <a:lstStyle/>
        <a:p>
          <a:endParaRPr lang="zh-CN" altLang="en-US"/>
        </a:p>
      </dgm:t>
    </dgm:pt>
    <dgm:pt modelId="{D5081D39-40B4-3E4A-85DB-5DD00EFDDC62}" type="pres">
      <dgm:prSet presAssocID="{1E1A7747-9F75-E542-8262-70BA635E6722}" presName="spaceBetweenRectangles" presStyleCnt="0"/>
      <dgm:spPr/>
      <dgm:t>
        <a:bodyPr/>
        <a:lstStyle/>
        <a:p>
          <a:endParaRPr lang="zh-CN" altLang="en-US"/>
        </a:p>
      </dgm:t>
    </dgm:pt>
    <dgm:pt modelId="{963D1295-CACD-CE4D-B886-1144D7EB37FF}" type="pres">
      <dgm:prSet presAssocID="{7897EDBC-A9BD-3C41-BF2F-336EB8C4CE63}" presName="composite" presStyleCnt="0"/>
      <dgm:spPr/>
      <dgm:t>
        <a:bodyPr/>
        <a:lstStyle/>
        <a:p>
          <a:endParaRPr lang="zh-CN" altLang="en-US"/>
        </a:p>
      </dgm:t>
    </dgm:pt>
    <dgm:pt modelId="{E536E6E2-20F5-0845-AEDD-E1DC6789AFF1}" type="pres">
      <dgm:prSet presAssocID="{7897EDBC-A9BD-3C41-BF2F-336EB8C4CE63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F25450-287B-904B-9D67-165062288524}" type="pres">
      <dgm:prSet presAssocID="{7897EDBC-A9BD-3C41-BF2F-336EB8C4CE63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D2C8F-3DBE-DA40-B8C7-D5EA1372886C}" type="pres">
      <dgm:prSet presAssocID="{7897EDBC-A9BD-3C41-BF2F-336EB8C4CE63}" presName="BalanceSpacing" presStyleCnt="0"/>
      <dgm:spPr/>
      <dgm:t>
        <a:bodyPr/>
        <a:lstStyle/>
        <a:p>
          <a:endParaRPr lang="zh-CN" altLang="en-US"/>
        </a:p>
      </dgm:t>
    </dgm:pt>
    <dgm:pt modelId="{AC87369D-5FE9-8F40-8B89-F643368E5B6B}" type="pres">
      <dgm:prSet presAssocID="{7897EDBC-A9BD-3C41-BF2F-336EB8C4CE63}" presName="BalanceSpacing1" presStyleCnt="0"/>
      <dgm:spPr/>
      <dgm:t>
        <a:bodyPr/>
        <a:lstStyle/>
        <a:p>
          <a:endParaRPr lang="zh-CN" altLang="en-US"/>
        </a:p>
      </dgm:t>
    </dgm:pt>
    <dgm:pt modelId="{14AF0F30-5F5F-3947-BF10-02F8364C5516}" type="pres">
      <dgm:prSet presAssocID="{36B45840-F625-7046-B275-5FDFBA392F71}" presName="Accent1Text" presStyleLbl="node1" presStyleIdx="5" presStyleCnt="8"/>
      <dgm:spPr/>
      <dgm:t>
        <a:bodyPr/>
        <a:lstStyle/>
        <a:p>
          <a:endParaRPr lang="zh-CN" altLang="en-US"/>
        </a:p>
      </dgm:t>
    </dgm:pt>
    <dgm:pt modelId="{3F177A76-3220-A843-A812-050184B56EDA}" type="pres">
      <dgm:prSet presAssocID="{36B45840-F625-7046-B275-5FDFBA392F71}" presName="spaceBetweenRectangles" presStyleCnt="0"/>
      <dgm:spPr/>
      <dgm:t>
        <a:bodyPr/>
        <a:lstStyle/>
        <a:p>
          <a:endParaRPr lang="zh-CN" altLang="en-US"/>
        </a:p>
      </dgm:t>
    </dgm:pt>
    <dgm:pt modelId="{9BD483E7-1450-B049-B637-9DE96550636D}" type="pres">
      <dgm:prSet presAssocID="{F7D1F9F5-A8FA-F84A-BA7F-179CE0337BCB}" presName="composite" presStyleCnt="0"/>
      <dgm:spPr/>
      <dgm:t>
        <a:bodyPr/>
        <a:lstStyle/>
        <a:p>
          <a:endParaRPr lang="zh-CN" altLang="en-US"/>
        </a:p>
      </dgm:t>
    </dgm:pt>
    <dgm:pt modelId="{FB3742A6-8B1E-444B-BD0D-02714BCC35DF}" type="pres">
      <dgm:prSet presAssocID="{F7D1F9F5-A8FA-F84A-BA7F-179CE0337BCB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5B8832-C447-504F-B6AB-17AB7114496D}" type="pres">
      <dgm:prSet presAssocID="{F7D1F9F5-A8FA-F84A-BA7F-179CE0337BCB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941710-9AF4-7B43-A48C-2FB06A9317B5}" type="pres">
      <dgm:prSet presAssocID="{F7D1F9F5-A8FA-F84A-BA7F-179CE0337BCB}" presName="BalanceSpacing" presStyleCnt="0"/>
      <dgm:spPr/>
      <dgm:t>
        <a:bodyPr/>
        <a:lstStyle/>
        <a:p>
          <a:endParaRPr lang="zh-CN" altLang="en-US"/>
        </a:p>
      </dgm:t>
    </dgm:pt>
    <dgm:pt modelId="{F5CE9B49-B55D-3C4C-871C-A94DE54C6D64}" type="pres">
      <dgm:prSet presAssocID="{F7D1F9F5-A8FA-F84A-BA7F-179CE0337BCB}" presName="BalanceSpacing1" presStyleCnt="0"/>
      <dgm:spPr/>
      <dgm:t>
        <a:bodyPr/>
        <a:lstStyle/>
        <a:p>
          <a:endParaRPr lang="zh-CN" altLang="en-US"/>
        </a:p>
      </dgm:t>
    </dgm:pt>
    <dgm:pt modelId="{A5E02FA8-C4EB-E447-B29C-E2784114866B}" type="pres">
      <dgm:prSet presAssocID="{0E7B537D-CF99-2E45-990F-FF6375B79DF5}" presName="Accent1Text" presStyleLbl="node1" presStyleIdx="7" presStyleCnt="8"/>
      <dgm:spPr/>
      <dgm:t>
        <a:bodyPr/>
        <a:lstStyle/>
        <a:p>
          <a:endParaRPr lang="zh-CN" altLang="en-US"/>
        </a:p>
      </dgm:t>
    </dgm:pt>
  </dgm:ptLst>
  <dgm:cxnLst>
    <dgm:cxn modelId="{8285E0C0-6D91-6740-AC98-A3C57EC3BD70}" type="presOf" srcId="{7897EDBC-A9BD-3C41-BF2F-336EB8C4CE63}" destId="{E536E6E2-20F5-0845-AEDD-E1DC6789AFF1}" srcOrd="0" destOrd="0" presId="urn:microsoft.com/office/officeart/2008/layout/AlternatingHexagons"/>
    <dgm:cxn modelId="{D14D78C0-573F-8741-ABA0-5740F1AEEC2A}" type="presOf" srcId="{4E49EE09-5E9B-6A49-8911-4A4388113A74}" destId="{83652C02-1CF5-994A-A82A-C132B56BC9E8}" srcOrd="0" destOrd="0" presId="urn:microsoft.com/office/officeart/2008/layout/AlternatingHexagons"/>
    <dgm:cxn modelId="{DC2918EC-600D-D04F-B5D1-2AD8C89E82F8}" type="presOf" srcId="{201B163F-1AD9-3644-9272-79AFF5F2BB6F}" destId="{3A90E8B7-26A1-8548-9D60-F5E420BBB3ED}" srcOrd="0" destOrd="0" presId="urn:microsoft.com/office/officeart/2008/layout/AlternatingHexagons"/>
    <dgm:cxn modelId="{6F4652C3-BE4A-7041-9C65-C60F8F254D6F}" srcId="{4E49EE09-5E9B-6A49-8911-4A4388113A74}" destId="{F7D1F9F5-A8FA-F84A-BA7F-179CE0337BCB}" srcOrd="3" destOrd="0" parTransId="{AE6CD6E1-D3EA-5540-9ABB-7FB362E9D4B2}" sibTransId="{0E7B537D-CF99-2E45-990F-FF6375B79DF5}"/>
    <dgm:cxn modelId="{F474C297-602B-6A4B-86C9-D5D14D217293}" type="presOf" srcId="{1E1A7747-9F75-E542-8262-70BA635E6722}" destId="{B9510E87-8C73-C647-BC2F-F442CDABFE5B}" srcOrd="0" destOrd="0" presId="urn:microsoft.com/office/officeart/2008/layout/AlternatingHexagons"/>
    <dgm:cxn modelId="{80A500B0-8435-9B46-B793-BD3FD11CCF60}" type="presOf" srcId="{F7D1F9F5-A8FA-F84A-BA7F-179CE0337BCB}" destId="{FB3742A6-8B1E-444B-BD0D-02714BCC35DF}" srcOrd="0" destOrd="0" presId="urn:microsoft.com/office/officeart/2008/layout/AlternatingHexagons"/>
    <dgm:cxn modelId="{4ABBDD4E-AFAF-F447-B861-604CEC8FE775}" type="presOf" srcId="{C74B87F3-DF0A-0244-9E4E-BC1BFFC20A34}" destId="{E6A1B971-ADA1-7B40-8CC5-94CB042B9218}" srcOrd="0" destOrd="0" presId="urn:microsoft.com/office/officeart/2008/layout/AlternatingHexagons"/>
    <dgm:cxn modelId="{9B3D09AF-499A-104B-96B8-6FB21C2D1D50}" type="presOf" srcId="{36B45840-F625-7046-B275-5FDFBA392F71}" destId="{14AF0F30-5F5F-3947-BF10-02F8364C5516}" srcOrd="0" destOrd="0" presId="urn:microsoft.com/office/officeart/2008/layout/AlternatingHexagons"/>
    <dgm:cxn modelId="{11781B43-EF35-E84C-9531-9F5DBA555161}" srcId="{4E49EE09-5E9B-6A49-8911-4A4388113A74}" destId="{C74B87F3-DF0A-0244-9E4E-BC1BFFC20A34}" srcOrd="0" destOrd="0" parTransId="{2A3752CB-19D7-1343-8ABD-65B732A337B1}" sibTransId="{201B163F-1AD9-3644-9272-79AFF5F2BB6F}"/>
    <dgm:cxn modelId="{72CE3D47-48D8-4946-B3BA-A51F8B6E29D5}" srcId="{4E49EE09-5E9B-6A49-8911-4A4388113A74}" destId="{B3DAB4A5-53B8-0F4F-9895-9B87CA9CE15A}" srcOrd="1" destOrd="0" parTransId="{1EFBA21A-6E39-6A4B-BAEF-E55C3E607B09}" sibTransId="{1E1A7747-9F75-E542-8262-70BA635E6722}"/>
    <dgm:cxn modelId="{7C63B402-68E2-4F49-A888-771472C6195F}" type="presOf" srcId="{B3DAB4A5-53B8-0F4F-9895-9B87CA9CE15A}" destId="{CD654800-2B73-DB4D-8712-5C10A2DF5893}" srcOrd="0" destOrd="0" presId="urn:microsoft.com/office/officeart/2008/layout/AlternatingHexagons"/>
    <dgm:cxn modelId="{68D2CCC7-86D5-914D-BC49-4ED1A410FDD4}" srcId="{4E49EE09-5E9B-6A49-8911-4A4388113A74}" destId="{7897EDBC-A9BD-3C41-BF2F-336EB8C4CE63}" srcOrd="2" destOrd="0" parTransId="{94D4E613-E244-B143-A648-AE72E320880B}" sibTransId="{36B45840-F625-7046-B275-5FDFBA392F71}"/>
    <dgm:cxn modelId="{0763578E-536B-A247-87C3-C18BA88964BC}" type="presOf" srcId="{0E7B537D-CF99-2E45-990F-FF6375B79DF5}" destId="{A5E02FA8-C4EB-E447-B29C-E2784114866B}" srcOrd="0" destOrd="0" presId="urn:microsoft.com/office/officeart/2008/layout/AlternatingHexagons"/>
    <dgm:cxn modelId="{4D46C606-6697-8B42-9256-3EA382E4F316}" type="presParOf" srcId="{83652C02-1CF5-994A-A82A-C132B56BC9E8}" destId="{F3B2096E-B491-DF41-9913-AA8927391B35}" srcOrd="0" destOrd="0" presId="urn:microsoft.com/office/officeart/2008/layout/AlternatingHexagons"/>
    <dgm:cxn modelId="{D5BA22A1-593C-AD4E-8016-4A1936253C08}" type="presParOf" srcId="{F3B2096E-B491-DF41-9913-AA8927391B35}" destId="{E6A1B971-ADA1-7B40-8CC5-94CB042B9218}" srcOrd="0" destOrd="0" presId="urn:microsoft.com/office/officeart/2008/layout/AlternatingHexagons"/>
    <dgm:cxn modelId="{48A3C518-8CEE-814B-8143-FDEF4009BD87}" type="presParOf" srcId="{F3B2096E-B491-DF41-9913-AA8927391B35}" destId="{A466C5D3-CE4F-544C-B94D-5167DC8918A0}" srcOrd="1" destOrd="0" presId="urn:microsoft.com/office/officeart/2008/layout/AlternatingHexagons"/>
    <dgm:cxn modelId="{463318B7-6557-B64A-A72F-DCF1FB35933B}" type="presParOf" srcId="{F3B2096E-B491-DF41-9913-AA8927391B35}" destId="{EAC3E5D2-28BB-814E-9242-42412C7BCBEE}" srcOrd="2" destOrd="0" presId="urn:microsoft.com/office/officeart/2008/layout/AlternatingHexagons"/>
    <dgm:cxn modelId="{0E697F8A-5560-4943-ABD6-3B82D95ECD44}" type="presParOf" srcId="{F3B2096E-B491-DF41-9913-AA8927391B35}" destId="{90C92264-E57D-D647-92B1-F8E45E34C774}" srcOrd="3" destOrd="0" presId="urn:microsoft.com/office/officeart/2008/layout/AlternatingHexagons"/>
    <dgm:cxn modelId="{EDE3AACA-6C94-9141-A09A-1F394474044A}" type="presParOf" srcId="{F3B2096E-B491-DF41-9913-AA8927391B35}" destId="{3A90E8B7-26A1-8548-9D60-F5E420BBB3ED}" srcOrd="4" destOrd="0" presId="urn:microsoft.com/office/officeart/2008/layout/AlternatingHexagons"/>
    <dgm:cxn modelId="{64D81DF0-533E-BD4C-A9F1-112500F8534F}" type="presParOf" srcId="{83652C02-1CF5-994A-A82A-C132B56BC9E8}" destId="{F8471AF1-5BEB-BB43-9E4A-C2F4A93026E9}" srcOrd="1" destOrd="0" presId="urn:microsoft.com/office/officeart/2008/layout/AlternatingHexagons"/>
    <dgm:cxn modelId="{4DBEE972-7BEB-5F42-9ACF-A969B8D8A2A1}" type="presParOf" srcId="{83652C02-1CF5-994A-A82A-C132B56BC9E8}" destId="{779E7032-A833-954D-9DC7-2A68F6E93EB5}" srcOrd="2" destOrd="0" presId="urn:microsoft.com/office/officeart/2008/layout/AlternatingHexagons"/>
    <dgm:cxn modelId="{F04EA31D-3546-EE4D-91CA-C7AEC9979D3D}" type="presParOf" srcId="{779E7032-A833-954D-9DC7-2A68F6E93EB5}" destId="{CD654800-2B73-DB4D-8712-5C10A2DF5893}" srcOrd="0" destOrd="0" presId="urn:microsoft.com/office/officeart/2008/layout/AlternatingHexagons"/>
    <dgm:cxn modelId="{4217E1FE-ECBA-464F-AB19-79F5F229E8D0}" type="presParOf" srcId="{779E7032-A833-954D-9DC7-2A68F6E93EB5}" destId="{35A2F15E-65F5-CF42-B795-7AFCCC7E5086}" srcOrd="1" destOrd="0" presId="urn:microsoft.com/office/officeart/2008/layout/AlternatingHexagons"/>
    <dgm:cxn modelId="{B803C2D1-A5CB-374E-B602-4B873C3EDE45}" type="presParOf" srcId="{779E7032-A833-954D-9DC7-2A68F6E93EB5}" destId="{AE38C82E-E91F-FE44-BAB9-9C7E6C372678}" srcOrd="2" destOrd="0" presId="urn:microsoft.com/office/officeart/2008/layout/AlternatingHexagons"/>
    <dgm:cxn modelId="{99FD8034-C002-1949-B8A9-93DD18C33086}" type="presParOf" srcId="{779E7032-A833-954D-9DC7-2A68F6E93EB5}" destId="{23B8BB7E-F971-AA4D-B9CD-F53402E8E7E5}" srcOrd="3" destOrd="0" presId="urn:microsoft.com/office/officeart/2008/layout/AlternatingHexagons"/>
    <dgm:cxn modelId="{5297E528-E169-1246-BFF6-3685F48BC8FC}" type="presParOf" srcId="{779E7032-A833-954D-9DC7-2A68F6E93EB5}" destId="{B9510E87-8C73-C647-BC2F-F442CDABFE5B}" srcOrd="4" destOrd="0" presId="urn:microsoft.com/office/officeart/2008/layout/AlternatingHexagons"/>
    <dgm:cxn modelId="{2D656329-B6AF-F644-A93B-A541E2026E8C}" type="presParOf" srcId="{83652C02-1CF5-994A-A82A-C132B56BC9E8}" destId="{D5081D39-40B4-3E4A-85DB-5DD00EFDDC62}" srcOrd="3" destOrd="0" presId="urn:microsoft.com/office/officeart/2008/layout/AlternatingHexagons"/>
    <dgm:cxn modelId="{146765D6-CB36-E74B-8DA0-0BE69C677E99}" type="presParOf" srcId="{83652C02-1CF5-994A-A82A-C132B56BC9E8}" destId="{963D1295-CACD-CE4D-B886-1144D7EB37FF}" srcOrd="4" destOrd="0" presId="urn:microsoft.com/office/officeart/2008/layout/AlternatingHexagons"/>
    <dgm:cxn modelId="{3F08CC7F-9576-1A42-9AC3-8466B3A27FCB}" type="presParOf" srcId="{963D1295-CACD-CE4D-B886-1144D7EB37FF}" destId="{E536E6E2-20F5-0845-AEDD-E1DC6789AFF1}" srcOrd="0" destOrd="0" presId="urn:microsoft.com/office/officeart/2008/layout/AlternatingHexagons"/>
    <dgm:cxn modelId="{75470B44-9DDD-1E46-ADD6-F55D26BB2006}" type="presParOf" srcId="{963D1295-CACD-CE4D-B886-1144D7EB37FF}" destId="{47F25450-287B-904B-9D67-165062288524}" srcOrd="1" destOrd="0" presId="urn:microsoft.com/office/officeart/2008/layout/AlternatingHexagons"/>
    <dgm:cxn modelId="{AB26D655-7051-DC42-B213-48C8DD12BB41}" type="presParOf" srcId="{963D1295-CACD-CE4D-B886-1144D7EB37FF}" destId="{589D2C8F-3DBE-DA40-B8C7-D5EA1372886C}" srcOrd="2" destOrd="0" presId="urn:microsoft.com/office/officeart/2008/layout/AlternatingHexagons"/>
    <dgm:cxn modelId="{FDE16724-14B4-B941-8E1F-66880E373286}" type="presParOf" srcId="{963D1295-CACD-CE4D-B886-1144D7EB37FF}" destId="{AC87369D-5FE9-8F40-8B89-F643368E5B6B}" srcOrd="3" destOrd="0" presId="urn:microsoft.com/office/officeart/2008/layout/AlternatingHexagons"/>
    <dgm:cxn modelId="{00627099-E08F-2045-9870-DCBE910152F9}" type="presParOf" srcId="{963D1295-CACD-CE4D-B886-1144D7EB37FF}" destId="{14AF0F30-5F5F-3947-BF10-02F8364C5516}" srcOrd="4" destOrd="0" presId="urn:microsoft.com/office/officeart/2008/layout/AlternatingHexagons"/>
    <dgm:cxn modelId="{D59F8F5E-5E09-F442-9830-F484659A93E7}" type="presParOf" srcId="{83652C02-1CF5-994A-A82A-C132B56BC9E8}" destId="{3F177A76-3220-A843-A812-050184B56EDA}" srcOrd="5" destOrd="0" presId="urn:microsoft.com/office/officeart/2008/layout/AlternatingHexagons"/>
    <dgm:cxn modelId="{82FD0EE8-1973-084B-80C8-87762D91338B}" type="presParOf" srcId="{83652C02-1CF5-994A-A82A-C132B56BC9E8}" destId="{9BD483E7-1450-B049-B637-9DE96550636D}" srcOrd="6" destOrd="0" presId="urn:microsoft.com/office/officeart/2008/layout/AlternatingHexagons"/>
    <dgm:cxn modelId="{2E281CF8-9A16-9846-B239-9B34CFE1804E}" type="presParOf" srcId="{9BD483E7-1450-B049-B637-9DE96550636D}" destId="{FB3742A6-8B1E-444B-BD0D-02714BCC35DF}" srcOrd="0" destOrd="0" presId="urn:microsoft.com/office/officeart/2008/layout/AlternatingHexagons"/>
    <dgm:cxn modelId="{E6F328C7-9427-D94D-B94E-3BDF61B71FFA}" type="presParOf" srcId="{9BD483E7-1450-B049-B637-9DE96550636D}" destId="{EC5B8832-C447-504F-B6AB-17AB7114496D}" srcOrd="1" destOrd="0" presId="urn:microsoft.com/office/officeart/2008/layout/AlternatingHexagons"/>
    <dgm:cxn modelId="{08615AE5-508E-3F47-B71A-95E62154FD15}" type="presParOf" srcId="{9BD483E7-1450-B049-B637-9DE96550636D}" destId="{72941710-9AF4-7B43-A48C-2FB06A9317B5}" srcOrd="2" destOrd="0" presId="urn:microsoft.com/office/officeart/2008/layout/AlternatingHexagons"/>
    <dgm:cxn modelId="{86FB0541-CA23-CF41-A0DB-8E442D2C767E}" type="presParOf" srcId="{9BD483E7-1450-B049-B637-9DE96550636D}" destId="{F5CE9B49-B55D-3C4C-871C-A94DE54C6D64}" srcOrd="3" destOrd="0" presId="urn:microsoft.com/office/officeart/2008/layout/AlternatingHexagons"/>
    <dgm:cxn modelId="{2BE81BBC-D152-3747-AC58-8382B469F708}" type="presParOf" srcId="{9BD483E7-1450-B049-B637-9DE96550636D}" destId="{A5E02FA8-C4EB-E447-B29C-E2784114866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3B53A-35BB-C64F-9DFE-B84B9688E173}">
      <dsp:nvSpPr>
        <dsp:cNvPr id="0" name=""/>
        <dsp:cNvSpPr/>
      </dsp:nvSpPr>
      <dsp:spPr>
        <a:xfrm>
          <a:off x="0" y="122074"/>
          <a:ext cx="712199" cy="4273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ES1</a:t>
          </a:r>
          <a:endParaRPr lang="zh-CN" altLang="en-US" sz="1800" kern="1200" dirty="0"/>
        </a:p>
      </dsp:txBody>
      <dsp:txXfrm>
        <a:off x="12516" y="134590"/>
        <a:ext cx="687167" cy="402287"/>
      </dsp:txXfrm>
    </dsp:sp>
    <dsp:sp modelId="{ECDD85BA-5659-B444-B82D-2E628D9F1B07}">
      <dsp:nvSpPr>
        <dsp:cNvPr id="0" name=""/>
        <dsp:cNvSpPr/>
      </dsp:nvSpPr>
      <dsp:spPr>
        <a:xfrm>
          <a:off x="783419" y="247421"/>
          <a:ext cx="150986" cy="176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783419" y="282746"/>
        <a:ext cx="105690" cy="105975"/>
      </dsp:txXfrm>
    </dsp:sp>
    <dsp:sp modelId="{951E4A22-57CB-E246-8368-69218835CED8}">
      <dsp:nvSpPr>
        <dsp:cNvPr id="0" name=""/>
        <dsp:cNvSpPr/>
      </dsp:nvSpPr>
      <dsp:spPr>
        <a:xfrm>
          <a:off x="997079" y="122074"/>
          <a:ext cx="712199" cy="4273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ES2</a:t>
          </a:r>
          <a:endParaRPr lang="zh-CN" altLang="en-US" sz="1800" kern="1200" dirty="0"/>
        </a:p>
      </dsp:txBody>
      <dsp:txXfrm>
        <a:off x="1009595" y="134590"/>
        <a:ext cx="687167" cy="402287"/>
      </dsp:txXfrm>
    </dsp:sp>
    <dsp:sp modelId="{4B893E94-778D-6142-B5EF-1BD41ECA98B0}">
      <dsp:nvSpPr>
        <dsp:cNvPr id="0" name=""/>
        <dsp:cNvSpPr/>
      </dsp:nvSpPr>
      <dsp:spPr>
        <a:xfrm>
          <a:off x="1780498" y="247421"/>
          <a:ext cx="150986" cy="176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780498" y="282746"/>
        <a:ext cx="105690" cy="105975"/>
      </dsp:txXfrm>
    </dsp:sp>
    <dsp:sp modelId="{98CC23EA-4AEC-3648-97D9-AE81926D77D2}">
      <dsp:nvSpPr>
        <dsp:cNvPr id="0" name=""/>
        <dsp:cNvSpPr/>
      </dsp:nvSpPr>
      <dsp:spPr>
        <a:xfrm>
          <a:off x="1994158" y="122074"/>
          <a:ext cx="712199" cy="4273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ES3</a:t>
          </a:r>
          <a:endParaRPr lang="zh-CN" altLang="en-US" sz="1800" kern="1200" dirty="0"/>
        </a:p>
      </dsp:txBody>
      <dsp:txXfrm>
        <a:off x="2006674" y="134590"/>
        <a:ext cx="687167" cy="402287"/>
      </dsp:txXfrm>
    </dsp:sp>
    <dsp:sp modelId="{A7F53DA5-A617-7B40-AE28-4212A1673D6A}">
      <dsp:nvSpPr>
        <dsp:cNvPr id="0" name=""/>
        <dsp:cNvSpPr/>
      </dsp:nvSpPr>
      <dsp:spPr>
        <a:xfrm>
          <a:off x="2777578" y="247421"/>
          <a:ext cx="150986" cy="176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777578" y="282746"/>
        <a:ext cx="105690" cy="105975"/>
      </dsp:txXfrm>
    </dsp:sp>
    <dsp:sp modelId="{2D4CEC3F-5457-474A-B034-C35ED8B586D8}">
      <dsp:nvSpPr>
        <dsp:cNvPr id="0" name=""/>
        <dsp:cNvSpPr/>
      </dsp:nvSpPr>
      <dsp:spPr>
        <a:xfrm>
          <a:off x="2991237" y="122074"/>
          <a:ext cx="712199" cy="4273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ES5</a:t>
          </a:r>
          <a:endParaRPr lang="zh-CN" altLang="en-US" sz="1800" kern="1200" dirty="0"/>
        </a:p>
      </dsp:txBody>
      <dsp:txXfrm>
        <a:off x="3003753" y="134590"/>
        <a:ext cx="687167" cy="402287"/>
      </dsp:txXfrm>
    </dsp:sp>
    <dsp:sp modelId="{E5217753-D66F-F543-A662-828D24C4C617}">
      <dsp:nvSpPr>
        <dsp:cNvPr id="0" name=""/>
        <dsp:cNvSpPr/>
      </dsp:nvSpPr>
      <dsp:spPr>
        <a:xfrm>
          <a:off x="3774657" y="247421"/>
          <a:ext cx="150986" cy="176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774657" y="282746"/>
        <a:ext cx="105690" cy="105975"/>
      </dsp:txXfrm>
    </dsp:sp>
    <dsp:sp modelId="{84489C29-2843-7D49-9B1F-84CEF92A8E20}">
      <dsp:nvSpPr>
        <dsp:cNvPr id="0" name=""/>
        <dsp:cNvSpPr/>
      </dsp:nvSpPr>
      <dsp:spPr>
        <a:xfrm>
          <a:off x="3988317" y="122074"/>
          <a:ext cx="712199" cy="4273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ES6</a:t>
          </a:r>
          <a:endParaRPr lang="zh-CN" altLang="en-US" sz="1800" kern="1200" dirty="0"/>
        </a:p>
      </dsp:txBody>
      <dsp:txXfrm>
        <a:off x="4000833" y="134590"/>
        <a:ext cx="687167" cy="402287"/>
      </dsp:txXfrm>
    </dsp:sp>
    <dsp:sp modelId="{3A0BEF24-9E08-F040-A4C6-7DBBA76C9310}">
      <dsp:nvSpPr>
        <dsp:cNvPr id="0" name=""/>
        <dsp:cNvSpPr/>
      </dsp:nvSpPr>
      <dsp:spPr>
        <a:xfrm>
          <a:off x="4771736" y="247421"/>
          <a:ext cx="150986" cy="176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4771736" y="282746"/>
        <a:ext cx="105690" cy="105975"/>
      </dsp:txXfrm>
    </dsp:sp>
    <dsp:sp modelId="{A54995DC-9647-2944-A475-0AE93E1D281D}">
      <dsp:nvSpPr>
        <dsp:cNvPr id="0" name=""/>
        <dsp:cNvSpPr/>
      </dsp:nvSpPr>
      <dsp:spPr>
        <a:xfrm>
          <a:off x="4985396" y="122074"/>
          <a:ext cx="712199" cy="4273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r-IN" altLang="zh-CN" sz="1800" kern="1200" dirty="0" smtClean="0"/>
            <a:t>…</a:t>
          </a:r>
          <a:endParaRPr lang="zh-CN" altLang="en-US" sz="1800" kern="1200" dirty="0"/>
        </a:p>
      </dsp:txBody>
      <dsp:txXfrm>
        <a:off x="4997912" y="134590"/>
        <a:ext cx="687167" cy="402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1B971-ADA1-7B40-8CC5-94CB042B9218}">
      <dsp:nvSpPr>
        <dsp:cNvPr id="0" name=""/>
        <dsp:cNvSpPr/>
      </dsp:nvSpPr>
      <dsp:spPr>
        <a:xfrm rot="5400000">
          <a:off x="1643646" y="137198"/>
          <a:ext cx="1079500" cy="939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浏览器</a:t>
          </a:r>
          <a:endParaRPr lang="zh-CN" altLang="en-US" sz="1800" kern="1200" dirty="0"/>
        </a:p>
      </dsp:txBody>
      <dsp:txXfrm rot="-5400000">
        <a:off x="1860166" y="235253"/>
        <a:ext cx="646459" cy="743056"/>
      </dsp:txXfrm>
    </dsp:sp>
    <dsp:sp modelId="{A466C5D3-CE4F-544C-B94D-5167DC8918A0}">
      <dsp:nvSpPr>
        <dsp:cNvPr id="0" name=""/>
        <dsp:cNvSpPr/>
      </dsp:nvSpPr>
      <dsp:spPr>
        <a:xfrm>
          <a:off x="2681478" y="282930"/>
          <a:ext cx="1204722" cy="64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0E8B7-26A1-8548-9D60-F5E420BBB3ED}">
      <dsp:nvSpPr>
        <dsp:cNvPr id="0" name=""/>
        <dsp:cNvSpPr/>
      </dsp:nvSpPr>
      <dsp:spPr>
        <a:xfrm rot="5400000">
          <a:off x="629348" y="137198"/>
          <a:ext cx="1079500" cy="939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物联网</a:t>
          </a:r>
          <a:endParaRPr lang="zh-CN" altLang="en-US" sz="1800" kern="1200" dirty="0"/>
        </a:p>
      </dsp:txBody>
      <dsp:txXfrm rot="-5400000">
        <a:off x="845868" y="235253"/>
        <a:ext cx="646459" cy="743056"/>
      </dsp:txXfrm>
    </dsp:sp>
    <dsp:sp modelId="{CD654800-2B73-DB4D-8712-5C10A2DF5893}">
      <dsp:nvSpPr>
        <dsp:cNvPr id="0" name=""/>
        <dsp:cNvSpPr/>
      </dsp:nvSpPr>
      <dsp:spPr>
        <a:xfrm rot="5400000">
          <a:off x="1134554" y="1053477"/>
          <a:ext cx="1079500" cy="939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服务器</a:t>
          </a:r>
          <a:endParaRPr lang="zh-CN" altLang="en-US" sz="1800" kern="1200" dirty="0"/>
        </a:p>
      </dsp:txBody>
      <dsp:txXfrm rot="-5400000">
        <a:off x="1351074" y="1151532"/>
        <a:ext cx="646459" cy="743056"/>
      </dsp:txXfrm>
    </dsp:sp>
    <dsp:sp modelId="{35A2F15E-65F5-CF42-B795-7AFCCC7E5086}">
      <dsp:nvSpPr>
        <dsp:cNvPr id="0" name=""/>
        <dsp:cNvSpPr/>
      </dsp:nvSpPr>
      <dsp:spPr>
        <a:xfrm>
          <a:off x="0" y="1199210"/>
          <a:ext cx="1165860" cy="64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10E87-8C73-C647-BC2F-F442CDABFE5B}">
      <dsp:nvSpPr>
        <dsp:cNvPr id="0" name=""/>
        <dsp:cNvSpPr/>
      </dsp:nvSpPr>
      <dsp:spPr>
        <a:xfrm rot="5400000">
          <a:off x="2148852" y="1053477"/>
          <a:ext cx="1079500" cy="939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机器人</a:t>
          </a:r>
          <a:endParaRPr lang="zh-CN" altLang="en-US" sz="1800" kern="1200" dirty="0"/>
        </a:p>
      </dsp:txBody>
      <dsp:txXfrm rot="-5400000">
        <a:off x="2365372" y="1151532"/>
        <a:ext cx="646459" cy="743056"/>
      </dsp:txXfrm>
    </dsp:sp>
    <dsp:sp modelId="{E536E6E2-20F5-0845-AEDD-E1DC6789AFF1}">
      <dsp:nvSpPr>
        <dsp:cNvPr id="0" name=""/>
        <dsp:cNvSpPr/>
      </dsp:nvSpPr>
      <dsp:spPr>
        <a:xfrm rot="5400000">
          <a:off x="1643646" y="1969757"/>
          <a:ext cx="1079500" cy="939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移动端</a:t>
          </a:r>
          <a:endParaRPr lang="zh-CN" altLang="en-US" sz="1800" kern="1200" dirty="0"/>
        </a:p>
      </dsp:txBody>
      <dsp:txXfrm rot="-5400000">
        <a:off x="1860166" y="2067812"/>
        <a:ext cx="646459" cy="743056"/>
      </dsp:txXfrm>
    </dsp:sp>
    <dsp:sp modelId="{47F25450-287B-904B-9D67-165062288524}">
      <dsp:nvSpPr>
        <dsp:cNvPr id="0" name=""/>
        <dsp:cNvSpPr/>
      </dsp:nvSpPr>
      <dsp:spPr>
        <a:xfrm>
          <a:off x="2681478" y="2115489"/>
          <a:ext cx="1204722" cy="64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F0F30-5F5F-3947-BF10-02F8364C5516}">
      <dsp:nvSpPr>
        <dsp:cNvPr id="0" name=""/>
        <dsp:cNvSpPr/>
      </dsp:nvSpPr>
      <dsp:spPr>
        <a:xfrm rot="5400000">
          <a:off x="629348" y="1969757"/>
          <a:ext cx="1079500" cy="939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微控制器</a:t>
          </a:r>
          <a:endParaRPr lang="zh-CN" altLang="en-US" sz="1800" kern="1200" dirty="0"/>
        </a:p>
      </dsp:txBody>
      <dsp:txXfrm rot="-5400000">
        <a:off x="845868" y="2067812"/>
        <a:ext cx="646459" cy="743056"/>
      </dsp:txXfrm>
    </dsp:sp>
    <dsp:sp modelId="{FB3742A6-8B1E-444B-BD0D-02714BCC35DF}">
      <dsp:nvSpPr>
        <dsp:cNvPr id="0" name=""/>
        <dsp:cNvSpPr/>
      </dsp:nvSpPr>
      <dsp:spPr>
        <a:xfrm rot="5400000">
          <a:off x="1134554" y="2886036"/>
          <a:ext cx="1079500" cy="939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桌面</a:t>
          </a:r>
          <a:endParaRPr lang="zh-CN" altLang="en-US" sz="1800" kern="1200" dirty="0"/>
        </a:p>
      </dsp:txBody>
      <dsp:txXfrm rot="-5400000">
        <a:off x="1351074" y="2984091"/>
        <a:ext cx="646459" cy="743056"/>
      </dsp:txXfrm>
    </dsp:sp>
    <dsp:sp modelId="{EC5B8832-C447-504F-B6AB-17AB7114496D}">
      <dsp:nvSpPr>
        <dsp:cNvPr id="0" name=""/>
        <dsp:cNvSpPr/>
      </dsp:nvSpPr>
      <dsp:spPr>
        <a:xfrm>
          <a:off x="0" y="3031769"/>
          <a:ext cx="1165860" cy="64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2FA8-C4EB-E447-B29C-E2784114866B}">
      <dsp:nvSpPr>
        <dsp:cNvPr id="0" name=""/>
        <dsp:cNvSpPr/>
      </dsp:nvSpPr>
      <dsp:spPr>
        <a:xfrm rot="5400000">
          <a:off x="2148852" y="2886036"/>
          <a:ext cx="1079500" cy="9391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嵌入式</a:t>
          </a:r>
          <a:endParaRPr lang="zh-CN" altLang="en-US" sz="1800" kern="1200" dirty="0"/>
        </a:p>
      </dsp:txBody>
      <dsp:txXfrm rot="-5400000">
        <a:off x="2365372" y="2984091"/>
        <a:ext cx="646459" cy="743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D2468-0B34-6E4B-A413-00F34A2E2DE7}" type="datetimeFigureOut">
              <a:rPr kumimoji="1" lang="zh-CN" altLang="en-US" smtClean="0"/>
              <a:t>19/4/9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0EB97-4546-5349-A721-DBDBE0F20D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86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0EB97-4546-5349-A721-DBDBE0F20D2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77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0EB97-4546-5349-A721-DBDBE0F20D2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424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0EB97-4546-5349-A721-DBDBE0F20D2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472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136578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0" y="2950406"/>
            <a:ext cx="3805667" cy="675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讲师：文顶顶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7F1A-B5CF-E144-8FE1-FA226E743EF7}" type="datetimeFigureOut">
              <a:rPr kumimoji="1" lang="zh-CN" altLang="en-US" smtClean="0"/>
              <a:t>19/4/9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EDAD-7D2C-254D-9E35-79175AF83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359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99400" cy="538162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7F1A-B5CF-E144-8FE1-FA226E743EF7}" type="datetimeFigureOut">
              <a:rPr kumimoji="1" lang="zh-CN" altLang="en-US" smtClean="0"/>
              <a:t>19/4/9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EDAD-7D2C-254D-9E35-79175AF83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457200" y="914400"/>
            <a:ext cx="8229600" cy="4978400"/>
          </a:xfrm>
        </p:spPr>
        <p:txBody>
          <a:bodyPr>
            <a:normAutofit/>
          </a:bodyPr>
          <a:lstStyle>
            <a:lvl1pPr marL="457200" indent="-457200">
              <a:buFont typeface="Wingdings" charset="2"/>
              <a:buChar char="n"/>
              <a:defRPr sz="2000"/>
            </a:lvl1pPr>
            <a:lvl2pPr marL="742950" indent="-285750">
              <a:buFont typeface="Wingdings" charset="2"/>
              <a:buChar char="p"/>
              <a:defRPr sz="1800"/>
            </a:lvl2pPr>
            <a:lvl3pPr marL="1143000" indent="-228600">
              <a:buFont typeface="Wingdings" charset="2"/>
              <a:buChar char="²"/>
              <a:defRPr sz="1600"/>
            </a:lvl3pPr>
            <a:lvl4pPr marL="1600200" indent="-228600">
              <a:buFont typeface="Wingdings" charset="2"/>
              <a:buChar char="l"/>
              <a:defRPr sz="1400"/>
            </a:lvl4pPr>
          </a:lstStyle>
          <a:p>
            <a:pPr lvl="0"/>
            <a:r>
              <a:rPr kumimoji="1" lang="zh-CN" altLang="en-US" dirty="0" smtClean="0"/>
              <a:t>编辑文本样式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第二级标题</a:t>
            </a:r>
            <a:endParaRPr kumimoji="1" lang="en-US" altLang="zh-CN" dirty="0" smtClean="0"/>
          </a:p>
          <a:p>
            <a:pPr lvl="2"/>
            <a:r>
              <a:rPr kumimoji="1" lang="zh-CN" altLang="zh-CN" dirty="0" smtClean="0"/>
              <a:t> </a:t>
            </a:r>
            <a:r>
              <a:rPr kumimoji="1" lang="zh-CN" altLang="en-US" dirty="0" smtClean="0"/>
              <a:t>第三级标题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第四级标题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08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47F1A-B5CF-E144-8FE1-FA226E743EF7}" type="datetimeFigureOut">
              <a:rPr kumimoji="1" lang="zh-CN" altLang="en-US" smtClean="0"/>
              <a:t>19/4/9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DEDAD-7D2C-254D-9E35-79175AF83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09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899" y="1893203"/>
            <a:ext cx="6375399" cy="942903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accent2"/>
                </a:solidFill>
                <a:latin typeface="Arial"/>
                <a:cs typeface="Arial"/>
              </a:rPr>
              <a:t>JavaScript</a:t>
            </a:r>
            <a:r>
              <a:rPr kumimoji="1" lang="zh-CN" altLang="en-US" sz="5400" dirty="0" smtClean="0">
                <a:solidFill>
                  <a:schemeClr val="accent2"/>
                </a:solidFill>
              </a:rPr>
              <a:t>语言基础</a:t>
            </a:r>
            <a:endParaRPr kumimoji="1" lang="zh-CN" altLang="en-US" sz="5400" dirty="0">
              <a:solidFill>
                <a:schemeClr val="accent2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2901" y="3115506"/>
            <a:ext cx="2540000" cy="580194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solidFill>
                  <a:schemeClr val="tx2"/>
                </a:solidFill>
                <a:latin typeface="+mj-ea"/>
                <a:ea typeface="+mj-ea"/>
                <a:cs typeface="华文隶书"/>
              </a:rPr>
              <a:t>讲师：文顶顶</a:t>
            </a:r>
            <a:endParaRPr kumimoji="1" lang="zh-CN" altLang="en-US" sz="2400" dirty="0">
              <a:solidFill>
                <a:schemeClr val="tx2"/>
              </a:solidFill>
              <a:latin typeface="+mj-ea"/>
              <a:ea typeface="+mj-ea"/>
              <a:cs typeface="华文隶书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685800" y="2950406"/>
            <a:ext cx="8102600" cy="0"/>
          </a:xfrm>
          <a:prstGeom prst="line">
            <a:avLst/>
          </a:prstGeom>
          <a:ln w="190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Snip20190402_19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0" y="4305300"/>
            <a:ext cx="1587500" cy="1587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910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类型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53" r="-32653"/>
          <a:stretch>
            <a:fillRect/>
          </a:stretch>
        </p:blipFill>
        <p:spPr>
          <a:xfrm>
            <a:off x="-1320801" y="1066800"/>
            <a:ext cx="7137919" cy="4318000"/>
          </a:xfrm>
        </p:spPr>
      </p:pic>
      <p:pic>
        <p:nvPicPr>
          <p:cNvPr id="6" name="图片 5" descr="0f5307e3a0e1bc7f0f1f5038ebf076cb954f7d42aa9a1-Pnekcb_fw658_meitu_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977900"/>
            <a:ext cx="4533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6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C0504D"/>
                </a:solidFill>
              </a:rPr>
              <a:t>字符串</a:t>
            </a:r>
            <a:r>
              <a:rPr kumimoji="1" lang="zh-CN" altLang="zh-CN" dirty="0" smtClean="0">
                <a:solidFill>
                  <a:srgbClr val="C0504D"/>
                </a:solidFill>
              </a:rPr>
              <a:t>（</a:t>
            </a:r>
            <a:r>
              <a:rPr kumimoji="1" lang="en-US" altLang="zh-CN" dirty="0" smtClean="0">
                <a:solidFill>
                  <a:srgbClr val="C0504D"/>
                </a:solidFill>
                <a:latin typeface="Georgia"/>
                <a:cs typeface="Georgia"/>
              </a:rPr>
              <a:t>string</a:t>
            </a:r>
            <a:r>
              <a:rPr kumimoji="1" lang="zh-CN" altLang="en-US" dirty="0" smtClean="0">
                <a:solidFill>
                  <a:srgbClr val="C0504D"/>
                </a:solidFill>
              </a:rPr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432800" cy="5270500"/>
          </a:xfrm>
        </p:spPr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由</a:t>
            </a:r>
            <a:r>
              <a:rPr kumimoji="1" lang="en-US" altLang="zh-CN" dirty="0" smtClean="0"/>
              <a:t>〇</a:t>
            </a:r>
            <a:r>
              <a:rPr kumimoji="1" lang="zh-CN" altLang="en-US" dirty="0" smtClean="0"/>
              <a:t>个或多个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位</a:t>
            </a:r>
            <a:r>
              <a:rPr kumimoji="1" lang="en-US" altLang="zh-CN" dirty="0" smtClean="0"/>
              <a:t>Unicode</a:t>
            </a:r>
            <a:r>
              <a:rPr kumimoji="1" lang="zh-CN" altLang="en-US" dirty="0" smtClean="0"/>
              <a:t>字符组成的字符序列。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字符串可以由双引号或单引号表示。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长度：可以通过</a:t>
            </a:r>
            <a:r>
              <a:rPr kumimoji="1" lang="en-US" altLang="zh-CN" dirty="0" smtClean="0"/>
              <a:t>length</a:t>
            </a:r>
            <a:r>
              <a:rPr kumimoji="1" lang="zh-CN" altLang="en-US" dirty="0" smtClean="0"/>
              <a:t>属性来获取字符串的长度。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拼接：多个字符串之间可以通过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来进行拼接。</a:t>
            </a:r>
            <a:endParaRPr kumimoji="1" lang="zh-CN" altLang="en-US" dirty="0"/>
          </a:p>
        </p:txBody>
      </p:sp>
      <p:pic>
        <p:nvPicPr>
          <p:cNvPr id="4" name="图片 3" descr="Snip20190409_7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653066"/>
            <a:ext cx="7581900" cy="149736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4368800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/>
              <a:t>转义字符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>
                <a:solidFill>
                  <a:srgbClr val="FF0000"/>
                </a:solidFill>
              </a:rPr>
              <a:t>不可变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 descr="Snip20190409_7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4129264"/>
            <a:ext cx="7112000" cy="272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79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C0504D"/>
                </a:solidFill>
              </a:rPr>
              <a:t>数值</a:t>
            </a:r>
            <a:r>
              <a:rPr kumimoji="1" lang="zh-CN" altLang="zh-CN" dirty="0" smtClean="0">
                <a:solidFill>
                  <a:srgbClr val="C0504D"/>
                </a:solidFill>
              </a:rPr>
              <a:t>（</a:t>
            </a:r>
            <a:r>
              <a:rPr kumimoji="1" lang="en-US" altLang="zh-CN" dirty="0" smtClean="0">
                <a:solidFill>
                  <a:srgbClr val="C0504D"/>
                </a:solidFill>
                <a:latin typeface="Georgia"/>
                <a:cs typeface="Georgia"/>
              </a:rPr>
              <a:t>number</a:t>
            </a:r>
            <a:r>
              <a:rPr kumimoji="1" lang="zh-CN" altLang="en-US" dirty="0" smtClean="0">
                <a:solidFill>
                  <a:srgbClr val="C0504D"/>
                </a:solidFill>
              </a:rPr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57200" y="812800"/>
            <a:ext cx="8318500" cy="57404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数值 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整数 </a:t>
            </a:r>
            <a:r>
              <a:rPr kumimoji="1" lang="en-US" altLang="zh-CN" dirty="0" smtClean="0">
                <a:latin typeface="Georgia"/>
                <a:cs typeface="Georgia"/>
              </a:rPr>
              <a:t>var </a:t>
            </a:r>
            <a:r>
              <a:rPr kumimoji="1" lang="en-US" altLang="zh-CN" dirty="0">
                <a:latin typeface="Georgia"/>
                <a:cs typeface="Georgia"/>
              </a:rPr>
              <a:t>age   = </a:t>
            </a:r>
            <a:r>
              <a:rPr kumimoji="1" lang="en-US" altLang="zh-CN" dirty="0">
                <a:solidFill>
                  <a:srgbClr val="FF0000"/>
                </a:solidFill>
                <a:latin typeface="Georgia"/>
                <a:cs typeface="Georgia"/>
              </a:rPr>
              <a:t>18</a:t>
            </a:r>
            <a:r>
              <a:rPr kumimoji="1" lang="zh-CN" altLang="en-US" dirty="0" smtClean="0">
                <a:latin typeface="Georgia"/>
                <a:cs typeface="Georgia"/>
              </a:rPr>
              <a:t>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小数（浮点数）</a:t>
            </a:r>
            <a:r>
              <a:rPr kumimoji="1" lang="en-US" altLang="zh-CN" dirty="0">
                <a:latin typeface="Georgia"/>
                <a:cs typeface="Georgia"/>
              </a:rPr>
              <a:t>var num = </a:t>
            </a:r>
            <a:r>
              <a:rPr kumimoji="1" lang="en-US" altLang="zh-CN" dirty="0">
                <a:solidFill>
                  <a:srgbClr val="FF0000"/>
                </a:solidFill>
                <a:latin typeface="Georgia"/>
                <a:cs typeface="Georgia"/>
              </a:rPr>
              <a:t>21.5</a:t>
            </a:r>
            <a:r>
              <a:rPr kumimoji="1" lang="en-US" altLang="zh-CN" dirty="0" smtClean="0">
                <a:latin typeface="Georgia"/>
                <a:cs typeface="Georgia"/>
              </a:rPr>
              <a:t>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 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NaN 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/>
              <a:t> </a:t>
            </a:r>
          </a:p>
          <a:p>
            <a:r>
              <a:rPr kumimoji="1" lang="zh-CN" altLang="en-US" dirty="0" smtClean="0"/>
              <a:t>进制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二进制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十进制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八进制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十六进制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转换函数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parseInt()</a:t>
            </a:r>
          </a:p>
          <a:p>
            <a:pPr lvl="1"/>
            <a:r>
              <a:rPr kumimoji="1" lang="en-US" altLang="zh-CN" dirty="0" smtClean="0"/>
              <a:t>parseFloat()</a:t>
            </a:r>
          </a:p>
          <a:p>
            <a:pPr lvl="1"/>
            <a:r>
              <a:rPr kumimoji="1" lang="en-US" altLang="zh-CN" dirty="0" smtClean="0"/>
              <a:t>Number</a:t>
            </a:r>
          </a:p>
        </p:txBody>
      </p:sp>
      <p:pic>
        <p:nvPicPr>
          <p:cNvPr id="5" name="图片 4" descr="Snip20190409_7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13" y="1828800"/>
            <a:ext cx="6282887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9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C0504D"/>
                </a:solidFill>
              </a:rPr>
              <a:t>布尔值</a:t>
            </a:r>
            <a:r>
              <a:rPr kumimoji="1" lang="zh-CN" altLang="zh-CN" dirty="0" smtClean="0">
                <a:solidFill>
                  <a:srgbClr val="C0504D"/>
                </a:solidFill>
              </a:rPr>
              <a:t>（</a:t>
            </a:r>
            <a:r>
              <a:rPr kumimoji="1" lang="en-US" altLang="zh-CN" dirty="0" smtClean="0">
                <a:solidFill>
                  <a:srgbClr val="C0504D"/>
                </a:solidFill>
              </a:rPr>
              <a:t>boolean</a:t>
            </a:r>
            <a:r>
              <a:rPr kumimoji="1" lang="zh-CN" altLang="en-US" dirty="0" smtClean="0">
                <a:solidFill>
                  <a:srgbClr val="C0504D"/>
                </a:solidFill>
              </a:rPr>
              <a:t>）</a:t>
            </a:r>
            <a:r>
              <a:rPr kumimoji="1" lang="zh-CN" altLang="zh-CN" dirty="0" smtClean="0">
                <a:solidFill>
                  <a:srgbClr val="C0504D"/>
                </a:solidFill>
              </a:rPr>
              <a:t>、</a:t>
            </a:r>
            <a:r>
              <a:rPr kumimoji="1" lang="en-US" altLang="zh-CN" dirty="0" smtClean="0">
                <a:solidFill>
                  <a:srgbClr val="C0504D"/>
                </a:solidFill>
              </a:rPr>
              <a:t>Null</a:t>
            </a:r>
            <a:r>
              <a:rPr kumimoji="1" lang="zh-CN" altLang="en-US" dirty="0" smtClean="0">
                <a:solidFill>
                  <a:srgbClr val="C0504D"/>
                </a:solidFill>
              </a:rPr>
              <a:t>和</a:t>
            </a:r>
            <a:r>
              <a:rPr kumimoji="1" lang="en-US" altLang="zh-CN" dirty="0" smtClean="0">
                <a:solidFill>
                  <a:srgbClr val="C0504D"/>
                </a:solidFill>
              </a:rPr>
              <a:t>Undefined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57200" y="1409700"/>
            <a:ext cx="8229600" cy="4483100"/>
          </a:xfrm>
        </p:spPr>
        <p:txBody>
          <a:bodyPr/>
          <a:lstStyle/>
          <a:p>
            <a:r>
              <a:rPr kumimoji="1" lang="zh-CN" altLang="en-US" dirty="0" smtClean="0"/>
              <a:t>布尔值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true</a:t>
            </a:r>
          </a:p>
          <a:p>
            <a:pPr lvl="1"/>
            <a:r>
              <a:rPr kumimoji="1" lang="en-US" altLang="zh-CN" dirty="0" smtClean="0"/>
              <a:t>false</a:t>
            </a:r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未定义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undefined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Null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类型判断   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typeof </a:t>
            </a:r>
            <a:r>
              <a:rPr kumimoji="1" lang="zh-CN" altLang="en-US" dirty="0"/>
              <a:t>关键字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Snip20190409_7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234" y="1181100"/>
            <a:ext cx="4714666" cy="335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6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C0504D"/>
                </a:solidFill>
              </a:rPr>
              <a:t>类型的转换</a:t>
            </a:r>
            <a:endParaRPr kumimoji="1" lang="zh-CN" altLang="en-US" dirty="0"/>
          </a:p>
        </p:txBody>
      </p:sp>
      <p:pic>
        <p:nvPicPr>
          <p:cNvPr id="8" name="内容占位符 7" descr="Snip20190408_71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4562" b="-24562"/>
          <a:stretch>
            <a:fillRect/>
          </a:stretch>
        </p:blipFill>
        <p:spPr>
          <a:xfrm>
            <a:off x="457200" y="799159"/>
            <a:ext cx="8294137" cy="5017441"/>
          </a:xfrm>
        </p:spPr>
      </p:pic>
      <p:sp>
        <p:nvSpPr>
          <p:cNvPr id="9" name="文本框 8"/>
          <p:cNvSpPr txBox="1"/>
          <p:nvPr/>
        </p:nvSpPr>
        <p:spPr>
          <a:xfrm>
            <a:off x="647700" y="5041900"/>
            <a:ext cx="4211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/>
              <a:t>主动转换</a:t>
            </a:r>
            <a:endParaRPr kumimoji="1" lang="en-US" altLang="zh-CN" dirty="0" smtClean="0"/>
          </a:p>
          <a:p>
            <a:pPr marL="742950" lvl="1" indent="-285750">
              <a:buFont typeface="Wingdings" charset="2"/>
              <a:buChar char="p"/>
            </a:pPr>
            <a:r>
              <a:rPr kumimoji="1" lang="en-US" altLang="zh-CN" dirty="0" smtClean="0">
                <a:latin typeface="Comic Sans MS"/>
                <a:cs typeface="Comic Sans MS"/>
              </a:rPr>
              <a:t>Number()  String()    Boolean()</a:t>
            </a:r>
          </a:p>
          <a:p>
            <a:pPr lvl="1"/>
            <a:endParaRPr kumimoji="1" lang="en-US" altLang="zh-CN" dirty="0" smtClean="0"/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 dirty="0" smtClean="0"/>
              <a:t>自动转换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866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C0504D"/>
                </a:solidFill>
              </a:rPr>
              <a:t>操作符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6159500"/>
          </a:xfrm>
        </p:spPr>
        <p:txBody>
          <a:bodyPr/>
          <a:lstStyle/>
          <a:p>
            <a:r>
              <a:rPr kumimoji="1" lang="zh-CN" altLang="en-US" dirty="0" smtClean="0"/>
              <a:t>位操作符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按位非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 按位与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 按位或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  按位异或</a:t>
            </a:r>
            <a:r>
              <a:rPr kumimoji="1" lang="en-US" altLang="zh-CN" dirty="0" smtClean="0"/>
              <a:t>XOR</a:t>
            </a:r>
            <a:r>
              <a:rPr kumimoji="1" lang="zh-CN" altLang="en-US" dirty="0" smtClean="0"/>
              <a:t>  左移 右移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基本操作符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加（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） 减（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） 乘</a:t>
            </a:r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*） 除（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）  求模</a:t>
            </a:r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%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关系运算符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大于</a:t>
            </a:r>
            <a:r>
              <a:rPr kumimoji="1" lang="zh-CN" altLang="zh-CN" dirty="0" smtClean="0"/>
              <a:t>（</a:t>
            </a:r>
            <a:r>
              <a:rPr kumimoji="1" lang="en-US" altLang="zh-CN" dirty="0"/>
              <a:t>&gt;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小于</a:t>
            </a:r>
            <a:r>
              <a:rPr kumimoji="1" lang="zh-CN" altLang="zh-CN" dirty="0" smtClean="0"/>
              <a:t>（</a:t>
            </a:r>
            <a:r>
              <a:rPr kumimoji="1" lang="en-US" altLang="zh-CN" dirty="0"/>
              <a:t>&lt;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大于等于</a:t>
            </a:r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&gt;=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小于等于</a:t>
            </a:r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&lt;=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 </a:t>
            </a: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相等和全等运算符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/>
              <a:t>相等（</a:t>
            </a:r>
            <a:r>
              <a:rPr kumimoji="1" lang="en-US" altLang="zh-CN" dirty="0" smtClean="0"/>
              <a:t>==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不相等（！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全等（</a:t>
            </a:r>
            <a:r>
              <a:rPr kumimoji="1" lang="en-US" altLang="zh-CN" dirty="0" smtClean="0"/>
              <a:t>===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不全等（！</a:t>
            </a:r>
            <a:r>
              <a:rPr kumimoji="1" lang="en-US" altLang="zh-CN" dirty="0" smtClean="0"/>
              <a:t>==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逻辑非（</a:t>
            </a:r>
            <a:r>
              <a:rPr kumimoji="1" lang="en-US" altLang="zh-CN" dirty="0" smtClean="0"/>
              <a:t>!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逻辑或（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逻辑与（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赋值操作符 </a:t>
            </a:r>
            <a:r>
              <a:rPr kumimoji="1" lang="en-US" altLang="zh-CN" dirty="0" smtClean="0"/>
              <a:t>+=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、</a:t>
            </a:r>
            <a:r>
              <a:rPr kumimoji="1" lang="en-US" altLang="zh-CN" dirty="0" smtClean="0"/>
              <a:t>-=</a:t>
            </a:r>
            <a:r>
              <a:rPr kumimoji="1" lang="zh-CN" altLang="en-US" dirty="0" smtClean="0"/>
              <a:t> 、*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等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自增</a:t>
            </a:r>
            <a:r>
              <a:rPr kumimoji="1" lang="zh-CN" altLang="zh-CN" dirty="0" smtClean="0">
                <a:solidFill>
                  <a:srgbClr val="FF0000"/>
                </a:solidFill>
              </a:rPr>
              <a:t>（</a:t>
            </a:r>
            <a:r>
              <a:rPr kumimoji="1" lang="en-US" altLang="zh-CN" dirty="0" smtClean="0">
                <a:solidFill>
                  <a:srgbClr val="FF0000"/>
                </a:solidFill>
              </a:rPr>
              <a:t>++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）和自减（</a:t>
            </a:r>
            <a:r>
              <a:rPr kumimoji="1" lang="en-US" altLang="zh-CN" dirty="0" smtClean="0">
                <a:solidFill>
                  <a:srgbClr val="FF0000"/>
                </a:solidFill>
              </a:rPr>
              <a:t>--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）</a:t>
            </a:r>
            <a:r>
              <a:rPr kumimoji="1" lang="zh-CN" altLang="en-US" dirty="0" smtClean="0"/>
              <a:t>操作符</a:t>
            </a:r>
            <a:endParaRPr kumimoji="1" lang="en-US" altLang="zh-CN" dirty="0" smtClean="0"/>
          </a:p>
          <a:p>
            <a:r>
              <a:rPr kumimoji="1" lang="zh-CN" altLang="en-US" dirty="0" smtClean="0"/>
              <a:t>条件操作符（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三元运算符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19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accent2"/>
                </a:solidFill>
              </a:rPr>
              <a:t>JavaScript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语言的历史和背景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57200" y="1206500"/>
            <a:ext cx="8039100" cy="4686300"/>
          </a:xfrm>
        </p:spPr>
        <p:txBody>
          <a:bodyPr/>
          <a:lstStyle/>
          <a:p>
            <a:r>
              <a:rPr kumimoji="1" lang="zh-CN" altLang="en-US" dirty="0" smtClean="0">
                <a:latin typeface="+mn-ea"/>
              </a:rPr>
              <a:t>背景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历史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作者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关系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版本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范围</a:t>
            </a:r>
            <a:endParaRPr kumimoji="1" lang="en-US" altLang="zh-CN" dirty="0" smtClean="0">
              <a:latin typeface="+mn-ea"/>
            </a:endParaRPr>
          </a:p>
          <a:p>
            <a:pPr marL="0" indent="0">
              <a:buNone/>
            </a:pPr>
            <a:endParaRPr kumimoji="1" lang="zh-CN" altLang="en-US" dirty="0">
              <a:latin typeface="+mn-ea"/>
            </a:endParaRPr>
          </a:p>
        </p:txBody>
      </p:sp>
      <p:pic>
        <p:nvPicPr>
          <p:cNvPr id="4" name="图片 3" descr="Brendan Ei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808" y="1656534"/>
            <a:ext cx="1470607" cy="1854500"/>
          </a:xfrm>
          <a:prstGeom prst="rect">
            <a:avLst/>
          </a:prstGeom>
        </p:spPr>
      </p:pic>
      <p:pic>
        <p:nvPicPr>
          <p:cNvPr id="6" name="图片 5" descr="timg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823" y="66675"/>
            <a:ext cx="1768592" cy="1492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02404" y="3695700"/>
            <a:ext cx="21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latin typeface="Georgia"/>
                <a:cs typeface="Georgia"/>
              </a:rPr>
              <a:t>Brendan Eich</a:t>
            </a:r>
            <a:endParaRPr kumimoji="1" lang="zh-CN" altLang="en-US" dirty="0">
              <a:latin typeface="Georgia"/>
              <a:cs typeface="Georgia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969100633"/>
              </p:ext>
            </p:extLst>
          </p:nvPr>
        </p:nvGraphicFramePr>
        <p:xfrm>
          <a:off x="3251200" y="4337866"/>
          <a:ext cx="5697596" cy="671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矩形 8"/>
          <p:cNvSpPr/>
          <p:nvPr/>
        </p:nvSpPr>
        <p:spPr>
          <a:xfrm>
            <a:off x="614304" y="5111750"/>
            <a:ext cx="2370196" cy="469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Comic Sans MS"/>
                <a:cs typeface="Comic Sans MS"/>
              </a:rPr>
              <a:t>DOM</a:t>
            </a:r>
            <a:endParaRPr kumimoji="1" lang="zh-CN" altLang="en-US" dirty="0">
              <a:latin typeface="Comic Sans MS"/>
              <a:cs typeface="Comic Sans M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4304" y="5727700"/>
            <a:ext cx="2370196" cy="40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Comic Sans MS"/>
                <a:cs typeface="Comic Sans MS"/>
              </a:rPr>
              <a:t>BOM</a:t>
            </a:r>
            <a:endParaRPr kumimoji="1" lang="zh-CN" altLang="en-US" dirty="0">
              <a:latin typeface="Comic Sans MS"/>
              <a:cs typeface="Comic Sans MS"/>
            </a:endParaRPr>
          </a:p>
        </p:txBody>
      </p:sp>
      <p:sp>
        <p:nvSpPr>
          <p:cNvPr id="11" name="矩形 10"/>
          <p:cNvSpPr/>
          <p:nvPr/>
        </p:nvSpPr>
        <p:spPr>
          <a:xfrm rot="735918">
            <a:off x="614304" y="3962400"/>
            <a:ext cx="2370196" cy="9461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Comic Sans MS"/>
                <a:cs typeface="Comic Sans MS"/>
              </a:rPr>
              <a:t>ECMAScript</a:t>
            </a:r>
            <a:endParaRPr kumimoji="1" lang="zh-CN" altLang="en-US" dirty="0">
              <a:latin typeface="Comic Sans MS"/>
              <a:cs typeface="Comic Sans M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15523" y="1558925"/>
            <a:ext cx="2945577" cy="195210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Georgia"/>
                <a:cs typeface="Georgia"/>
              </a:rPr>
              <a:t>JavaScript</a:t>
            </a:r>
            <a:endParaRPr kumimoji="1" lang="zh-CN" altLang="en-US" sz="2400" dirty="0">
              <a:solidFill>
                <a:schemeClr val="tx1"/>
              </a:solidFill>
              <a:latin typeface="Georgia"/>
              <a:cs typeface="Georgia"/>
            </a:endParaRPr>
          </a:p>
        </p:txBody>
      </p:sp>
      <p:cxnSp>
        <p:nvCxnSpPr>
          <p:cNvPr id="13" name="直线连接符 12"/>
          <p:cNvCxnSpPr/>
          <p:nvPr/>
        </p:nvCxnSpPr>
        <p:spPr>
          <a:xfrm>
            <a:off x="2684250" y="2667000"/>
            <a:ext cx="60049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 flipV="1">
            <a:off x="3057949" y="3079750"/>
            <a:ext cx="517101" cy="3429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2684250" y="2324100"/>
            <a:ext cx="5207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V="1">
            <a:off x="2844800" y="2901950"/>
            <a:ext cx="622300" cy="1778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2755900" y="1955800"/>
            <a:ext cx="495300" cy="1270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V="1">
            <a:off x="3429000" y="3232150"/>
            <a:ext cx="285750" cy="48928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 flipV="1">
            <a:off x="3810000" y="3422650"/>
            <a:ext cx="139700" cy="4635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 flipV="1">
            <a:off x="4102100" y="3600450"/>
            <a:ext cx="88900" cy="4381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/>
          <p:nvPr/>
        </p:nvCxnSpPr>
        <p:spPr>
          <a:xfrm flipV="1">
            <a:off x="4406900" y="3600450"/>
            <a:ext cx="0" cy="46458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/>
          <p:nvPr/>
        </p:nvCxnSpPr>
        <p:spPr>
          <a:xfrm>
            <a:off x="2984500" y="1656534"/>
            <a:ext cx="460799" cy="29926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3276600" y="1428234"/>
            <a:ext cx="374650" cy="28309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/>
          <p:cNvCxnSpPr/>
          <p:nvPr/>
        </p:nvCxnSpPr>
        <p:spPr>
          <a:xfrm>
            <a:off x="3651250" y="1206500"/>
            <a:ext cx="158750" cy="3016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/>
          <p:nvPr/>
        </p:nvCxnSpPr>
        <p:spPr>
          <a:xfrm>
            <a:off x="3949700" y="1066800"/>
            <a:ext cx="152400" cy="36143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4318000" y="1066800"/>
            <a:ext cx="0" cy="2667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/>
          <p:cNvCxnSpPr/>
          <p:nvPr/>
        </p:nvCxnSpPr>
        <p:spPr>
          <a:xfrm>
            <a:off x="4597400" y="977900"/>
            <a:ext cx="0" cy="2667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4838700" y="977900"/>
            <a:ext cx="0" cy="2857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 flipH="1">
            <a:off x="5029200" y="1009650"/>
            <a:ext cx="114300" cy="3238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949700" y="5600700"/>
            <a:ext cx="119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华文新魏"/>
                <a:ea typeface="华文新魏"/>
                <a:cs typeface="华文新魏"/>
              </a:rPr>
              <a:t>更好</a:t>
            </a:r>
            <a:r>
              <a:rPr kumimoji="1" lang="en-US" altLang="zh-CN" sz="2400" dirty="0">
                <a:latin typeface="华文新魏"/>
                <a:ea typeface="华文新魏"/>
                <a:cs typeface="华文新魏"/>
              </a:rPr>
              <a:t>!</a:t>
            </a:r>
            <a:endParaRPr kumimoji="1" lang="zh-CN" altLang="en-US" sz="2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940300" y="5600700"/>
            <a:ext cx="104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华文新魏"/>
                <a:ea typeface="华文新魏"/>
                <a:cs typeface="华文新魏"/>
              </a:rPr>
              <a:t>更快</a:t>
            </a:r>
            <a:r>
              <a:rPr kumimoji="1" lang="en-US" altLang="zh-CN" sz="2400" dirty="0" smtClean="0">
                <a:latin typeface="华文新魏"/>
                <a:ea typeface="华文新魏"/>
                <a:cs typeface="华文新魏"/>
              </a:rPr>
              <a:t>!</a:t>
            </a:r>
            <a:endParaRPr kumimoji="1" lang="zh-CN" altLang="en-US" sz="2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990023" y="5581650"/>
            <a:ext cx="112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华文新魏"/>
                <a:ea typeface="华文新魏"/>
                <a:cs typeface="华文新魏"/>
              </a:rPr>
              <a:t>更难</a:t>
            </a:r>
            <a:r>
              <a:rPr kumimoji="1" lang="en-US" altLang="zh-CN" sz="2400" dirty="0" smtClean="0">
                <a:latin typeface="华文新魏"/>
                <a:ea typeface="华文新魏"/>
                <a:cs typeface="华文新魏"/>
              </a:rPr>
              <a:t>!</a:t>
            </a:r>
            <a:endParaRPr kumimoji="1" lang="zh-CN" altLang="en-US" sz="2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056823" y="5600700"/>
            <a:ext cx="176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华文新魏"/>
                <a:ea typeface="华文新魏"/>
                <a:cs typeface="华文新魏"/>
              </a:rPr>
              <a:t>更复杂</a:t>
            </a:r>
            <a:r>
              <a:rPr kumimoji="1" lang="en-US" altLang="zh-CN" sz="2400" dirty="0" smtClean="0">
                <a:latin typeface="华文新魏"/>
                <a:ea typeface="华文新魏"/>
                <a:cs typeface="华文新魏"/>
              </a:rPr>
              <a:t>!</a:t>
            </a:r>
            <a:endParaRPr kumimoji="1" lang="zh-CN" altLang="en-US" sz="2400" dirty="0">
              <a:latin typeface="华文新魏"/>
              <a:ea typeface="华文新魏"/>
              <a:cs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272161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5" grpId="0">
        <p:bldAsOne/>
      </p:bldGraphic>
      <p:bldP spid="9" grpId="0" animBg="1"/>
      <p:bldP spid="10" grpId="1" animBg="1"/>
      <p:bldP spid="11" grpId="0" animBg="1"/>
      <p:bldP spid="8" grpId="0" animBg="1"/>
      <p:bldP spid="67" grpId="0"/>
      <p:bldP spid="68" grpId="0"/>
      <p:bldP spid="69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accent2"/>
                </a:solidFill>
              </a:rPr>
              <a:t>JavaScript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语言的应用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579890149"/>
              </p:ext>
            </p:extLst>
          </p:nvPr>
        </p:nvGraphicFramePr>
        <p:xfrm>
          <a:off x="0" y="977900"/>
          <a:ext cx="38862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00" y="2118738"/>
            <a:ext cx="5842000" cy="233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7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" y="419100"/>
            <a:ext cx="8369300" cy="5600700"/>
          </a:xfrm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en-US" altLang="zh-CN" sz="2800" dirty="0" smtClean="0">
                <a:latin typeface="Georgia"/>
                <a:cs typeface="Georgia"/>
              </a:rPr>
              <a:t>	</a:t>
            </a:r>
            <a:br>
              <a:rPr lang="en-US" altLang="zh-CN" sz="2800" dirty="0" smtClean="0">
                <a:latin typeface="Georgia"/>
                <a:cs typeface="Georgia"/>
              </a:rPr>
            </a:br>
            <a:r>
              <a:rPr lang="en-US" altLang="zh-CN" sz="2800" dirty="0">
                <a:latin typeface="Georgia"/>
                <a:cs typeface="Georgia"/>
              </a:rPr>
              <a:t/>
            </a:r>
            <a:br>
              <a:rPr lang="en-US" altLang="zh-CN" sz="2800" dirty="0">
                <a:latin typeface="Georgia"/>
                <a:cs typeface="Georgia"/>
              </a:rPr>
            </a:br>
            <a:r>
              <a:rPr lang="en-US" altLang="zh-CN" sz="2800" dirty="0" smtClean="0">
                <a:latin typeface="Georgia"/>
                <a:cs typeface="Georgia"/>
              </a:rPr>
              <a:t>Any </a:t>
            </a:r>
            <a:r>
              <a:rPr lang="en-US" altLang="zh-CN" sz="2800" dirty="0">
                <a:latin typeface="Georgia"/>
                <a:cs typeface="Georgia"/>
              </a:rPr>
              <a:t>application that </a:t>
            </a:r>
            <a:r>
              <a:rPr lang="en-US" altLang="zh-CN" sz="2800" dirty="0">
                <a:solidFill>
                  <a:srgbClr val="C0504D"/>
                </a:solidFill>
                <a:latin typeface="Georgia"/>
                <a:cs typeface="Georgia"/>
              </a:rPr>
              <a:t>can</a:t>
            </a:r>
            <a:r>
              <a:rPr lang="en-US" altLang="zh-CN" sz="2800" dirty="0">
                <a:latin typeface="Georgia"/>
                <a:cs typeface="Georgia"/>
              </a:rPr>
              <a:t> be written in </a:t>
            </a:r>
            <a:r>
              <a:rPr lang="en-US" altLang="zh-CN" sz="2800" dirty="0" smtClean="0">
                <a:solidFill>
                  <a:srgbClr val="C0504D"/>
                </a:solidFill>
                <a:latin typeface="Georgia"/>
                <a:cs typeface="Georgia"/>
              </a:rPr>
              <a:t>JavaScript</a:t>
            </a:r>
            <a:r>
              <a:rPr lang="en-US" altLang="zh-CN" sz="2800" dirty="0" smtClean="0">
                <a:latin typeface="Georgia"/>
                <a:cs typeface="Georgia"/>
              </a:rPr>
              <a:t> , </a:t>
            </a:r>
            <a:br>
              <a:rPr lang="en-US" altLang="zh-CN" sz="2800" dirty="0" smtClean="0">
                <a:latin typeface="Georgia"/>
                <a:cs typeface="Georgia"/>
              </a:rPr>
            </a:br>
            <a:r>
              <a:rPr lang="en-US" altLang="zh-CN" sz="2800" dirty="0">
                <a:latin typeface="Georgia"/>
                <a:cs typeface="Georgia"/>
              </a:rPr>
              <a:t>	</a:t>
            </a:r>
            <a:r>
              <a:rPr lang="en-US" altLang="zh-CN" sz="2800" dirty="0" smtClean="0">
                <a:latin typeface="Georgia"/>
                <a:cs typeface="Georgia"/>
              </a:rPr>
              <a:t>will </a:t>
            </a:r>
            <a:r>
              <a:rPr lang="en-US" altLang="zh-CN" sz="2800" dirty="0">
                <a:solidFill>
                  <a:srgbClr val="C0504D"/>
                </a:solidFill>
                <a:latin typeface="Georgia"/>
                <a:cs typeface="Georgia"/>
              </a:rPr>
              <a:t>eventually</a:t>
            </a:r>
            <a:r>
              <a:rPr lang="en-US" altLang="zh-CN" sz="2800" dirty="0">
                <a:latin typeface="Georgia"/>
                <a:cs typeface="Georgia"/>
              </a:rPr>
              <a:t> be written in </a:t>
            </a:r>
            <a:r>
              <a:rPr lang="en-US" altLang="zh-CN" sz="2800" dirty="0" smtClean="0">
                <a:solidFill>
                  <a:srgbClr val="C0504D"/>
                </a:solidFill>
                <a:latin typeface="Georgia"/>
                <a:cs typeface="Georgia"/>
              </a:rPr>
              <a:t>JavaScript </a:t>
            </a:r>
            <a:r>
              <a:rPr kumimoji="1" lang="en-US" altLang="zh-CN" sz="2800" dirty="0" smtClean="0">
                <a:latin typeface="Georgia"/>
                <a:cs typeface="Georgia"/>
              </a:rPr>
              <a:t>.</a:t>
            </a:r>
            <a:br>
              <a:rPr kumimoji="1" lang="en-US" altLang="zh-CN" sz="2800" dirty="0" smtClean="0">
                <a:latin typeface="Georgia"/>
                <a:cs typeface="Georgia"/>
              </a:rPr>
            </a:br>
            <a:r>
              <a:rPr kumimoji="1" lang="en-US" altLang="zh-CN" sz="2800" dirty="0">
                <a:latin typeface="Georgia"/>
                <a:cs typeface="Georgia"/>
              </a:rPr>
              <a:t/>
            </a:r>
            <a:br>
              <a:rPr kumimoji="1" lang="en-US" altLang="zh-CN" sz="2800" dirty="0">
                <a:latin typeface="Georgia"/>
                <a:cs typeface="Georgia"/>
              </a:rPr>
            </a:br>
            <a:r>
              <a:rPr kumimoji="1" lang="zh-CN" altLang="zh-CN" sz="2000" dirty="0" smtClean="0">
                <a:latin typeface="Georgia"/>
                <a:cs typeface="Georgia"/>
              </a:rPr>
              <a:t>—</a:t>
            </a:r>
            <a:r>
              <a:rPr kumimoji="1" lang="en-US" altLang="zh-CN" sz="2000" dirty="0" smtClean="0">
                <a:latin typeface="Georgia"/>
                <a:cs typeface="Georgia"/>
              </a:rPr>
              <a:t> </a:t>
            </a:r>
            <a:r>
              <a:rPr kumimoji="1" lang="en-US" altLang="zh-CN" sz="2000" dirty="0">
                <a:latin typeface="Georgia"/>
                <a:cs typeface="Georgia"/>
              </a:rPr>
              <a:t>Jeff </a:t>
            </a:r>
            <a:r>
              <a:rPr kumimoji="1" lang="en-US" altLang="zh-CN" sz="2000" dirty="0" smtClean="0">
                <a:latin typeface="Georgia"/>
                <a:cs typeface="Georgia"/>
              </a:rPr>
              <a:t>Atwood</a:t>
            </a:r>
            <a:endParaRPr kumimoji="1" lang="zh-CN" altLang="en-US" sz="2000" dirty="0">
              <a:latin typeface="Georgia"/>
              <a:cs typeface="Georgia"/>
            </a:endParaRPr>
          </a:p>
        </p:txBody>
      </p:sp>
      <p:pic>
        <p:nvPicPr>
          <p:cNvPr id="5" name="图片 4" descr="Jeff_Atwo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96" y="611631"/>
            <a:ext cx="1378204" cy="206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7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JavaScript</a:t>
            </a:r>
            <a:r>
              <a:rPr kumimoji="1" lang="en-US" altLang="en-US" dirty="0" smtClean="0">
                <a:solidFill>
                  <a:srgbClr val="C0504D"/>
                </a:solidFill>
              </a:rPr>
              <a:t>的使用方式</a:t>
            </a:r>
            <a:endParaRPr kumimoji="1" lang="zh-CN" altLang="en-US" dirty="0">
              <a:solidFill>
                <a:srgbClr val="C0504D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57200" y="1282700"/>
            <a:ext cx="8229600" cy="4610100"/>
          </a:xfrm>
        </p:spPr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标签中编写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代码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标签引入外部的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2356943"/>
            <a:ext cx="7594600" cy="385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44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C0504D"/>
                </a:solidFill>
              </a:rPr>
              <a:t>控制输出和注释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57200" y="9398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控制输出的三种方式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弹出消息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alert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页面输出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document.write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控制台输出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>
                <a:solidFill>
                  <a:srgbClr val="FF0000"/>
                </a:solidFill>
              </a:rPr>
              <a:t>console.log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注释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单行注释 </a:t>
            </a:r>
            <a:r>
              <a:rPr kumimoji="1" lang="en-US" altLang="zh-CN" dirty="0" smtClean="0"/>
              <a:t>//</a:t>
            </a:r>
          </a:p>
          <a:p>
            <a:pPr lvl="1"/>
            <a:r>
              <a:rPr kumimoji="1" lang="zh-CN" altLang="en-US" dirty="0" smtClean="0"/>
              <a:t>多行注释 </a:t>
            </a:r>
            <a:r>
              <a:rPr kumimoji="1" lang="en-US" altLang="zh-CN" dirty="0" smtClean="0"/>
              <a:t>/**/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42" y="1153305"/>
            <a:ext cx="5509258" cy="329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2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>
                <a:solidFill>
                  <a:srgbClr val="C0504D"/>
                </a:solidFill>
              </a:rPr>
              <a:t>变量</a:t>
            </a:r>
            <a:endParaRPr kumimoji="1" lang="zh-CN" altLang="en-US" dirty="0">
              <a:solidFill>
                <a:srgbClr val="C0504D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57200" y="9398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dirty="0" smtClean="0"/>
              <a:t>变量基础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概念：变量是编程语言中能够存储计算结果或表示值的抽象概念。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使用：在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语言中变量需要先声明再使用。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声明：使用 </a:t>
            </a:r>
            <a:r>
              <a:rPr kumimoji="1" lang="en-US" altLang="zh-CN" dirty="0" smtClean="0">
                <a:solidFill>
                  <a:srgbClr val="C0504D"/>
                </a:solidFill>
              </a:rPr>
              <a:t>var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关键字来声明变量。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示例：</a:t>
            </a:r>
            <a:r>
              <a:rPr kumimoji="1" lang="en-US" altLang="zh-CN" dirty="0" smtClean="0">
                <a:solidFill>
                  <a:srgbClr val="C0504D"/>
                </a:solidFill>
              </a:rPr>
              <a:t>var </a:t>
            </a:r>
            <a:r>
              <a:rPr kumimoji="1" lang="zh-CN" altLang="en-US" dirty="0" smtClean="0">
                <a:solidFill>
                  <a:srgbClr val="C0504D"/>
                </a:solidFill>
              </a:rPr>
              <a:t> </a:t>
            </a:r>
            <a:r>
              <a:rPr kumimoji="1" lang="en-US" altLang="zh-CN" dirty="0" smtClean="0">
                <a:solidFill>
                  <a:srgbClr val="C0504D"/>
                </a:solidFill>
              </a:rPr>
              <a:t>name = “wendingding”</a:t>
            </a:r>
            <a:r>
              <a:rPr kumimoji="1" lang="zh-CN" altLang="en-US" dirty="0" smtClean="0">
                <a:solidFill>
                  <a:srgbClr val="C0504D"/>
                </a:solidFill>
              </a:rPr>
              <a:t>；</a:t>
            </a:r>
            <a:endParaRPr kumimoji="1" lang="en-US" altLang="zh-CN" dirty="0" smtClean="0">
              <a:solidFill>
                <a:srgbClr val="C0504D"/>
              </a:solidFill>
            </a:endParaRPr>
          </a:p>
          <a:p>
            <a:pPr lvl="1"/>
            <a:r>
              <a:rPr kumimoji="1" lang="zh-CN" altLang="en-US" dirty="0" smtClean="0"/>
              <a:t>访问：变量可以通过变量名来访问。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2"/>
            <a:r>
              <a:rPr kumimoji="1" lang="zh-CN" altLang="en-US" dirty="0">
                <a:latin typeface="宋体"/>
                <a:ea typeface="宋体"/>
                <a:cs typeface="宋体"/>
              </a:rPr>
              <a:t>思考</a:t>
            </a:r>
            <a:r>
              <a:rPr kumimoji="1" lang="en-US" altLang="zh-CN" dirty="0">
                <a:latin typeface="宋体"/>
                <a:ea typeface="宋体"/>
                <a:cs typeface="宋体"/>
              </a:rPr>
              <a:t>：</a:t>
            </a:r>
            <a:r>
              <a:rPr kumimoji="1" lang="en-US" altLang="en-US" dirty="0">
                <a:latin typeface="宋体"/>
                <a:ea typeface="宋体"/>
                <a:cs typeface="宋体"/>
              </a:rPr>
              <a:t>数据在程序中是如何存储的？</a:t>
            </a:r>
          </a:p>
          <a:p>
            <a:pPr lvl="2"/>
            <a:r>
              <a:rPr kumimoji="1" lang="en-US" altLang="en-US" dirty="0">
                <a:latin typeface="宋体"/>
                <a:ea typeface="宋体"/>
                <a:cs typeface="宋体"/>
              </a:rPr>
              <a:t>思考：变量的意义是什么</a:t>
            </a:r>
            <a:r>
              <a:rPr kumimoji="1" lang="en-US" altLang="en-US" dirty="0" smtClean="0">
                <a:latin typeface="宋体"/>
                <a:ea typeface="宋体"/>
                <a:cs typeface="宋体"/>
              </a:rPr>
              <a:t>？</a:t>
            </a:r>
          </a:p>
          <a:p>
            <a:pPr marL="457200" lvl="1" indent="0">
              <a:buNone/>
            </a:pPr>
            <a:endParaRPr kumimoji="1" lang="en-US" altLang="en-US" dirty="0" smtClean="0">
              <a:latin typeface="宋体"/>
              <a:ea typeface="宋体"/>
              <a:cs typeface="宋体"/>
            </a:endParaRPr>
          </a:p>
          <a:p>
            <a:r>
              <a:rPr kumimoji="1" lang="zh-CN" altLang="en-US" dirty="0" smtClean="0">
                <a:latin typeface="宋体"/>
                <a:ea typeface="宋体"/>
                <a:cs typeface="宋体"/>
              </a:rPr>
              <a:t>命名规范</a:t>
            </a:r>
            <a:endParaRPr kumimoji="1" lang="en-US" altLang="zh-CN" dirty="0" smtClean="0">
              <a:latin typeface="宋体"/>
              <a:ea typeface="宋体"/>
              <a:cs typeface="宋体"/>
            </a:endParaRPr>
          </a:p>
          <a:p>
            <a:endParaRPr kumimoji="1"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kumimoji="1" lang="zh-CN" altLang="en-US" dirty="0" smtClean="0">
                <a:latin typeface="宋体"/>
                <a:ea typeface="宋体"/>
                <a:cs typeface="宋体"/>
              </a:rPr>
              <a:t>标识符可以使用下划线、字母、数字和</a:t>
            </a:r>
            <a:r>
              <a:rPr kumimoji="1" lang="en-US" altLang="zh-CN" dirty="0" smtClean="0">
                <a:latin typeface="宋体"/>
                <a:ea typeface="宋体"/>
                <a:cs typeface="宋体"/>
              </a:rPr>
              <a:t>$</a:t>
            </a:r>
            <a:r>
              <a:rPr kumimoji="1" lang="zh-CN" altLang="en-US" dirty="0" smtClean="0">
                <a:latin typeface="宋体"/>
                <a:ea typeface="宋体"/>
                <a:cs typeface="宋体"/>
              </a:rPr>
              <a:t>符号。</a:t>
            </a:r>
            <a:endParaRPr kumimoji="1"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kumimoji="1" lang="zh-CN" altLang="en-US" dirty="0" smtClean="0">
                <a:latin typeface="宋体"/>
                <a:ea typeface="宋体"/>
                <a:cs typeface="宋体"/>
              </a:rPr>
              <a:t>标识符不能以数字开头。</a:t>
            </a:r>
            <a:endParaRPr kumimoji="1"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kumimoji="1" lang="zh-CN" altLang="en-US" dirty="0" smtClean="0">
                <a:latin typeface="宋体"/>
                <a:ea typeface="宋体"/>
                <a:cs typeface="宋体"/>
              </a:rPr>
              <a:t>标识符区分大小写。</a:t>
            </a:r>
            <a:endParaRPr kumimoji="1" lang="en-US" altLang="zh-CN" dirty="0" smtClean="0">
              <a:latin typeface="宋体"/>
              <a:ea typeface="宋体"/>
              <a:cs typeface="宋体"/>
            </a:endParaRPr>
          </a:p>
          <a:p>
            <a:pPr lvl="1"/>
            <a:r>
              <a:rPr kumimoji="1" lang="zh-CN" altLang="en-US" dirty="0" smtClean="0">
                <a:latin typeface="宋体"/>
                <a:ea typeface="宋体"/>
                <a:cs typeface="宋体"/>
              </a:rPr>
              <a:t>标识符不能使用</a:t>
            </a:r>
            <a:r>
              <a:rPr kumimoji="1" lang="en-US" altLang="zh-CN" dirty="0" smtClean="0">
                <a:latin typeface="宋体"/>
                <a:ea typeface="宋体"/>
                <a:cs typeface="宋体"/>
              </a:rPr>
              <a:t>JavaScript</a:t>
            </a:r>
            <a:r>
              <a:rPr kumimoji="1" lang="zh-CN" altLang="en-US" dirty="0" smtClean="0">
                <a:latin typeface="宋体"/>
                <a:ea typeface="宋体"/>
                <a:cs typeface="宋体"/>
              </a:rPr>
              <a:t>的关键字和保留字。</a:t>
            </a:r>
            <a:endParaRPr kumimoji="1" lang="en-US" altLang="zh-CN" dirty="0" smtClean="0">
              <a:latin typeface="宋体"/>
              <a:ea typeface="宋体"/>
              <a:cs typeface="宋体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宋体"/>
              <a:ea typeface="宋体"/>
              <a:cs typeface="宋体"/>
            </a:endParaRPr>
          </a:p>
          <a:p>
            <a:r>
              <a:rPr kumimoji="1" lang="zh-CN" altLang="en-US" dirty="0" smtClean="0">
                <a:latin typeface="宋体"/>
                <a:ea typeface="宋体"/>
                <a:cs typeface="宋体"/>
              </a:rPr>
              <a:t>驼峰标识</a:t>
            </a:r>
            <a:endParaRPr kumimoji="1" lang="zh-CN" altLang="en-US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5471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>
                <a:solidFill>
                  <a:srgbClr val="C0504D"/>
                </a:solidFill>
              </a:rPr>
              <a:t>数据类型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界限 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类型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观察下面的字面量</a:t>
            </a:r>
            <a:r>
              <a:rPr kumimoji="1" lang="en-US" altLang="zh-CN" dirty="0" smtClean="0"/>
              <a:t>（</a:t>
            </a:r>
            <a:r>
              <a:rPr kumimoji="1" lang="zh-CN" altLang="en-US" dirty="0" smtClean="0"/>
              <a:t>值）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123</a:t>
            </a:r>
          </a:p>
          <a:p>
            <a:pPr lvl="1"/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老虎，老虎！</a:t>
            </a:r>
            <a:r>
              <a:rPr kumimoji="1" lang="en-US" altLang="zh-CN" dirty="0" smtClean="0"/>
              <a:t>”</a:t>
            </a:r>
          </a:p>
          <a:p>
            <a:pPr lvl="1"/>
            <a:r>
              <a:rPr kumimoji="1" lang="en-US" altLang="zh-CN" dirty="0" smtClean="0"/>
              <a:t>false</a:t>
            </a:r>
          </a:p>
          <a:p>
            <a:pPr lvl="1"/>
            <a:r>
              <a:rPr kumimoji="1" lang="en-US" altLang="zh-CN" dirty="0" smtClean="0"/>
              <a:t>314.125</a:t>
            </a:r>
          </a:p>
          <a:p>
            <a:pPr lvl="1"/>
            <a:r>
              <a:rPr kumimoji="1" lang="en-US" altLang="zh-CN" dirty="0" smtClean="0"/>
              <a:t>“Nice to Meet u”</a:t>
            </a:r>
          </a:p>
          <a:p>
            <a:pPr lvl="1"/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4" name="图片 3" descr="1378102669586vcht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93" y="914400"/>
            <a:ext cx="4026207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7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C0504D"/>
                </a:solidFill>
              </a:rPr>
              <a:t>JavaScript</a:t>
            </a:r>
            <a:r>
              <a:rPr kumimoji="1" lang="zh-CN" altLang="en-US" dirty="0" smtClean="0">
                <a:solidFill>
                  <a:srgbClr val="C0504D"/>
                </a:solidFill>
              </a:rPr>
              <a:t>语言的</a:t>
            </a:r>
            <a:r>
              <a:rPr kumimoji="1" lang="en-US" altLang="en-US" dirty="0" smtClean="0">
                <a:solidFill>
                  <a:srgbClr val="C0504D"/>
                </a:solidFill>
              </a:rPr>
              <a:t>数据</a:t>
            </a:r>
            <a:r>
              <a:rPr kumimoji="1" lang="en-US" altLang="en-US" dirty="0">
                <a:solidFill>
                  <a:srgbClr val="C0504D"/>
                </a:solidFill>
              </a:rPr>
              <a:t>类型</a:t>
            </a:r>
            <a:endParaRPr kumimoji="1" lang="zh-CN" altLang="en-US" dirty="0"/>
          </a:p>
        </p:txBody>
      </p:sp>
      <p:pic>
        <p:nvPicPr>
          <p:cNvPr id="4" name="内容占位符 3" descr="Snip20190408_72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47033" b="-47033"/>
          <a:stretch>
            <a:fillRect/>
          </a:stretch>
        </p:blipFill>
        <p:spPr>
          <a:xfrm>
            <a:off x="152400" y="274638"/>
            <a:ext cx="8686800" cy="5254978"/>
          </a:xfrm>
        </p:spPr>
      </p:pic>
    </p:spTree>
    <p:extLst>
      <p:ext uri="{BB962C8B-B14F-4D97-AF65-F5344CB8AC3E}">
        <p14:creationId xmlns:p14="http://schemas.microsoft.com/office/powerpoint/2010/main" val="133572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385</Words>
  <Application>Microsoft Macintosh PowerPoint</Application>
  <PresentationFormat>全屏显示(4:3)</PresentationFormat>
  <Paragraphs>153</Paragraphs>
  <Slides>15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JavaScript语言基础</vt:lpstr>
      <vt:lpstr>JavaScript语言的历史和背景</vt:lpstr>
      <vt:lpstr>JavaScript语言的应用</vt:lpstr>
      <vt:lpstr>   Any application that can be written in JavaScript ,   will eventually be written in JavaScript .  — Jeff Atwood</vt:lpstr>
      <vt:lpstr>JavaScript的使用方式</vt:lpstr>
      <vt:lpstr>控制输出和注释</vt:lpstr>
      <vt:lpstr>变量</vt:lpstr>
      <vt:lpstr>数据类型</vt:lpstr>
      <vt:lpstr>JavaScript语言的数据类型</vt:lpstr>
      <vt:lpstr>PowerPoint 演示文稿</vt:lpstr>
      <vt:lpstr>字符串（string）</vt:lpstr>
      <vt:lpstr>数值（number）</vt:lpstr>
      <vt:lpstr>布尔值（boolean）、Null和Undefined</vt:lpstr>
      <vt:lpstr>类型的转换</vt:lpstr>
      <vt:lpstr>操作符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文顶 顶</dc:creator>
  <cp:lastModifiedBy>文顶 顶</cp:lastModifiedBy>
  <cp:revision>43</cp:revision>
  <dcterms:created xsi:type="dcterms:W3CDTF">2019-04-02T11:23:51Z</dcterms:created>
  <dcterms:modified xsi:type="dcterms:W3CDTF">2019-04-09T03:56:31Z</dcterms:modified>
</cp:coreProperties>
</file>