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7"/>
    <p:sldId id="257" r:id="rId48"/>
    <p:sldId id="258" r:id="rId49"/>
    <p:sldId id="259" r:id="rId50"/>
    <p:sldId id="260" r:id="rId51"/>
    <p:sldId id="261" r:id="rId52"/>
    <p:sldId id="262" r:id="rId53"/>
  </p:sldIdLst>
  <p:sldSz cx="15621000" cy="88011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  <p:embeddedFont>
      <p:font typeface="Canva Sans Medium" charset="1" panose="020B0603030501040103"/>
      <p:regular r:id="rId18"/>
    </p:embeddedFont>
    <p:embeddedFont>
      <p:font typeface="Canva Sans Medium Italics" charset="1" panose="020B0603030501040103"/>
      <p:regular r:id="rId19"/>
    </p:embeddedFont>
    <p:embeddedFont>
      <p:font typeface="Barlow" charset="1" panose="00000500000000000000"/>
      <p:regular r:id="rId20"/>
    </p:embeddedFont>
    <p:embeddedFont>
      <p:font typeface="Barlow Bold" charset="1" panose="00000800000000000000"/>
      <p:regular r:id="rId21"/>
    </p:embeddedFont>
    <p:embeddedFont>
      <p:font typeface="Barlow Italics" charset="1" panose="00000500000000000000"/>
      <p:regular r:id="rId22"/>
    </p:embeddedFont>
    <p:embeddedFont>
      <p:font typeface="Barlow Bold Italics" charset="1" panose="00000800000000000000"/>
      <p:regular r:id="rId23"/>
    </p:embeddedFont>
    <p:embeddedFont>
      <p:font typeface="Barlow Thin" charset="1" panose="00000300000000000000"/>
      <p:regular r:id="rId24"/>
    </p:embeddedFont>
    <p:embeddedFont>
      <p:font typeface="Barlow Thin Italics" charset="1" panose="00000300000000000000"/>
      <p:regular r:id="rId25"/>
    </p:embeddedFont>
    <p:embeddedFont>
      <p:font typeface="Barlow Extra-Light" charset="1" panose="00000300000000000000"/>
      <p:regular r:id="rId26"/>
    </p:embeddedFont>
    <p:embeddedFont>
      <p:font typeface="Barlow Extra-Light Italics" charset="1" panose="00000300000000000000"/>
      <p:regular r:id="rId27"/>
    </p:embeddedFont>
    <p:embeddedFont>
      <p:font typeface="Barlow Light" charset="1" panose="00000400000000000000"/>
      <p:regular r:id="rId28"/>
    </p:embeddedFont>
    <p:embeddedFont>
      <p:font typeface="Barlow Light Italics" charset="1" panose="00000400000000000000"/>
      <p:regular r:id="rId29"/>
    </p:embeddedFont>
    <p:embeddedFont>
      <p:font typeface="Barlow Medium" charset="1" panose="00000600000000000000"/>
      <p:regular r:id="rId30"/>
    </p:embeddedFont>
    <p:embeddedFont>
      <p:font typeface="Barlow Medium Italics" charset="1" panose="00000600000000000000"/>
      <p:regular r:id="rId31"/>
    </p:embeddedFont>
    <p:embeddedFont>
      <p:font typeface="Barlow Semi-Bold" charset="1" panose="00000700000000000000"/>
      <p:regular r:id="rId32"/>
    </p:embeddedFont>
    <p:embeddedFont>
      <p:font typeface="Barlow Semi-Bold Italics" charset="1" panose="00000700000000000000"/>
      <p:regular r:id="rId33"/>
    </p:embeddedFont>
    <p:embeddedFont>
      <p:font typeface="Barlow Ultra-Bold" charset="1" panose="00000900000000000000"/>
      <p:regular r:id="rId34"/>
    </p:embeddedFont>
    <p:embeddedFont>
      <p:font typeface="Barlow Ultra-Bold Italics" charset="1" panose="00000900000000000000"/>
      <p:regular r:id="rId35"/>
    </p:embeddedFont>
    <p:embeddedFont>
      <p:font typeface="Barlow Heavy" charset="1" panose="00000A00000000000000"/>
      <p:regular r:id="rId36"/>
    </p:embeddedFont>
    <p:embeddedFont>
      <p:font typeface="Barlow Heavy Italics" charset="1" panose="00000A00000000000000"/>
      <p:regular r:id="rId37"/>
    </p:embeddedFont>
    <p:embeddedFont>
      <p:font typeface="Open Sans" charset="1" panose="020B0606030504020204"/>
      <p:regular r:id="rId38"/>
    </p:embeddedFont>
    <p:embeddedFont>
      <p:font typeface="Open Sans Bold" charset="1" panose="020B0806030504020204"/>
      <p:regular r:id="rId39"/>
    </p:embeddedFont>
    <p:embeddedFont>
      <p:font typeface="Open Sans Italics" charset="1" panose="020B0606030504020204"/>
      <p:regular r:id="rId40"/>
    </p:embeddedFont>
    <p:embeddedFont>
      <p:font typeface="Open Sans Bold Italics" charset="1" panose="020B0806030504020204"/>
      <p:regular r:id="rId41"/>
    </p:embeddedFont>
    <p:embeddedFont>
      <p:font typeface="Open Sans Light" charset="1" panose="020B0306030504020204"/>
      <p:regular r:id="rId42"/>
    </p:embeddedFont>
    <p:embeddedFont>
      <p:font typeface="Open Sans Light Italics" charset="1" panose="020B0306030504020204"/>
      <p:regular r:id="rId43"/>
    </p:embeddedFont>
    <p:embeddedFont>
      <p:font typeface="Open Sans Ultra-Bold" charset="1" panose="00000000000000000000"/>
      <p:regular r:id="rId44"/>
    </p:embeddedFont>
    <p:embeddedFont>
      <p:font typeface="Open Sans Ultra-Bold Italics" charset="1" panose="00000000000000000000"/>
      <p:regular r:id="rId45"/>
    </p:embeddedFont>
    <p:embeddedFont>
      <p:font typeface="Bungee" charset="1" panose="00000000000000000000"/>
      <p:regular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47" Target="slides/slide1.xml" Type="http://schemas.openxmlformats.org/officeDocument/2006/relationships/slide"/><Relationship Id="rId48" Target="slides/slide2.xml" Type="http://schemas.openxmlformats.org/officeDocument/2006/relationships/slide"/><Relationship Id="rId49" Target="slides/slide3.xml" Type="http://schemas.openxmlformats.org/officeDocument/2006/relationships/slide"/><Relationship Id="rId5" Target="tableStyles.xml" Type="http://schemas.openxmlformats.org/officeDocument/2006/relationships/tableStyles"/><Relationship Id="rId50" Target="slides/slide4.xml" Type="http://schemas.openxmlformats.org/officeDocument/2006/relationships/slide"/><Relationship Id="rId51" Target="slides/slide5.xml" Type="http://schemas.openxmlformats.org/officeDocument/2006/relationships/slide"/><Relationship Id="rId52" Target="slides/slide6.xml" Type="http://schemas.openxmlformats.org/officeDocument/2006/relationships/slide"/><Relationship Id="rId53" Target="slides/slide7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https://github.com/git-siddhesh/TEGD_thirdai_hackathon" TargetMode="External" Type="http://schemas.openxmlformats.org/officeDocument/2006/relationships/hyperlink"/><Relationship Id="rId5" Target="../media/image3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jpeg" Type="http://schemas.openxmlformats.org/officeDocument/2006/relationships/image"/><Relationship Id="rId6" Target="../media/VAFqqmZE4jA.mp4" Type="http://schemas.openxmlformats.org/officeDocument/2006/relationships/video"/><Relationship Id="rId7" Target="../media/VAFqqmZE4jA.mp4" Type="http://schemas.microsoft.com/office/2007/relationships/media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https://github.com/git-siddhesh/TEGD_thirdai_hackathon" TargetMode="External" Type="http://schemas.openxmlformats.org/officeDocument/2006/relationships/hyperlink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609763" y="2090261"/>
            <a:ext cx="1774030" cy="1552276"/>
            <a:chOff x="0" y="0"/>
            <a:chExt cx="812800" cy="711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301625"/>
              <a:ext cx="558800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405805" y="3059444"/>
            <a:ext cx="11215195" cy="2560440"/>
            <a:chOff x="0" y="0"/>
            <a:chExt cx="3452489" cy="78820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452489" cy="788207"/>
            </a:xfrm>
            <a:custGeom>
              <a:avLst/>
              <a:gdLst/>
              <a:ahLst/>
              <a:cxnLst/>
              <a:rect r="r" b="b" t="t" l="l"/>
              <a:pathLst>
                <a:path h="788207" w="3452489">
                  <a:moveTo>
                    <a:pt x="0" y="0"/>
                  </a:moveTo>
                  <a:lnTo>
                    <a:pt x="3452489" y="0"/>
                  </a:lnTo>
                  <a:lnTo>
                    <a:pt x="3452489" y="788207"/>
                  </a:lnTo>
                  <a:lnTo>
                    <a:pt x="0" y="788207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496778" y="2090261"/>
            <a:ext cx="5436482" cy="4337004"/>
            <a:chOff x="0" y="0"/>
            <a:chExt cx="1673568" cy="133510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73568" cy="1335105"/>
            </a:xfrm>
            <a:custGeom>
              <a:avLst/>
              <a:gdLst/>
              <a:ahLst/>
              <a:cxnLst/>
              <a:rect r="r" b="b" t="t" l="l"/>
              <a:pathLst>
                <a:path h="1335105" w="1673568">
                  <a:moveTo>
                    <a:pt x="1470368" y="0"/>
                  </a:moveTo>
                  <a:lnTo>
                    <a:pt x="0" y="0"/>
                  </a:lnTo>
                  <a:lnTo>
                    <a:pt x="203200" y="1335105"/>
                  </a:lnTo>
                  <a:lnTo>
                    <a:pt x="1673568" y="1335105"/>
                  </a:lnTo>
                  <a:lnTo>
                    <a:pt x="1470368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28575"/>
              <a:ext cx="609600" cy="638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458422" y="6875185"/>
            <a:ext cx="4704156" cy="869434"/>
            <a:chOff x="0" y="0"/>
            <a:chExt cx="1448129" cy="2676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48129" cy="267647"/>
            </a:xfrm>
            <a:custGeom>
              <a:avLst/>
              <a:gdLst/>
              <a:ahLst/>
              <a:cxnLst/>
              <a:rect r="r" b="b" t="t" l="l"/>
              <a:pathLst>
                <a:path h="267647" w="1448129">
                  <a:moveTo>
                    <a:pt x="70768" y="0"/>
                  </a:moveTo>
                  <a:lnTo>
                    <a:pt x="1377361" y="0"/>
                  </a:lnTo>
                  <a:cubicBezTo>
                    <a:pt x="1396130" y="0"/>
                    <a:pt x="1414130" y="7456"/>
                    <a:pt x="1427401" y="20727"/>
                  </a:cubicBezTo>
                  <a:cubicBezTo>
                    <a:pt x="1440673" y="33999"/>
                    <a:pt x="1448129" y="51999"/>
                    <a:pt x="1448129" y="70768"/>
                  </a:cubicBezTo>
                  <a:lnTo>
                    <a:pt x="1448129" y="196879"/>
                  </a:lnTo>
                  <a:cubicBezTo>
                    <a:pt x="1448129" y="235963"/>
                    <a:pt x="1416445" y="267647"/>
                    <a:pt x="1377361" y="267647"/>
                  </a:cubicBezTo>
                  <a:lnTo>
                    <a:pt x="70768" y="267647"/>
                  </a:lnTo>
                  <a:cubicBezTo>
                    <a:pt x="51999" y="267647"/>
                    <a:pt x="33999" y="260191"/>
                    <a:pt x="20727" y="246919"/>
                  </a:cubicBezTo>
                  <a:cubicBezTo>
                    <a:pt x="7456" y="233648"/>
                    <a:pt x="0" y="215648"/>
                    <a:pt x="0" y="196879"/>
                  </a:cubicBezTo>
                  <a:lnTo>
                    <a:pt x="0" y="70768"/>
                  </a:lnTo>
                  <a:cubicBezTo>
                    <a:pt x="0" y="31684"/>
                    <a:pt x="31684" y="0"/>
                    <a:pt x="70768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14" id="14">
            <a:hlinkClick r:id="rId4" tooltip="https://github.com/git-siddhesh/TEGD_thirdai_hackathon"/>
          </p:cNvPr>
          <p:cNvSpPr/>
          <p:nvPr/>
        </p:nvSpPr>
        <p:spPr>
          <a:xfrm flipH="false" flipV="false" rot="0">
            <a:off x="9239534" y="7051476"/>
            <a:ext cx="516851" cy="516851"/>
          </a:xfrm>
          <a:custGeom>
            <a:avLst/>
            <a:gdLst/>
            <a:ahLst/>
            <a:cxnLst/>
            <a:rect r="r" b="b" t="t" l="l"/>
            <a:pathLst>
              <a:path h="516851" w="516851">
                <a:moveTo>
                  <a:pt x="0" y="0"/>
                </a:moveTo>
                <a:lnTo>
                  <a:pt x="516851" y="0"/>
                </a:lnTo>
                <a:lnTo>
                  <a:pt x="516851" y="516851"/>
                </a:lnTo>
                <a:lnTo>
                  <a:pt x="0" y="5168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0" y="571890"/>
            <a:ext cx="7539796" cy="2487554"/>
          </a:xfrm>
          <a:custGeom>
            <a:avLst/>
            <a:gdLst/>
            <a:ahLst/>
            <a:cxnLst/>
            <a:rect r="r" b="b" t="t" l="l"/>
            <a:pathLst>
              <a:path h="2487554" w="7539796">
                <a:moveTo>
                  <a:pt x="0" y="0"/>
                </a:moveTo>
                <a:lnTo>
                  <a:pt x="7539796" y="0"/>
                </a:lnTo>
                <a:lnTo>
                  <a:pt x="7539796" y="2487554"/>
                </a:lnTo>
                <a:lnTo>
                  <a:pt x="0" y="24875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862644" y="3518609"/>
            <a:ext cx="5187764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FFFFFF"/>
                </a:solidFill>
                <a:latin typeface="Barlow Bold"/>
              </a:rPr>
              <a:t>TEGD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496778" y="3484921"/>
            <a:ext cx="3294151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Barlow Medium"/>
              </a:rPr>
              <a:t>YOUR OWN DRIVE SEARCH ENGINE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077344" y="6731734"/>
            <a:ext cx="3663546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spc="-134">
                <a:solidFill>
                  <a:srgbClr val="000000"/>
                </a:solidFill>
                <a:latin typeface="Barlow"/>
              </a:rPr>
              <a:t>Siddhesh Dosi</a:t>
            </a:r>
          </a:p>
          <a:p>
            <a:pPr algn="r">
              <a:lnSpc>
                <a:spcPts val="2940"/>
              </a:lnSpc>
            </a:pPr>
            <a:r>
              <a:rPr lang="en-US" sz="2100" spc="-134">
                <a:solidFill>
                  <a:srgbClr val="000000"/>
                </a:solidFill>
                <a:latin typeface="Barlow"/>
              </a:rPr>
              <a:t>Sai Krishna Avula</a:t>
            </a:r>
          </a:p>
          <a:p>
            <a:pPr algn="r">
              <a:lnSpc>
                <a:spcPts val="2940"/>
              </a:lnSpc>
            </a:pPr>
            <a:r>
              <a:rPr lang="en-US" sz="2100" spc="-134">
                <a:solidFill>
                  <a:srgbClr val="000000"/>
                </a:solidFill>
                <a:latin typeface="Barlow"/>
              </a:rPr>
              <a:t>Suraj Jaiswal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801685" y="6851786"/>
            <a:ext cx="3555998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FFFFF"/>
                </a:solidFill>
                <a:latin typeface="Barlow Medium"/>
              </a:rPr>
              <a:t>GITHUB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862644" y="4311089"/>
            <a:ext cx="5187764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Open Sans"/>
              </a:rPr>
              <a:t>THIRDAI ENGINE FOR GDRIVE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5621000" cy="8801100"/>
          </a:xfrm>
          <a:custGeom>
            <a:avLst/>
            <a:gdLst/>
            <a:ahLst/>
            <a:cxnLst/>
            <a:rect r="r" b="b" t="t" l="l"/>
            <a:pathLst>
              <a:path h="8801100" w="15621000">
                <a:moveTo>
                  <a:pt x="0" y="0"/>
                </a:moveTo>
                <a:lnTo>
                  <a:pt x="15621000" y="0"/>
                </a:lnTo>
                <a:lnTo>
                  <a:pt x="15621000" y="8801100"/>
                </a:lnTo>
                <a:lnTo>
                  <a:pt x="0" y="8801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51" t="-37004" r="-3951" b="-66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1192750">
            <a:off x="12144239" y="-862787"/>
            <a:ext cx="1929403" cy="10020505"/>
            <a:chOff x="0" y="0"/>
            <a:chExt cx="593948" cy="3084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3948" cy="3084715"/>
            </a:xfrm>
            <a:custGeom>
              <a:avLst/>
              <a:gdLst/>
              <a:ahLst/>
              <a:cxnLst/>
              <a:rect r="r" b="b" t="t" l="l"/>
              <a:pathLst>
                <a:path h="3084715" w="593948">
                  <a:moveTo>
                    <a:pt x="0" y="0"/>
                  </a:moveTo>
                  <a:lnTo>
                    <a:pt x="593948" y="0"/>
                  </a:lnTo>
                  <a:lnTo>
                    <a:pt x="593948" y="3084715"/>
                  </a:lnTo>
                  <a:lnTo>
                    <a:pt x="0" y="3084715"/>
                  </a:lnTo>
                  <a:close/>
                </a:path>
              </a:pathLst>
            </a:custGeom>
            <a:solidFill>
              <a:srgbClr val="2C7EF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5400000">
            <a:off x="6927313" y="6686869"/>
            <a:ext cx="2732849" cy="1495614"/>
          </a:xfrm>
          <a:custGeom>
            <a:avLst/>
            <a:gdLst/>
            <a:ahLst/>
            <a:cxnLst/>
            <a:rect r="r" b="b" t="t" l="l"/>
            <a:pathLst>
              <a:path h="1495614" w="2732849">
                <a:moveTo>
                  <a:pt x="0" y="0"/>
                </a:moveTo>
                <a:lnTo>
                  <a:pt x="2732849" y="0"/>
                </a:lnTo>
                <a:lnTo>
                  <a:pt x="2732849" y="1495613"/>
                </a:lnTo>
                <a:lnTo>
                  <a:pt x="0" y="14956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1192750">
            <a:off x="9846685" y="6537142"/>
            <a:ext cx="1302728" cy="1797342"/>
            <a:chOff x="0" y="0"/>
            <a:chExt cx="401032" cy="55329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1032" cy="553294"/>
            </a:xfrm>
            <a:custGeom>
              <a:avLst/>
              <a:gdLst/>
              <a:ahLst/>
              <a:cxnLst/>
              <a:rect r="r" b="b" t="t" l="l"/>
              <a:pathLst>
                <a:path h="553294" w="401032">
                  <a:moveTo>
                    <a:pt x="0" y="0"/>
                  </a:moveTo>
                  <a:lnTo>
                    <a:pt x="401032" y="0"/>
                  </a:lnTo>
                  <a:lnTo>
                    <a:pt x="401032" y="553294"/>
                  </a:lnTo>
                  <a:lnTo>
                    <a:pt x="0" y="553294"/>
                  </a:lnTo>
                  <a:close/>
                </a:path>
              </a:pathLst>
            </a:custGeom>
            <a:solidFill>
              <a:srgbClr val="2C7EF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1192750">
            <a:off x="13868815" y="77155"/>
            <a:ext cx="3186727" cy="9717919"/>
            <a:chOff x="0" y="0"/>
            <a:chExt cx="981003" cy="29915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81003" cy="2991567"/>
            </a:xfrm>
            <a:custGeom>
              <a:avLst/>
              <a:gdLst/>
              <a:ahLst/>
              <a:cxnLst/>
              <a:rect r="r" b="b" t="t" l="l"/>
              <a:pathLst>
                <a:path h="2991567" w="981003">
                  <a:moveTo>
                    <a:pt x="0" y="0"/>
                  </a:moveTo>
                  <a:lnTo>
                    <a:pt x="981003" y="0"/>
                  </a:lnTo>
                  <a:lnTo>
                    <a:pt x="981003" y="2991567"/>
                  </a:lnTo>
                  <a:lnTo>
                    <a:pt x="0" y="2991567"/>
                  </a:lnTo>
                  <a:close/>
                </a:path>
              </a:pathLst>
            </a:custGeom>
            <a:solidFill>
              <a:srgbClr val="1B0B5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1192750">
            <a:off x="15998999" y="292098"/>
            <a:ext cx="1119907" cy="10204423"/>
            <a:chOff x="0" y="0"/>
            <a:chExt cx="344753" cy="314133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44753" cy="3141333"/>
            </a:xfrm>
            <a:custGeom>
              <a:avLst/>
              <a:gdLst/>
              <a:ahLst/>
              <a:cxnLst/>
              <a:rect r="r" b="b" t="t" l="l"/>
              <a:pathLst>
                <a:path h="3141333" w="344753">
                  <a:moveTo>
                    <a:pt x="0" y="0"/>
                  </a:moveTo>
                  <a:lnTo>
                    <a:pt x="344753" y="0"/>
                  </a:lnTo>
                  <a:lnTo>
                    <a:pt x="344753" y="3141333"/>
                  </a:lnTo>
                  <a:lnTo>
                    <a:pt x="0" y="3141333"/>
                  </a:lnTo>
                  <a:close/>
                </a:path>
              </a:pathLst>
            </a:custGeom>
            <a:solidFill>
              <a:srgbClr val="2C7EF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5400000">
            <a:off x="10195796" y="6079966"/>
            <a:ext cx="1260238" cy="4515793"/>
            <a:chOff x="0" y="0"/>
            <a:chExt cx="389905" cy="13971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89905" cy="1397140"/>
            </a:xfrm>
            <a:custGeom>
              <a:avLst/>
              <a:gdLst/>
              <a:ahLst/>
              <a:cxnLst/>
              <a:rect r="r" b="b" t="t" l="l"/>
              <a:pathLst>
                <a:path h="1397140" w="389905">
                  <a:moveTo>
                    <a:pt x="0" y="0"/>
                  </a:moveTo>
                  <a:lnTo>
                    <a:pt x="389905" y="0"/>
                  </a:lnTo>
                  <a:lnTo>
                    <a:pt x="389905" y="1397140"/>
                  </a:lnTo>
                  <a:lnTo>
                    <a:pt x="0" y="1397140"/>
                  </a:lnTo>
                  <a:close/>
                </a:path>
              </a:pathLst>
            </a:custGeom>
            <a:solidFill>
              <a:srgbClr val="1B0B5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568018" y="7707743"/>
            <a:ext cx="116548" cy="1260238"/>
            <a:chOff x="0" y="0"/>
            <a:chExt cx="35878" cy="38795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5878" cy="387952"/>
            </a:xfrm>
            <a:custGeom>
              <a:avLst/>
              <a:gdLst/>
              <a:ahLst/>
              <a:cxnLst/>
              <a:rect r="r" b="b" t="t" l="l"/>
              <a:pathLst>
                <a:path h="387952" w="35878">
                  <a:moveTo>
                    <a:pt x="0" y="0"/>
                  </a:moveTo>
                  <a:lnTo>
                    <a:pt x="35878" y="0"/>
                  </a:lnTo>
                  <a:lnTo>
                    <a:pt x="35878" y="387952"/>
                  </a:lnTo>
                  <a:lnTo>
                    <a:pt x="0" y="387952"/>
                  </a:lnTo>
                  <a:close/>
                </a:path>
              </a:pathLst>
            </a:custGeom>
            <a:solidFill>
              <a:srgbClr val="2C7EF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-1630887" y="-1873952"/>
            <a:ext cx="2640330" cy="2640330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C7EF4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2880256" y="-747807"/>
            <a:ext cx="2732849" cy="1495614"/>
          </a:xfrm>
          <a:custGeom>
            <a:avLst/>
            <a:gdLst/>
            <a:ahLst/>
            <a:cxnLst/>
            <a:rect r="r" b="b" t="t" l="l"/>
            <a:pathLst>
              <a:path h="1495614" w="2732849">
                <a:moveTo>
                  <a:pt x="0" y="0"/>
                </a:moveTo>
                <a:lnTo>
                  <a:pt x="2732849" y="0"/>
                </a:lnTo>
                <a:lnTo>
                  <a:pt x="2732849" y="1495614"/>
                </a:lnTo>
                <a:lnTo>
                  <a:pt x="0" y="14956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030183" y="2308926"/>
            <a:ext cx="6099015" cy="33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0"/>
              </a:lnSpc>
            </a:pPr>
          </a:p>
        </p:txBody>
      </p:sp>
      <p:grpSp>
        <p:nvGrpSpPr>
          <p:cNvPr name="Group 27" id="27"/>
          <p:cNvGrpSpPr/>
          <p:nvPr/>
        </p:nvGrpSpPr>
        <p:grpSpPr>
          <a:xfrm rot="0">
            <a:off x="880110" y="3269191"/>
            <a:ext cx="10536072" cy="2125118"/>
            <a:chOff x="0" y="0"/>
            <a:chExt cx="14048096" cy="2833491"/>
          </a:xfrm>
        </p:grpSpPr>
        <p:sp>
          <p:nvSpPr>
            <p:cNvPr name="TextBox 28" id="28"/>
            <p:cNvSpPr txBox="true"/>
            <p:nvPr/>
          </p:nvSpPr>
          <p:spPr>
            <a:xfrm rot="0">
              <a:off x="2372482" y="2394389"/>
              <a:ext cx="9303132" cy="4391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91"/>
                </a:lnSpc>
              </a:pP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0" y="-38100"/>
              <a:ext cx="14048096" cy="1736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57"/>
                </a:lnSpc>
              </a:pPr>
              <a:r>
                <a:rPr lang="en-US" sz="4013" spc="80">
                  <a:solidFill>
                    <a:srgbClr val="000000"/>
                  </a:solidFill>
                  <a:latin typeface="Glacial Indifference"/>
                </a:rPr>
                <a:t>Have you ever found difficulty in searching your Google Drive data?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5621000" cy="8801100"/>
          </a:xfrm>
          <a:custGeom>
            <a:avLst/>
            <a:gdLst/>
            <a:ahLst/>
            <a:cxnLst/>
            <a:rect r="r" b="b" t="t" l="l"/>
            <a:pathLst>
              <a:path h="8801100" w="15621000">
                <a:moveTo>
                  <a:pt x="0" y="0"/>
                </a:moveTo>
                <a:lnTo>
                  <a:pt x="15621000" y="0"/>
                </a:lnTo>
                <a:lnTo>
                  <a:pt x="15621000" y="8801100"/>
                </a:lnTo>
                <a:lnTo>
                  <a:pt x="0" y="8801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51" t="-37004" r="-3951" b="-66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1192750">
            <a:off x="12144239" y="-862787"/>
            <a:ext cx="1929403" cy="10020505"/>
            <a:chOff x="0" y="0"/>
            <a:chExt cx="593948" cy="3084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3948" cy="3084715"/>
            </a:xfrm>
            <a:custGeom>
              <a:avLst/>
              <a:gdLst/>
              <a:ahLst/>
              <a:cxnLst/>
              <a:rect r="r" b="b" t="t" l="l"/>
              <a:pathLst>
                <a:path h="3084715" w="593948">
                  <a:moveTo>
                    <a:pt x="0" y="0"/>
                  </a:moveTo>
                  <a:lnTo>
                    <a:pt x="593948" y="0"/>
                  </a:lnTo>
                  <a:lnTo>
                    <a:pt x="593948" y="3084715"/>
                  </a:lnTo>
                  <a:lnTo>
                    <a:pt x="0" y="3084715"/>
                  </a:lnTo>
                  <a:close/>
                </a:path>
              </a:pathLst>
            </a:custGeom>
            <a:solidFill>
              <a:srgbClr val="2C7EF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5400000">
            <a:off x="6927313" y="6686869"/>
            <a:ext cx="2732849" cy="1495614"/>
          </a:xfrm>
          <a:custGeom>
            <a:avLst/>
            <a:gdLst/>
            <a:ahLst/>
            <a:cxnLst/>
            <a:rect r="r" b="b" t="t" l="l"/>
            <a:pathLst>
              <a:path h="1495614" w="2732849">
                <a:moveTo>
                  <a:pt x="0" y="0"/>
                </a:moveTo>
                <a:lnTo>
                  <a:pt x="2732849" y="0"/>
                </a:lnTo>
                <a:lnTo>
                  <a:pt x="2732849" y="1495613"/>
                </a:lnTo>
                <a:lnTo>
                  <a:pt x="0" y="14956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1192750">
            <a:off x="9846685" y="6537142"/>
            <a:ext cx="1302728" cy="1797342"/>
            <a:chOff x="0" y="0"/>
            <a:chExt cx="401032" cy="55329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1032" cy="553294"/>
            </a:xfrm>
            <a:custGeom>
              <a:avLst/>
              <a:gdLst/>
              <a:ahLst/>
              <a:cxnLst/>
              <a:rect r="r" b="b" t="t" l="l"/>
              <a:pathLst>
                <a:path h="553294" w="401032">
                  <a:moveTo>
                    <a:pt x="0" y="0"/>
                  </a:moveTo>
                  <a:lnTo>
                    <a:pt x="401032" y="0"/>
                  </a:lnTo>
                  <a:lnTo>
                    <a:pt x="401032" y="553294"/>
                  </a:lnTo>
                  <a:lnTo>
                    <a:pt x="0" y="553294"/>
                  </a:lnTo>
                  <a:close/>
                </a:path>
              </a:pathLst>
            </a:custGeom>
            <a:solidFill>
              <a:srgbClr val="2C7EF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1192750">
            <a:off x="13868815" y="77155"/>
            <a:ext cx="3186727" cy="9717919"/>
            <a:chOff x="0" y="0"/>
            <a:chExt cx="981003" cy="29915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81003" cy="2991567"/>
            </a:xfrm>
            <a:custGeom>
              <a:avLst/>
              <a:gdLst/>
              <a:ahLst/>
              <a:cxnLst/>
              <a:rect r="r" b="b" t="t" l="l"/>
              <a:pathLst>
                <a:path h="2991567" w="981003">
                  <a:moveTo>
                    <a:pt x="0" y="0"/>
                  </a:moveTo>
                  <a:lnTo>
                    <a:pt x="981003" y="0"/>
                  </a:lnTo>
                  <a:lnTo>
                    <a:pt x="981003" y="2991567"/>
                  </a:lnTo>
                  <a:lnTo>
                    <a:pt x="0" y="2991567"/>
                  </a:lnTo>
                  <a:close/>
                </a:path>
              </a:pathLst>
            </a:custGeom>
            <a:solidFill>
              <a:srgbClr val="1B0B5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1192750">
            <a:off x="15998999" y="292098"/>
            <a:ext cx="1119907" cy="10204423"/>
            <a:chOff x="0" y="0"/>
            <a:chExt cx="344753" cy="314133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44753" cy="3141333"/>
            </a:xfrm>
            <a:custGeom>
              <a:avLst/>
              <a:gdLst/>
              <a:ahLst/>
              <a:cxnLst/>
              <a:rect r="r" b="b" t="t" l="l"/>
              <a:pathLst>
                <a:path h="3141333" w="344753">
                  <a:moveTo>
                    <a:pt x="0" y="0"/>
                  </a:moveTo>
                  <a:lnTo>
                    <a:pt x="344753" y="0"/>
                  </a:lnTo>
                  <a:lnTo>
                    <a:pt x="344753" y="3141333"/>
                  </a:lnTo>
                  <a:lnTo>
                    <a:pt x="0" y="3141333"/>
                  </a:lnTo>
                  <a:close/>
                </a:path>
              </a:pathLst>
            </a:custGeom>
            <a:solidFill>
              <a:srgbClr val="2C7EF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5400000">
            <a:off x="10195796" y="6079966"/>
            <a:ext cx="1260238" cy="4515793"/>
            <a:chOff x="0" y="0"/>
            <a:chExt cx="389905" cy="13971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89905" cy="1397140"/>
            </a:xfrm>
            <a:custGeom>
              <a:avLst/>
              <a:gdLst/>
              <a:ahLst/>
              <a:cxnLst/>
              <a:rect r="r" b="b" t="t" l="l"/>
              <a:pathLst>
                <a:path h="1397140" w="389905">
                  <a:moveTo>
                    <a:pt x="0" y="0"/>
                  </a:moveTo>
                  <a:lnTo>
                    <a:pt x="389905" y="0"/>
                  </a:lnTo>
                  <a:lnTo>
                    <a:pt x="389905" y="1397140"/>
                  </a:lnTo>
                  <a:lnTo>
                    <a:pt x="0" y="1397140"/>
                  </a:lnTo>
                  <a:close/>
                </a:path>
              </a:pathLst>
            </a:custGeom>
            <a:solidFill>
              <a:srgbClr val="1B0B5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568018" y="7707743"/>
            <a:ext cx="116548" cy="1260238"/>
            <a:chOff x="0" y="0"/>
            <a:chExt cx="35878" cy="38795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5878" cy="387952"/>
            </a:xfrm>
            <a:custGeom>
              <a:avLst/>
              <a:gdLst/>
              <a:ahLst/>
              <a:cxnLst/>
              <a:rect r="r" b="b" t="t" l="l"/>
              <a:pathLst>
                <a:path h="387952" w="35878">
                  <a:moveTo>
                    <a:pt x="0" y="0"/>
                  </a:moveTo>
                  <a:lnTo>
                    <a:pt x="35878" y="0"/>
                  </a:lnTo>
                  <a:lnTo>
                    <a:pt x="35878" y="387952"/>
                  </a:lnTo>
                  <a:lnTo>
                    <a:pt x="0" y="387952"/>
                  </a:lnTo>
                  <a:close/>
                </a:path>
              </a:pathLst>
            </a:custGeom>
            <a:solidFill>
              <a:srgbClr val="2C7EF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-1630887" y="-1873952"/>
            <a:ext cx="2640330" cy="2640330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C7EF4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2880256" y="-747807"/>
            <a:ext cx="2732849" cy="1495614"/>
          </a:xfrm>
          <a:custGeom>
            <a:avLst/>
            <a:gdLst/>
            <a:ahLst/>
            <a:cxnLst/>
            <a:rect r="r" b="b" t="t" l="l"/>
            <a:pathLst>
              <a:path h="1495614" w="2732849">
                <a:moveTo>
                  <a:pt x="0" y="0"/>
                </a:moveTo>
                <a:lnTo>
                  <a:pt x="2732849" y="0"/>
                </a:lnTo>
                <a:lnTo>
                  <a:pt x="2732849" y="1495614"/>
                </a:lnTo>
                <a:lnTo>
                  <a:pt x="0" y="14956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26" id="26">
            <a:hlinkClick action="ppaction://media"/>
          </p:cNvPr>
          <p:cNvPicPr>
            <a:picLocks noChangeAspect="true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279635" y="5752877"/>
            <a:ext cx="3201241" cy="2168113"/>
          </a:xfrm>
          <a:prstGeom prst="rect">
            <a:avLst/>
          </a:prstGeom>
        </p:spPr>
      </p:pic>
      <p:sp>
        <p:nvSpPr>
          <p:cNvPr name="Freeform 27" id="27"/>
          <p:cNvSpPr/>
          <p:nvPr/>
        </p:nvSpPr>
        <p:spPr>
          <a:xfrm flipH="false" flipV="false" rot="0">
            <a:off x="8568018" y="7622137"/>
            <a:ext cx="6248400" cy="1431452"/>
          </a:xfrm>
          <a:custGeom>
            <a:avLst/>
            <a:gdLst/>
            <a:ahLst/>
            <a:cxnLst/>
            <a:rect r="r" b="b" t="t" l="l"/>
            <a:pathLst>
              <a:path h="1431452" w="6248400">
                <a:moveTo>
                  <a:pt x="0" y="0"/>
                </a:moveTo>
                <a:lnTo>
                  <a:pt x="6248400" y="0"/>
                </a:lnTo>
                <a:lnTo>
                  <a:pt x="6248400" y="1431451"/>
                </a:lnTo>
                <a:lnTo>
                  <a:pt x="0" y="14314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-1440458" y="2015030"/>
            <a:ext cx="10725363" cy="2385520"/>
            <a:chOff x="0" y="0"/>
            <a:chExt cx="14300484" cy="3180693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2415106" y="2474529"/>
              <a:ext cx="9470272" cy="7061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60"/>
                </a:lnSpc>
              </a:pP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-66675"/>
              <a:ext cx="14300484" cy="13924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587"/>
                </a:lnSpc>
              </a:pPr>
              <a:r>
                <a:rPr lang="en-US" sz="6555" spc="131">
                  <a:solidFill>
                    <a:srgbClr val="000000"/>
                  </a:solidFill>
                  <a:latin typeface="Glacial Indifference"/>
                </a:rPr>
                <a:t>TEGD</a:t>
              </a: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5100483" y="2192596"/>
            <a:ext cx="6386510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Canva Sans Bold"/>
              </a:rPr>
              <a:t>ThirdAI Engine for GDrive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3150752" y="3913786"/>
            <a:ext cx="6656473" cy="1480523"/>
            <a:chOff x="0" y="0"/>
            <a:chExt cx="8875297" cy="1974031"/>
          </a:xfrm>
        </p:grpSpPr>
        <p:sp>
          <p:nvSpPr>
            <p:cNvPr name="TextBox 33" id="33"/>
            <p:cNvSpPr txBox="true"/>
            <p:nvPr/>
          </p:nvSpPr>
          <p:spPr>
            <a:xfrm rot="0">
              <a:off x="1498885" y="1539045"/>
              <a:ext cx="5877527" cy="4349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30"/>
                </a:lnSpc>
              </a:pP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0" y="-47625"/>
              <a:ext cx="8875297" cy="8704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29"/>
                </a:lnSpc>
              </a:pPr>
              <a:r>
                <a:rPr lang="en-US" sz="4068" spc="81">
                  <a:solidFill>
                    <a:srgbClr val="000000"/>
                  </a:solidFill>
                  <a:latin typeface="Glacial Indifference"/>
                </a:rPr>
                <a:t>We got you covered. </a:t>
              </a:r>
            </a:p>
          </p:txBody>
        </p:sp>
      </p:grp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26"/>
                </p:tgtEl>
              </p:cMediaNode>
            </p:video>
          </p:childTnLst>
        </p:cTn>
      </p:par>
    </p:tnLst>
  </p:timing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5621000" cy="8801100"/>
          </a:xfrm>
          <a:custGeom>
            <a:avLst/>
            <a:gdLst/>
            <a:ahLst/>
            <a:cxnLst/>
            <a:rect r="r" b="b" t="t" l="l"/>
            <a:pathLst>
              <a:path h="8801100" w="15621000">
                <a:moveTo>
                  <a:pt x="0" y="0"/>
                </a:moveTo>
                <a:lnTo>
                  <a:pt x="15621000" y="0"/>
                </a:lnTo>
                <a:lnTo>
                  <a:pt x="15621000" y="8801100"/>
                </a:lnTo>
                <a:lnTo>
                  <a:pt x="0" y="8801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51" t="-37004" r="-3951" b="-66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1192750">
            <a:off x="12144239" y="-862787"/>
            <a:ext cx="1929403" cy="10020505"/>
            <a:chOff x="0" y="0"/>
            <a:chExt cx="593948" cy="3084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3948" cy="3084715"/>
            </a:xfrm>
            <a:custGeom>
              <a:avLst/>
              <a:gdLst/>
              <a:ahLst/>
              <a:cxnLst/>
              <a:rect r="r" b="b" t="t" l="l"/>
              <a:pathLst>
                <a:path h="3084715" w="593948">
                  <a:moveTo>
                    <a:pt x="0" y="0"/>
                  </a:moveTo>
                  <a:lnTo>
                    <a:pt x="593948" y="0"/>
                  </a:lnTo>
                  <a:lnTo>
                    <a:pt x="593948" y="3084715"/>
                  </a:lnTo>
                  <a:lnTo>
                    <a:pt x="0" y="3084715"/>
                  </a:lnTo>
                  <a:close/>
                </a:path>
              </a:pathLst>
            </a:custGeom>
            <a:solidFill>
              <a:srgbClr val="2C7EF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5400000">
            <a:off x="6927313" y="6686869"/>
            <a:ext cx="2732849" cy="1495614"/>
          </a:xfrm>
          <a:custGeom>
            <a:avLst/>
            <a:gdLst/>
            <a:ahLst/>
            <a:cxnLst/>
            <a:rect r="r" b="b" t="t" l="l"/>
            <a:pathLst>
              <a:path h="1495614" w="2732849">
                <a:moveTo>
                  <a:pt x="0" y="0"/>
                </a:moveTo>
                <a:lnTo>
                  <a:pt x="2732849" y="0"/>
                </a:lnTo>
                <a:lnTo>
                  <a:pt x="2732849" y="1495613"/>
                </a:lnTo>
                <a:lnTo>
                  <a:pt x="0" y="14956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1192750">
            <a:off x="9846685" y="6537142"/>
            <a:ext cx="1302728" cy="1797342"/>
            <a:chOff x="0" y="0"/>
            <a:chExt cx="401032" cy="55329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1032" cy="553294"/>
            </a:xfrm>
            <a:custGeom>
              <a:avLst/>
              <a:gdLst/>
              <a:ahLst/>
              <a:cxnLst/>
              <a:rect r="r" b="b" t="t" l="l"/>
              <a:pathLst>
                <a:path h="553294" w="401032">
                  <a:moveTo>
                    <a:pt x="0" y="0"/>
                  </a:moveTo>
                  <a:lnTo>
                    <a:pt x="401032" y="0"/>
                  </a:lnTo>
                  <a:lnTo>
                    <a:pt x="401032" y="553294"/>
                  </a:lnTo>
                  <a:lnTo>
                    <a:pt x="0" y="553294"/>
                  </a:lnTo>
                  <a:close/>
                </a:path>
              </a:pathLst>
            </a:custGeom>
            <a:solidFill>
              <a:srgbClr val="2C7EF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1192750">
            <a:off x="13868815" y="77155"/>
            <a:ext cx="3186727" cy="9717919"/>
            <a:chOff x="0" y="0"/>
            <a:chExt cx="981003" cy="29915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81003" cy="2991567"/>
            </a:xfrm>
            <a:custGeom>
              <a:avLst/>
              <a:gdLst/>
              <a:ahLst/>
              <a:cxnLst/>
              <a:rect r="r" b="b" t="t" l="l"/>
              <a:pathLst>
                <a:path h="2991567" w="981003">
                  <a:moveTo>
                    <a:pt x="0" y="0"/>
                  </a:moveTo>
                  <a:lnTo>
                    <a:pt x="981003" y="0"/>
                  </a:lnTo>
                  <a:lnTo>
                    <a:pt x="981003" y="2991567"/>
                  </a:lnTo>
                  <a:lnTo>
                    <a:pt x="0" y="2991567"/>
                  </a:lnTo>
                  <a:close/>
                </a:path>
              </a:pathLst>
            </a:custGeom>
            <a:solidFill>
              <a:srgbClr val="1B0B5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1192750">
            <a:off x="15998999" y="292098"/>
            <a:ext cx="1119907" cy="10204423"/>
            <a:chOff x="0" y="0"/>
            <a:chExt cx="344753" cy="314133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44753" cy="3141333"/>
            </a:xfrm>
            <a:custGeom>
              <a:avLst/>
              <a:gdLst/>
              <a:ahLst/>
              <a:cxnLst/>
              <a:rect r="r" b="b" t="t" l="l"/>
              <a:pathLst>
                <a:path h="3141333" w="344753">
                  <a:moveTo>
                    <a:pt x="0" y="0"/>
                  </a:moveTo>
                  <a:lnTo>
                    <a:pt x="344753" y="0"/>
                  </a:lnTo>
                  <a:lnTo>
                    <a:pt x="344753" y="3141333"/>
                  </a:lnTo>
                  <a:lnTo>
                    <a:pt x="0" y="3141333"/>
                  </a:lnTo>
                  <a:close/>
                </a:path>
              </a:pathLst>
            </a:custGeom>
            <a:solidFill>
              <a:srgbClr val="2C7EF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5400000">
            <a:off x="10195796" y="6079966"/>
            <a:ext cx="1260238" cy="4515793"/>
            <a:chOff x="0" y="0"/>
            <a:chExt cx="389905" cy="13971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89905" cy="1397140"/>
            </a:xfrm>
            <a:custGeom>
              <a:avLst/>
              <a:gdLst/>
              <a:ahLst/>
              <a:cxnLst/>
              <a:rect r="r" b="b" t="t" l="l"/>
              <a:pathLst>
                <a:path h="1397140" w="389905">
                  <a:moveTo>
                    <a:pt x="0" y="0"/>
                  </a:moveTo>
                  <a:lnTo>
                    <a:pt x="389905" y="0"/>
                  </a:lnTo>
                  <a:lnTo>
                    <a:pt x="389905" y="1397140"/>
                  </a:lnTo>
                  <a:lnTo>
                    <a:pt x="0" y="1397140"/>
                  </a:lnTo>
                  <a:close/>
                </a:path>
              </a:pathLst>
            </a:custGeom>
            <a:solidFill>
              <a:srgbClr val="1B0B5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568018" y="7707743"/>
            <a:ext cx="116548" cy="1260238"/>
            <a:chOff x="0" y="0"/>
            <a:chExt cx="35878" cy="38795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5878" cy="387952"/>
            </a:xfrm>
            <a:custGeom>
              <a:avLst/>
              <a:gdLst/>
              <a:ahLst/>
              <a:cxnLst/>
              <a:rect r="r" b="b" t="t" l="l"/>
              <a:pathLst>
                <a:path h="387952" w="35878">
                  <a:moveTo>
                    <a:pt x="0" y="0"/>
                  </a:moveTo>
                  <a:lnTo>
                    <a:pt x="35878" y="0"/>
                  </a:lnTo>
                  <a:lnTo>
                    <a:pt x="35878" y="387952"/>
                  </a:lnTo>
                  <a:lnTo>
                    <a:pt x="0" y="387952"/>
                  </a:lnTo>
                  <a:close/>
                </a:path>
              </a:pathLst>
            </a:custGeom>
            <a:solidFill>
              <a:srgbClr val="2C7EF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-1630887" y="-1873952"/>
            <a:ext cx="2640330" cy="2640330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C7EF4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2880256" y="-747807"/>
            <a:ext cx="2732849" cy="1495614"/>
          </a:xfrm>
          <a:custGeom>
            <a:avLst/>
            <a:gdLst/>
            <a:ahLst/>
            <a:cxnLst/>
            <a:rect r="r" b="b" t="t" l="l"/>
            <a:pathLst>
              <a:path h="1495614" w="2732849">
                <a:moveTo>
                  <a:pt x="0" y="0"/>
                </a:moveTo>
                <a:lnTo>
                  <a:pt x="2732849" y="0"/>
                </a:lnTo>
                <a:lnTo>
                  <a:pt x="2732849" y="1495614"/>
                </a:lnTo>
                <a:lnTo>
                  <a:pt x="0" y="14956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009443" y="3705339"/>
            <a:ext cx="10765255" cy="1984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8"/>
              </a:lnSpc>
            </a:pPr>
            <a:r>
              <a:rPr lang="en-US" sz="2856">
                <a:solidFill>
                  <a:srgbClr val="000000"/>
                </a:solidFill>
                <a:latin typeface="Canva Sans"/>
              </a:rPr>
              <a:t>Since GDrives contains, ebooks, Notes, whatsapp data, audio files or any other text.</a:t>
            </a:r>
          </a:p>
          <a:p>
            <a:pPr algn="ctr">
              <a:lnSpc>
                <a:spcPts val="3998"/>
              </a:lnSpc>
            </a:pPr>
            <a:r>
              <a:rPr lang="en-US" sz="2856">
                <a:solidFill>
                  <a:srgbClr val="000000"/>
                </a:solidFill>
                <a:latin typeface="Canva Sans"/>
              </a:rPr>
              <a:t>All you need to do search a query of your own, it fetches you the required file. 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8492490" y="7622137"/>
            <a:ext cx="6248400" cy="1431452"/>
          </a:xfrm>
          <a:custGeom>
            <a:avLst/>
            <a:gdLst/>
            <a:ahLst/>
            <a:cxnLst/>
            <a:rect r="r" b="b" t="t" l="l"/>
            <a:pathLst>
              <a:path h="1431452" w="6248400">
                <a:moveTo>
                  <a:pt x="0" y="0"/>
                </a:moveTo>
                <a:lnTo>
                  <a:pt x="6248400" y="0"/>
                </a:lnTo>
                <a:lnTo>
                  <a:pt x="6248400" y="1431451"/>
                </a:lnTo>
                <a:lnTo>
                  <a:pt x="0" y="14314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-1364821" y="405724"/>
            <a:ext cx="10725363" cy="2385520"/>
            <a:chOff x="0" y="0"/>
            <a:chExt cx="14300484" cy="3180693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2415106" y="2474529"/>
              <a:ext cx="9470272" cy="7061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60"/>
                </a:lnSpc>
              </a:pP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-66675"/>
              <a:ext cx="14300484" cy="13924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587"/>
                </a:lnSpc>
              </a:pPr>
              <a:r>
                <a:rPr lang="en-US" sz="6555" spc="131">
                  <a:solidFill>
                    <a:srgbClr val="000000"/>
                  </a:solidFill>
                  <a:latin typeface="Glacial Indifference"/>
                </a:rPr>
                <a:t>TEGD</a:t>
              </a: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6167287" y="518795"/>
            <a:ext cx="6386510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Canva Sans Bold"/>
              </a:rPr>
              <a:t>ThirdAI Engine for GDrive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469203" y="1598484"/>
            <a:ext cx="11842328" cy="2154480"/>
            <a:chOff x="0" y="0"/>
            <a:chExt cx="15789771" cy="2872640"/>
          </a:xfrm>
        </p:grpSpPr>
        <p:sp>
          <p:nvSpPr>
            <p:cNvPr name="TextBox 33" id="33"/>
            <p:cNvSpPr txBox="true"/>
            <p:nvPr/>
          </p:nvSpPr>
          <p:spPr>
            <a:xfrm rot="0">
              <a:off x="2666621" y="2437654"/>
              <a:ext cx="10456529" cy="4349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30"/>
                </a:lnSpc>
              </a:pP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0" y="-47625"/>
              <a:ext cx="15789771" cy="17690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29"/>
                </a:lnSpc>
              </a:pPr>
              <a:r>
                <a:rPr lang="en-US" sz="4068" spc="81">
                  <a:solidFill>
                    <a:srgbClr val="000000"/>
                  </a:solidFill>
                  <a:latin typeface="Glacial Indifference"/>
                </a:rPr>
                <a:t>TEGD is helpful in searching in any of your files from GDrive. Be it docs, pdf, mp3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5621000" cy="8801100"/>
          </a:xfrm>
          <a:custGeom>
            <a:avLst/>
            <a:gdLst/>
            <a:ahLst/>
            <a:cxnLst/>
            <a:rect r="r" b="b" t="t" l="l"/>
            <a:pathLst>
              <a:path h="8801100" w="15621000">
                <a:moveTo>
                  <a:pt x="0" y="0"/>
                </a:moveTo>
                <a:lnTo>
                  <a:pt x="15621000" y="0"/>
                </a:lnTo>
                <a:lnTo>
                  <a:pt x="15621000" y="8801100"/>
                </a:lnTo>
                <a:lnTo>
                  <a:pt x="0" y="8801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51" t="-37004" r="-3951" b="-66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1192750">
            <a:off x="12144239" y="-862787"/>
            <a:ext cx="1929403" cy="10020505"/>
            <a:chOff x="0" y="0"/>
            <a:chExt cx="593948" cy="3084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3948" cy="3084715"/>
            </a:xfrm>
            <a:custGeom>
              <a:avLst/>
              <a:gdLst/>
              <a:ahLst/>
              <a:cxnLst/>
              <a:rect r="r" b="b" t="t" l="l"/>
              <a:pathLst>
                <a:path h="3084715" w="593948">
                  <a:moveTo>
                    <a:pt x="0" y="0"/>
                  </a:moveTo>
                  <a:lnTo>
                    <a:pt x="593948" y="0"/>
                  </a:lnTo>
                  <a:lnTo>
                    <a:pt x="593948" y="3084715"/>
                  </a:lnTo>
                  <a:lnTo>
                    <a:pt x="0" y="3084715"/>
                  </a:lnTo>
                  <a:close/>
                </a:path>
              </a:pathLst>
            </a:custGeom>
            <a:solidFill>
              <a:srgbClr val="2C7EF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5400000">
            <a:off x="6927313" y="6686869"/>
            <a:ext cx="2732849" cy="1495614"/>
          </a:xfrm>
          <a:custGeom>
            <a:avLst/>
            <a:gdLst/>
            <a:ahLst/>
            <a:cxnLst/>
            <a:rect r="r" b="b" t="t" l="l"/>
            <a:pathLst>
              <a:path h="1495614" w="2732849">
                <a:moveTo>
                  <a:pt x="0" y="0"/>
                </a:moveTo>
                <a:lnTo>
                  <a:pt x="2732849" y="0"/>
                </a:lnTo>
                <a:lnTo>
                  <a:pt x="2732849" y="1495613"/>
                </a:lnTo>
                <a:lnTo>
                  <a:pt x="0" y="14956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1192750">
            <a:off x="9846685" y="6537142"/>
            <a:ext cx="1302728" cy="1797342"/>
            <a:chOff x="0" y="0"/>
            <a:chExt cx="401032" cy="55329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1032" cy="553294"/>
            </a:xfrm>
            <a:custGeom>
              <a:avLst/>
              <a:gdLst/>
              <a:ahLst/>
              <a:cxnLst/>
              <a:rect r="r" b="b" t="t" l="l"/>
              <a:pathLst>
                <a:path h="553294" w="401032">
                  <a:moveTo>
                    <a:pt x="0" y="0"/>
                  </a:moveTo>
                  <a:lnTo>
                    <a:pt x="401032" y="0"/>
                  </a:lnTo>
                  <a:lnTo>
                    <a:pt x="401032" y="553294"/>
                  </a:lnTo>
                  <a:lnTo>
                    <a:pt x="0" y="553294"/>
                  </a:lnTo>
                  <a:close/>
                </a:path>
              </a:pathLst>
            </a:custGeom>
            <a:solidFill>
              <a:srgbClr val="2C7EF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1192750">
            <a:off x="13868815" y="77155"/>
            <a:ext cx="3186727" cy="9717919"/>
            <a:chOff x="0" y="0"/>
            <a:chExt cx="981003" cy="29915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81003" cy="2991567"/>
            </a:xfrm>
            <a:custGeom>
              <a:avLst/>
              <a:gdLst/>
              <a:ahLst/>
              <a:cxnLst/>
              <a:rect r="r" b="b" t="t" l="l"/>
              <a:pathLst>
                <a:path h="2991567" w="981003">
                  <a:moveTo>
                    <a:pt x="0" y="0"/>
                  </a:moveTo>
                  <a:lnTo>
                    <a:pt x="981003" y="0"/>
                  </a:lnTo>
                  <a:lnTo>
                    <a:pt x="981003" y="2991567"/>
                  </a:lnTo>
                  <a:lnTo>
                    <a:pt x="0" y="2991567"/>
                  </a:lnTo>
                  <a:close/>
                </a:path>
              </a:pathLst>
            </a:custGeom>
            <a:solidFill>
              <a:srgbClr val="1B0B5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1192750">
            <a:off x="15998999" y="292098"/>
            <a:ext cx="1119907" cy="10204423"/>
            <a:chOff x="0" y="0"/>
            <a:chExt cx="344753" cy="314133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44753" cy="3141333"/>
            </a:xfrm>
            <a:custGeom>
              <a:avLst/>
              <a:gdLst/>
              <a:ahLst/>
              <a:cxnLst/>
              <a:rect r="r" b="b" t="t" l="l"/>
              <a:pathLst>
                <a:path h="3141333" w="344753">
                  <a:moveTo>
                    <a:pt x="0" y="0"/>
                  </a:moveTo>
                  <a:lnTo>
                    <a:pt x="344753" y="0"/>
                  </a:lnTo>
                  <a:lnTo>
                    <a:pt x="344753" y="3141333"/>
                  </a:lnTo>
                  <a:lnTo>
                    <a:pt x="0" y="3141333"/>
                  </a:lnTo>
                  <a:close/>
                </a:path>
              </a:pathLst>
            </a:custGeom>
            <a:solidFill>
              <a:srgbClr val="2C7EF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5400000">
            <a:off x="10195796" y="6079966"/>
            <a:ext cx="1260238" cy="4515793"/>
            <a:chOff x="0" y="0"/>
            <a:chExt cx="389905" cy="13971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89905" cy="1397140"/>
            </a:xfrm>
            <a:custGeom>
              <a:avLst/>
              <a:gdLst/>
              <a:ahLst/>
              <a:cxnLst/>
              <a:rect r="r" b="b" t="t" l="l"/>
              <a:pathLst>
                <a:path h="1397140" w="389905">
                  <a:moveTo>
                    <a:pt x="0" y="0"/>
                  </a:moveTo>
                  <a:lnTo>
                    <a:pt x="389905" y="0"/>
                  </a:lnTo>
                  <a:lnTo>
                    <a:pt x="389905" y="1397140"/>
                  </a:lnTo>
                  <a:lnTo>
                    <a:pt x="0" y="1397140"/>
                  </a:lnTo>
                  <a:close/>
                </a:path>
              </a:pathLst>
            </a:custGeom>
            <a:solidFill>
              <a:srgbClr val="1B0B5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568018" y="7707743"/>
            <a:ext cx="116548" cy="1260238"/>
            <a:chOff x="0" y="0"/>
            <a:chExt cx="35878" cy="38795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5878" cy="387952"/>
            </a:xfrm>
            <a:custGeom>
              <a:avLst/>
              <a:gdLst/>
              <a:ahLst/>
              <a:cxnLst/>
              <a:rect r="r" b="b" t="t" l="l"/>
              <a:pathLst>
                <a:path h="387952" w="35878">
                  <a:moveTo>
                    <a:pt x="0" y="0"/>
                  </a:moveTo>
                  <a:lnTo>
                    <a:pt x="35878" y="0"/>
                  </a:lnTo>
                  <a:lnTo>
                    <a:pt x="35878" y="387952"/>
                  </a:lnTo>
                  <a:lnTo>
                    <a:pt x="0" y="387952"/>
                  </a:lnTo>
                  <a:close/>
                </a:path>
              </a:pathLst>
            </a:custGeom>
            <a:solidFill>
              <a:srgbClr val="2C7EF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-1630887" y="-1873952"/>
            <a:ext cx="2640330" cy="2640330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C7EF4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2880256" y="-747807"/>
            <a:ext cx="2732849" cy="1495614"/>
          </a:xfrm>
          <a:custGeom>
            <a:avLst/>
            <a:gdLst/>
            <a:ahLst/>
            <a:cxnLst/>
            <a:rect r="r" b="b" t="t" l="l"/>
            <a:pathLst>
              <a:path h="1495614" w="2732849">
                <a:moveTo>
                  <a:pt x="0" y="0"/>
                </a:moveTo>
                <a:lnTo>
                  <a:pt x="2732849" y="0"/>
                </a:lnTo>
                <a:lnTo>
                  <a:pt x="2732849" y="1495614"/>
                </a:lnTo>
                <a:lnTo>
                  <a:pt x="0" y="14956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880110" y="2866812"/>
            <a:ext cx="9442018" cy="3502393"/>
            <a:chOff x="0" y="0"/>
            <a:chExt cx="12589357" cy="4669857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2126126" y="4234871"/>
              <a:ext cx="8337106" cy="4349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30"/>
                </a:lnSpc>
              </a:pP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-47625"/>
              <a:ext cx="12589357" cy="35662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29"/>
                </a:lnSpc>
              </a:pPr>
              <a:r>
                <a:rPr lang="en-US" sz="4068" spc="81">
                  <a:solidFill>
                    <a:srgbClr val="000000"/>
                  </a:solidFill>
                  <a:latin typeface="Glacial Indifference"/>
                </a:rPr>
                <a:t>TEGD is fully based on NeuralDB by ThirdAI.</a:t>
              </a:r>
            </a:p>
            <a:p>
              <a:pPr algn="ctr">
                <a:lnSpc>
                  <a:spcPts val="5329"/>
                </a:lnSpc>
              </a:pPr>
              <a:r>
                <a:rPr lang="en-US" sz="4068" spc="81">
                  <a:solidFill>
                    <a:srgbClr val="000000"/>
                  </a:solidFill>
                  <a:latin typeface="Glacial Indifference"/>
                </a:rPr>
                <a:t>It indexes your data and fetches as fast as you can on any device.</a:t>
              </a: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8492490" y="7536530"/>
            <a:ext cx="6248400" cy="1431452"/>
          </a:xfrm>
          <a:custGeom>
            <a:avLst/>
            <a:gdLst/>
            <a:ahLst/>
            <a:cxnLst/>
            <a:rect r="r" b="b" t="t" l="l"/>
            <a:pathLst>
              <a:path h="1431452" w="6248400">
                <a:moveTo>
                  <a:pt x="0" y="0"/>
                </a:moveTo>
                <a:lnTo>
                  <a:pt x="6248400" y="0"/>
                </a:lnTo>
                <a:lnTo>
                  <a:pt x="6248400" y="1431452"/>
                </a:lnTo>
                <a:lnTo>
                  <a:pt x="0" y="14314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-42503" y="1036891"/>
            <a:ext cx="6386510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Canva Sans Bold"/>
              </a:rPr>
              <a:t>Neural DB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5621000" cy="8801100"/>
          </a:xfrm>
          <a:custGeom>
            <a:avLst/>
            <a:gdLst/>
            <a:ahLst/>
            <a:cxnLst/>
            <a:rect r="r" b="b" t="t" l="l"/>
            <a:pathLst>
              <a:path h="8801100" w="15621000">
                <a:moveTo>
                  <a:pt x="0" y="0"/>
                </a:moveTo>
                <a:lnTo>
                  <a:pt x="15621000" y="0"/>
                </a:lnTo>
                <a:lnTo>
                  <a:pt x="15621000" y="8801100"/>
                </a:lnTo>
                <a:lnTo>
                  <a:pt x="0" y="8801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51" t="-37004" r="-3951" b="-66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1192750">
            <a:off x="12144239" y="-862787"/>
            <a:ext cx="1929403" cy="10020505"/>
            <a:chOff x="0" y="0"/>
            <a:chExt cx="593948" cy="3084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3948" cy="3084715"/>
            </a:xfrm>
            <a:custGeom>
              <a:avLst/>
              <a:gdLst/>
              <a:ahLst/>
              <a:cxnLst/>
              <a:rect r="r" b="b" t="t" l="l"/>
              <a:pathLst>
                <a:path h="3084715" w="593948">
                  <a:moveTo>
                    <a:pt x="0" y="0"/>
                  </a:moveTo>
                  <a:lnTo>
                    <a:pt x="593948" y="0"/>
                  </a:lnTo>
                  <a:lnTo>
                    <a:pt x="593948" y="3084715"/>
                  </a:lnTo>
                  <a:lnTo>
                    <a:pt x="0" y="3084715"/>
                  </a:lnTo>
                  <a:close/>
                </a:path>
              </a:pathLst>
            </a:custGeom>
            <a:solidFill>
              <a:srgbClr val="2C7EF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5400000">
            <a:off x="6927313" y="6686869"/>
            <a:ext cx="2732849" cy="1495614"/>
          </a:xfrm>
          <a:custGeom>
            <a:avLst/>
            <a:gdLst/>
            <a:ahLst/>
            <a:cxnLst/>
            <a:rect r="r" b="b" t="t" l="l"/>
            <a:pathLst>
              <a:path h="1495614" w="2732849">
                <a:moveTo>
                  <a:pt x="0" y="0"/>
                </a:moveTo>
                <a:lnTo>
                  <a:pt x="2732849" y="0"/>
                </a:lnTo>
                <a:lnTo>
                  <a:pt x="2732849" y="1495613"/>
                </a:lnTo>
                <a:lnTo>
                  <a:pt x="0" y="14956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1192750">
            <a:off x="9846685" y="6537142"/>
            <a:ext cx="1302728" cy="1797342"/>
            <a:chOff x="0" y="0"/>
            <a:chExt cx="401032" cy="55329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1032" cy="553294"/>
            </a:xfrm>
            <a:custGeom>
              <a:avLst/>
              <a:gdLst/>
              <a:ahLst/>
              <a:cxnLst/>
              <a:rect r="r" b="b" t="t" l="l"/>
              <a:pathLst>
                <a:path h="553294" w="401032">
                  <a:moveTo>
                    <a:pt x="0" y="0"/>
                  </a:moveTo>
                  <a:lnTo>
                    <a:pt x="401032" y="0"/>
                  </a:lnTo>
                  <a:lnTo>
                    <a:pt x="401032" y="553294"/>
                  </a:lnTo>
                  <a:lnTo>
                    <a:pt x="0" y="553294"/>
                  </a:lnTo>
                  <a:close/>
                </a:path>
              </a:pathLst>
            </a:custGeom>
            <a:solidFill>
              <a:srgbClr val="2C7EF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1192750">
            <a:off x="13868815" y="77155"/>
            <a:ext cx="3186727" cy="9717919"/>
            <a:chOff x="0" y="0"/>
            <a:chExt cx="981003" cy="29915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81003" cy="2991567"/>
            </a:xfrm>
            <a:custGeom>
              <a:avLst/>
              <a:gdLst/>
              <a:ahLst/>
              <a:cxnLst/>
              <a:rect r="r" b="b" t="t" l="l"/>
              <a:pathLst>
                <a:path h="2991567" w="981003">
                  <a:moveTo>
                    <a:pt x="0" y="0"/>
                  </a:moveTo>
                  <a:lnTo>
                    <a:pt x="981003" y="0"/>
                  </a:lnTo>
                  <a:lnTo>
                    <a:pt x="981003" y="2991567"/>
                  </a:lnTo>
                  <a:lnTo>
                    <a:pt x="0" y="2991567"/>
                  </a:lnTo>
                  <a:close/>
                </a:path>
              </a:pathLst>
            </a:custGeom>
            <a:solidFill>
              <a:srgbClr val="1B0B5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1192750">
            <a:off x="15998999" y="292098"/>
            <a:ext cx="1119907" cy="10204423"/>
            <a:chOff x="0" y="0"/>
            <a:chExt cx="344753" cy="314133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44753" cy="3141333"/>
            </a:xfrm>
            <a:custGeom>
              <a:avLst/>
              <a:gdLst/>
              <a:ahLst/>
              <a:cxnLst/>
              <a:rect r="r" b="b" t="t" l="l"/>
              <a:pathLst>
                <a:path h="3141333" w="344753">
                  <a:moveTo>
                    <a:pt x="0" y="0"/>
                  </a:moveTo>
                  <a:lnTo>
                    <a:pt x="344753" y="0"/>
                  </a:lnTo>
                  <a:lnTo>
                    <a:pt x="344753" y="3141333"/>
                  </a:lnTo>
                  <a:lnTo>
                    <a:pt x="0" y="3141333"/>
                  </a:lnTo>
                  <a:close/>
                </a:path>
              </a:pathLst>
            </a:custGeom>
            <a:solidFill>
              <a:srgbClr val="2C7EF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5400000">
            <a:off x="10195796" y="6079966"/>
            <a:ext cx="1260238" cy="4515793"/>
            <a:chOff x="0" y="0"/>
            <a:chExt cx="389905" cy="13971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89905" cy="1397140"/>
            </a:xfrm>
            <a:custGeom>
              <a:avLst/>
              <a:gdLst/>
              <a:ahLst/>
              <a:cxnLst/>
              <a:rect r="r" b="b" t="t" l="l"/>
              <a:pathLst>
                <a:path h="1397140" w="389905">
                  <a:moveTo>
                    <a:pt x="0" y="0"/>
                  </a:moveTo>
                  <a:lnTo>
                    <a:pt x="389905" y="0"/>
                  </a:lnTo>
                  <a:lnTo>
                    <a:pt x="389905" y="1397140"/>
                  </a:lnTo>
                  <a:lnTo>
                    <a:pt x="0" y="1397140"/>
                  </a:lnTo>
                  <a:close/>
                </a:path>
              </a:pathLst>
            </a:custGeom>
            <a:solidFill>
              <a:srgbClr val="1B0B5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568018" y="7707743"/>
            <a:ext cx="116548" cy="1260238"/>
            <a:chOff x="0" y="0"/>
            <a:chExt cx="35878" cy="38795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5878" cy="387952"/>
            </a:xfrm>
            <a:custGeom>
              <a:avLst/>
              <a:gdLst/>
              <a:ahLst/>
              <a:cxnLst/>
              <a:rect r="r" b="b" t="t" l="l"/>
              <a:pathLst>
                <a:path h="387952" w="35878">
                  <a:moveTo>
                    <a:pt x="0" y="0"/>
                  </a:moveTo>
                  <a:lnTo>
                    <a:pt x="35878" y="0"/>
                  </a:lnTo>
                  <a:lnTo>
                    <a:pt x="35878" y="387952"/>
                  </a:lnTo>
                  <a:lnTo>
                    <a:pt x="0" y="387952"/>
                  </a:lnTo>
                  <a:close/>
                </a:path>
              </a:pathLst>
            </a:custGeom>
            <a:solidFill>
              <a:srgbClr val="2C7EF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-1630887" y="-1873952"/>
            <a:ext cx="2640330" cy="2640330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C7EF4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2880256" y="-747807"/>
            <a:ext cx="2732849" cy="1495614"/>
          </a:xfrm>
          <a:custGeom>
            <a:avLst/>
            <a:gdLst/>
            <a:ahLst/>
            <a:cxnLst/>
            <a:rect r="r" b="b" t="t" l="l"/>
            <a:pathLst>
              <a:path h="1495614" w="2732849">
                <a:moveTo>
                  <a:pt x="0" y="0"/>
                </a:moveTo>
                <a:lnTo>
                  <a:pt x="2732849" y="0"/>
                </a:lnTo>
                <a:lnTo>
                  <a:pt x="2732849" y="1495614"/>
                </a:lnTo>
                <a:lnTo>
                  <a:pt x="0" y="14956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3771481" y="4936114"/>
            <a:ext cx="9442018" cy="1482842"/>
            <a:chOff x="0" y="0"/>
            <a:chExt cx="12589357" cy="1977122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2126126" y="1542137"/>
              <a:ext cx="8337106" cy="4349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30"/>
                </a:lnSpc>
              </a:pP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-47625"/>
              <a:ext cx="12589357" cy="873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29"/>
                </a:lnSpc>
              </a:pPr>
              <a:r>
                <a:rPr lang="en-US" sz="4068" spc="81">
                  <a:solidFill>
                    <a:srgbClr val="000000"/>
                  </a:solidFill>
                  <a:latin typeface="Glacial Indifference"/>
                </a:rPr>
                <a:t>Visit OUR </a:t>
              </a:r>
              <a:r>
                <a:rPr lang="en-US" sz="4068" spc="81" u="sng">
                  <a:solidFill>
                    <a:srgbClr val="000000"/>
                  </a:solidFill>
                  <a:latin typeface="Glacial Indifference"/>
                  <a:hlinkClick r:id="rId5" tooltip="https://github.com/git-siddhesh/TEGD_thirdai_hackathon"/>
                </a:rPr>
                <a:t>GITHUB</a:t>
              </a:r>
              <a:r>
                <a:rPr lang="en-US" sz="4068" spc="81">
                  <a:solidFill>
                    <a:srgbClr val="000000"/>
                  </a:solidFill>
                  <a:latin typeface="Glacial Indifference"/>
                </a:rPr>
                <a:t> PAGE</a:t>
              </a: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8492490" y="7536530"/>
            <a:ext cx="6248400" cy="1431452"/>
          </a:xfrm>
          <a:custGeom>
            <a:avLst/>
            <a:gdLst/>
            <a:ahLst/>
            <a:cxnLst/>
            <a:rect r="r" b="b" t="t" l="l"/>
            <a:pathLst>
              <a:path h="1431452" w="6248400">
                <a:moveTo>
                  <a:pt x="0" y="0"/>
                </a:moveTo>
                <a:lnTo>
                  <a:pt x="6248400" y="0"/>
                </a:lnTo>
                <a:lnTo>
                  <a:pt x="6248400" y="1431452"/>
                </a:lnTo>
                <a:lnTo>
                  <a:pt x="0" y="14314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-42503" y="1036891"/>
            <a:ext cx="6386510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Canva Sans Bold"/>
              </a:rPr>
              <a:t>How to use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383897" y="1891917"/>
            <a:ext cx="9442018" cy="4176349"/>
            <a:chOff x="0" y="0"/>
            <a:chExt cx="12589357" cy="5568465"/>
          </a:xfrm>
        </p:grpSpPr>
        <p:sp>
          <p:nvSpPr>
            <p:cNvPr name="TextBox 32" id="32"/>
            <p:cNvSpPr txBox="true"/>
            <p:nvPr/>
          </p:nvSpPr>
          <p:spPr>
            <a:xfrm rot="0">
              <a:off x="2126126" y="5133480"/>
              <a:ext cx="8337106" cy="4349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30"/>
                </a:lnSpc>
              </a:pP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0" y="-47625"/>
              <a:ext cx="12589357" cy="44648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29"/>
                </a:lnSpc>
              </a:pPr>
              <a:r>
                <a:rPr lang="en-US" sz="4068" spc="81">
                  <a:solidFill>
                    <a:srgbClr val="000000"/>
                  </a:solidFill>
                  <a:latin typeface="Glacial Indifference"/>
                </a:rPr>
                <a:t>All you need to do is run script provided on our GitHub and You're done.</a:t>
              </a:r>
            </a:p>
            <a:p>
              <a:pPr algn="ctr">
                <a:lnSpc>
                  <a:spcPts val="5329"/>
                </a:lnSpc>
              </a:pPr>
            </a:p>
            <a:p>
              <a:pPr algn="ctr">
                <a:lnSpc>
                  <a:spcPts val="5329"/>
                </a:lnSpc>
              </a:pPr>
              <a:r>
                <a:rPr lang="en-US" sz="4068" spc="81">
                  <a:solidFill>
                    <a:srgbClr val="000000"/>
                  </a:solidFill>
                  <a:latin typeface="Glacial Indifference"/>
                </a:rPr>
                <a:t>Have a hassle free search.</a:t>
              </a:r>
            </a:p>
            <a:p>
              <a:pPr algn="ctr">
                <a:lnSpc>
                  <a:spcPts val="532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71562" y="1886404"/>
            <a:ext cx="11603740" cy="5618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04"/>
              </a:lnSpc>
            </a:pPr>
            <a:r>
              <a:rPr lang="en-US" sz="25073">
                <a:solidFill>
                  <a:srgbClr val="004AAD"/>
                </a:solidFill>
                <a:latin typeface="Bungee Bold Italics"/>
              </a:rPr>
              <a:t>THANK</a:t>
            </a:r>
          </a:p>
          <a:p>
            <a:pPr algn="ctr">
              <a:lnSpc>
                <a:spcPts val="18804"/>
              </a:lnSpc>
              <a:spcBef>
                <a:spcPct val="0"/>
              </a:spcBef>
            </a:pPr>
            <a:r>
              <a:rPr lang="en-US" sz="25073">
                <a:solidFill>
                  <a:srgbClr val="004AAD"/>
                </a:solidFill>
                <a:latin typeface="Bungee Bold Italics"/>
              </a:rPr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DAFqqafRIpk</dc:identifier>
  <dcterms:modified xsi:type="dcterms:W3CDTF">2011-08-01T06:04:30Z</dcterms:modified>
  <cp:revision>1</cp:revision>
  <dc:title>Blue &amp; White Modern Business Facebook Cover</dc:title>
</cp:coreProperties>
</file>