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92" r:id="rId4"/>
    <p:sldId id="29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B902-A8A4-A1D5-DA4E-E04D0AC2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05957-3FB4-7A61-60A2-951DAFD9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9B33-AC82-15ED-194E-A3D728EE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D71C-2849-B2B8-7A32-0DE820AC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F033-D3FA-E7CF-E15D-7E7679B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689E-A367-93A6-1529-AE8789EE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90ABB-2750-A1FC-CAF5-52453F14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1C69-1000-2450-D861-1D5C091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DF2E-A4B3-FACD-5468-F5216365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BAF9-7A9B-EB07-DA4C-CB775CB6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1F36B-368B-B7FF-6DA2-525F9B9BE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55791-5680-90F2-A3BE-2A5B70131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C7075-89BB-61AA-93F1-29A7DA9E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DE7D-59DD-5467-1C7C-47E97EA6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D9F-50B3-6DFD-9C33-EC8D709C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2AC-959A-EC96-B565-14D4F58A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6AC-9674-EAEC-8246-8CA7573E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72F2-4AFA-0426-C739-256FCF99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C3DC-F578-CF80-DD11-F2EBC218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A050-5E18-9774-08EA-7F35BE0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3BE3-0B63-8E9D-0443-9C567D11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1FA66-4DA4-EAE7-8140-75CB74BA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7AB5-164F-7097-9993-AD5F9E12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AD145-B8FC-A483-1C5D-85A211CC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8119-101C-D048-6EF3-11B001D3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6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BC28-4EEA-9CC4-17E2-D9C89DBD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208C-8901-663F-0A6C-9542AEFB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253D-DCA2-33DB-A67D-828258307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7476C-5B1D-499B-7BAE-3FFD1F6D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147EE-C603-B367-6459-0124406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1D166-6263-9607-E1C0-7CB89C5E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1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0EBD-E741-8102-D8C6-5957FB99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149D-F9D1-DBF7-D312-853B0F0D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AD0E7-3114-ADAC-3E4D-4EB7AC87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A2E81-033C-2460-11BF-616CFEE6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13453-D15D-85DA-7C95-61669AE8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A2324-EEAB-CFE9-8272-B7FA4776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F4B89-23BC-82FE-8581-2EA54A7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5168-2CBB-DB4A-3593-1D068F44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3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29C6-4429-4ACA-16E2-ED7670C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7571-0B03-C003-B631-5454036E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832A1-CDC3-E942-FDA9-18E1DD1C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67A5C-2BD8-3A20-ECE0-E470AE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6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10E74-7913-F9DE-BC8B-918446EB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FD29E-70C3-A818-BDCD-3364E770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12BCF-60B6-4C0F-CCC3-DE80037D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5A63-B9E9-4552-C56C-E24BCE1E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7D8C-EDE0-6B2C-4DDF-C9E0BDC3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D963A-E015-B2D5-2711-C6DE3BD4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C2B70-2978-239F-5C58-974C5637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1E07-B9D6-00D1-D267-21BE188F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D570-4513-6278-E1CC-B7FE4FF2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6E82-C073-F7A1-149F-8E6DCF1B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8EB92-E411-4AC6-5E5E-918E0CF23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19123-B7FB-F36E-617D-168243079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2DC9E-1479-76A5-8DE0-5D6BED3C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6FA0-6FD8-40C0-5BF0-3EE4EF05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7E2D1-D2DE-655C-5094-B52F1467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33512-7C6B-117E-C69E-5F6CFAB5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E02C-B371-8570-2C7A-4BF74259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BF95-11D1-5124-65C4-2CCB6182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DB23-18FD-4BA0-8F89-640FCB38FDE5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E1DB-A151-BA08-4398-ADDE610A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8203-536E-178D-5957-B80E86ED8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37FD-F3EA-4AD8-8ED4-5BA9E1655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3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glossary#a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8BFE-D3B1-4BDB-863D-C6BA91322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85461"/>
            <a:ext cx="9314263" cy="3061251"/>
          </a:xfrm>
        </p:spPr>
        <p:txBody>
          <a:bodyPr/>
          <a:lstStyle/>
          <a:p>
            <a:pPr algn="ctr"/>
            <a:r>
              <a:rPr lang="en-IN" dirty="0"/>
              <a:t>Angular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2706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ngAfterViewInit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This lifecycle method is triggered right after the component’s view is instantiated.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3CAB0-8658-4443-B47D-DB038C68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5" y="2830054"/>
            <a:ext cx="5029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ngAfterViewChecked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This lifecycle method is called right after the component’s content is checked</a:t>
            </a:r>
            <a:r>
              <a:rPr lang="en-IN" dirty="0">
                <a:solidFill>
                  <a:schemeClr val="accent1"/>
                </a:solidFill>
              </a:rPr>
              <a:t>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4308C-500E-47A2-838D-A1E6CBF8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5" y="2820529"/>
            <a:ext cx="6520071" cy="29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ngOnDestroy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A significant lifecycle hook, it protects memory leak in Angular. It triggers when the component is destroyed.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6911E-972D-4F65-88F8-B7820D45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917" y="3114121"/>
            <a:ext cx="646954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058B03-023E-4D5C-A2CC-0255B25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Ahead-of-Time(AOT) Compiler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4614-9DA6-4269-996B-E32C921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191" y="1630017"/>
            <a:ext cx="7565629" cy="43267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An Angular application consists mainly of components and their HTML templates.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Because the components and templates provided by Angular cannot be understood by the browser directly, Angular applications require a compilation process before they can run in a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Angular </a:t>
            </a:r>
            <a:r>
              <a:rPr lang="en-US" dirty="0">
                <a:hlinkClick r:id="rId2"/>
              </a:rPr>
              <a:t>ahead-of-time (AOT) compiler</a:t>
            </a:r>
            <a:r>
              <a:rPr lang="en-US" dirty="0"/>
              <a:t> converts your Angular HTML and TypeScript code into efficient JavaScript code during the build phase </a:t>
            </a:r>
            <a:r>
              <a:rPr lang="en-US" i="1" dirty="0"/>
              <a:t>before</a:t>
            </a:r>
            <a:r>
              <a:rPr lang="en-US" dirty="0"/>
              <a:t> the browser downloads and runs that code.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Compiling your application during the build process provides a faster rendering in the browser.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117DA-3DBD-48A7-98F6-D605775E8F11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058B03-023E-4D5C-A2CC-0255B25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Two ways to compile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4614-9DA6-4269-996B-E32C921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191" y="1630017"/>
            <a:ext cx="7565629" cy="432672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1" dirty="0">
                <a:effectLst/>
                <a:latin typeface="inherit"/>
              </a:rPr>
              <a:t>Just-in-Time</a:t>
            </a:r>
            <a:r>
              <a:rPr lang="en-US" sz="2000" b="0" i="0" dirty="0">
                <a:effectLst/>
                <a:latin typeface="inherit"/>
              </a:rPr>
              <a:t> (JIT), which compiles your app in the browser at runtime. This was the default until Angular 8.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1" dirty="0">
                <a:effectLst/>
                <a:latin typeface="inherit"/>
              </a:rPr>
              <a:t>Ahead-of-Time</a:t>
            </a:r>
            <a:r>
              <a:rPr lang="en-US" sz="2000" b="0" i="0" dirty="0">
                <a:effectLst/>
                <a:latin typeface="inherit"/>
              </a:rPr>
              <a:t> (AOT), which compiles your app and libraries at build time. This is the default since Angular 9</a:t>
            </a:r>
            <a:r>
              <a:rPr lang="en-US" b="0" i="0" dirty="0">
                <a:effectLst/>
                <a:latin typeface="inheri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inherit"/>
              </a:rPr>
              <a:t>When you run the ng build (build only) or ng serve (build and serve locally) CLI commands, the type of compilation (JIT or AOT) depends on the value of the </a:t>
            </a:r>
            <a:r>
              <a:rPr lang="en-US" sz="2000" i="1" dirty="0" err="1">
                <a:latin typeface="inherit"/>
              </a:rPr>
              <a:t>aot</a:t>
            </a:r>
            <a:r>
              <a:rPr lang="en-US" sz="2000" i="1" dirty="0">
                <a:latin typeface="inherit"/>
              </a:rPr>
              <a:t> property in your build configuration specified in </a:t>
            </a:r>
            <a:r>
              <a:rPr lang="en-US" sz="2000" i="1" dirty="0" err="1">
                <a:latin typeface="inherit"/>
              </a:rPr>
              <a:t>angular.json</a:t>
            </a:r>
            <a:r>
              <a:rPr lang="en-US" sz="2000" i="1" dirty="0">
                <a:latin typeface="inherit"/>
              </a:rPr>
              <a:t>. By default, </a:t>
            </a:r>
            <a:r>
              <a:rPr lang="en-US" sz="2000" i="1" dirty="0" err="1">
                <a:latin typeface="inherit"/>
              </a:rPr>
              <a:t>aot</a:t>
            </a:r>
            <a:r>
              <a:rPr lang="en-US" sz="2000" i="1" dirty="0">
                <a:latin typeface="inherit"/>
              </a:rPr>
              <a:t> is set to true for new CLI apps.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117DA-3DBD-48A7-98F6-D605775E8F11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7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058B03-023E-4D5C-A2CC-0255B25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4614-9DA6-4269-996B-E32C921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191" y="1630017"/>
            <a:ext cx="7565629" cy="432672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 component in Angular has a lifecycle, and Angular 8 offers us Hooks. </a:t>
            </a:r>
          </a:p>
          <a:p>
            <a:r>
              <a:rPr lang="en-IN" dirty="0"/>
              <a:t>Hooks allow us to trigger actions by getting into the lifecycle of the components.</a:t>
            </a:r>
          </a:p>
          <a:p>
            <a:r>
              <a:rPr lang="en-IN" dirty="0"/>
              <a:t>Angular creates it, renders it, creates and renders its children, checks it when its data-bound properties change and destroy it before removing it from the DOM.</a:t>
            </a:r>
          </a:p>
          <a:p>
            <a:r>
              <a:rPr lang="en-IN" dirty="0"/>
              <a:t>There are </a:t>
            </a:r>
            <a:r>
              <a:rPr lang="en-IN" b="1" dirty="0"/>
              <a:t>eight different lifecycle </a:t>
            </a:r>
            <a:r>
              <a:rPr lang="en-IN" dirty="0"/>
              <a:t>hooks that a developer can tap into in any component or directive. To do so, a developer just needs to add one of the eight function calls that correspond to the lifecycle event. Add the hooks you need and leave out the ones you don’t.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117DA-3DBD-48A7-98F6-D605775E8F11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ngOnChanges</a:t>
            </a:r>
            <a:r>
              <a:rPr lang="en-IN" dirty="0"/>
              <a:t>: This lifecycle hook is called when any data-bound property of an angular directive changes. This method returns the </a:t>
            </a:r>
            <a:r>
              <a:rPr lang="en-IN" dirty="0" err="1"/>
              <a:t>SimpleChanges</a:t>
            </a:r>
            <a:r>
              <a:rPr lang="en-IN" dirty="0"/>
              <a:t> object, which holds the current and previous data properties. Make sure you limit the processing amount because it keeps on triggering all the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51A44-807D-40B7-A7A5-30C61142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4" y="3702327"/>
            <a:ext cx="521762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ngOnInit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This Angular 8/9 lifecycle hook is called at once at the time of component initialization.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1111A-703B-4E34-B4CE-CFD06258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65" y="2618939"/>
            <a:ext cx="5268567" cy="28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ngDoCheck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This lifecycle hook is used instead of a </a:t>
            </a:r>
            <a:r>
              <a:rPr lang="en-IN" dirty="0" err="1"/>
              <a:t>ngOnChanges</a:t>
            </a:r>
            <a:r>
              <a:rPr lang="en-IN" dirty="0"/>
              <a:t> hook, especially when Angular fails to recognize the changes.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42D02-2D14-4B20-9984-C3D8D17E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29" y="3020269"/>
            <a:ext cx="5887691" cy="27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ngAfterContentInit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An </a:t>
            </a:r>
            <a:r>
              <a:rPr lang="en-IN" dirty="0" err="1"/>
              <a:t>Angular’s</a:t>
            </a:r>
            <a:r>
              <a:rPr lang="en-IN" dirty="0"/>
              <a:t> </a:t>
            </a:r>
            <a:r>
              <a:rPr lang="en-IN" dirty="0" err="1"/>
              <a:t>callback</a:t>
            </a:r>
            <a:r>
              <a:rPr lang="en-IN" dirty="0"/>
              <a:t> function, it is initialized right after the Angular finishes the initialization of all content in a directive. And it is called once only when the directive is called.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BD7CC-A42D-4888-A973-F992775C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5" y="3198018"/>
            <a:ext cx="6904381" cy="30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F19C8-B6F9-4A3E-9A0D-3D2BCE8CB83A}"/>
              </a:ext>
            </a:extLst>
          </p:cNvPr>
          <p:cNvSpPr/>
          <p:nvPr/>
        </p:nvSpPr>
        <p:spPr>
          <a:xfrm>
            <a:off x="3808925" y="624146"/>
            <a:ext cx="6315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Angular 8/9 Component Lifecycle Hooks Examples: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54308-9FE5-4596-9794-E18CE1C61A74}"/>
              </a:ext>
            </a:extLst>
          </p:cNvPr>
          <p:cNvCxnSpPr>
            <a:cxnSpLocks/>
          </p:cNvCxnSpPr>
          <p:nvPr/>
        </p:nvCxnSpPr>
        <p:spPr>
          <a:xfrm>
            <a:off x="3481093" y="1524153"/>
            <a:ext cx="0" cy="391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F744578-85AD-4BD3-BE6F-19330BB9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809" y="2185986"/>
            <a:ext cx="3750643" cy="2024064"/>
          </a:xfrm>
        </p:spPr>
        <p:txBody>
          <a:bodyPr/>
          <a:lstStyle/>
          <a:p>
            <a:pPr algn="ctr"/>
            <a:r>
              <a:rPr lang="en-IN" dirty="0"/>
              <a:t>Component</a:t>
            </a:r>
            <a:br>
              <a:rPr lang="en-IN" dirty="0"/>
            </a:br>
            <a:r>
              <a:rPr lang="en-IN" dirty="0"/>
              <a:t>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A0273-CC04-4E80-BF1D-74CD870F8F15}"/>
              </a:ext>
            </a:extLst>
          </p:cNvPr>
          <p:cNvSpPr/>
          <p:nvPr/>
        </p:nvSpPr>
        <p:spPr>
          <a:xfrm>
            <a:off x="3882885" y="1822967"/>
            <a:ext cx="690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ngAfterContentChecked</a:t>
            </a:r>
            <a:r>
              <a:rPr lang="en-IN" dirty="0">
                <a:solidFill>
                  <a:schemeClr val="accent1"/>
                </a:solidFill>
              </a:rPr>
              <a:t>: </a:t>
            </a:r>
            <a:r>
              <a:rPr lang="en-IN" dirty="0"/>
              <a:t>This lifecycle method is called right after the directive content is checked.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1107A-74F1-48F6-9860-391E6AB2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5" y="2785051"/>
            <a:ext cx="6241774" cy="27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3654</TotalTime>
  <Words>594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Times New Roman</vt:lpstr>
      <vt:lpstr>Wingdings</vt:lpstr>
      <vt:lpstr>Office Theme</vt:lpstr>
      <vt:lpstr>Angular </vt:lpstr>
      <vt:lpstr>Ahead-of-Time(AOT) Compiler</vt:lpstr>
      <vt:lpstr>Two ways to compile</vt:lpstr>
      <vt:lpstr>Component Lifecycle</vt:lpstr>
      <vt:lpstr>Component Lifecycle</vt:lpstr>
      <vt:lpstr>Component Lifecycle</vt:lpstr>
      <vt:lpstr>Component Lifecycle</vt:lpstr>
      <vt:lpstr>Component Lifecycle</vt:lpstr>
      <vt:lpstr>Component Lifecycle</vt:lpstr>
      <vt:lpstr>Component Lifecycle</vt:lpstr>
      <vt:lpstr>Component Lifecycle</vt:lpstr>
      <vt:lpstr>Component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sravya s</dc:creator>
  <cp:lastModifiedBy>Sravya, S</cp:lastModifiedBy>
  <cp:revision>91</cp:revision>
  <dcterms:created xsi:type="dcterms:W3CDTF">2020-05-14T07:16:49Z</dcterms:created>
  <dcterms:modified xsi:type="dcterms:W3CDTF">2023-08-09T04:11:41Z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2023-08-09T04:08:05Z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6d56d9f4-cd0e-4a29-8ade-54073a78c75d</vt:lpwstr>
  </property>
  <property fmtid="{D5CDD505-2E9C-101B-9397-08002B2CF9AE}" pid="8" name="MSIP_Label_ea60d57e-af5b-4752-ac57-3e4f28ca11dc_ContentBits">
    <vt:lpwstr>0</vt:lpwstr>
  </property>
</Properties>
</file>