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725D-9006-3F84-E70B-59BDB2A6A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055D9-702C-B799-5FDA-264AA4E3E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2B124-6474-60C0-E34B-2DD2A539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924-C833-4DFC-A8BE-8B91367F46C6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34BD1-568B-1CF0-28AD-2E87B868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14F37-94E7-C3B9-2F0F-0C8A2950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DC00-7A0F-4F49-A1AE-2AAC45AF2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5021-B9C3-0BAA-6C8D-A7B4AE62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9266D-2D5E-4E5C-599E-25793D644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8175D-C870-FC63-96C0-CE4A3B79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924-C833-4DFC-A8BE-8B91367F46C6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816F8-C03F-7472-037F-B9D93FD1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F013B-6D41-B47A-7A35-C85B3B65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DC00-7A0F-4F49-A1AE-2AAC45AF2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77B1E-00A2-F140-B0F5-07C79BF40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4B48E-42B1-2F69-FA18-72985A341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8625A-A896-34CD-42DD-EA0ABE5E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924-C833-4DFC-A8BE-8B91367F46C6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06343-2199-A36F-23FC-2731007A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FAE04-5D54-EFE4-FA85-104044B5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DC00-7A0F-4F49-A1AE-2AAC45AF2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3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A306-3BBE-9AB9-5395-1690597C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F26BB-C05F-7211-0575-39AA414EC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4C108-8302-CD4E-561D-B73EEDCC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924-C833-4DFC-A8BE-8B91367F46C6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06B6B-2947-811C-DABC-8BC23453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15DE0-0FF8-04AF-BFBA-EE178922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DC00-7A0F-4F49-A1AE-2AAC45AF2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3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BE729-323E-6A69-B259-4AAF836B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89632-A551-41F2-BE46-BCCAF4FB2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4E8C7-C379-46C4-9F91-14A87B75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924-C833-4DFC-A8BE-8B91367F46C6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B2A9F-33ED-95B7-CEE9-ADA7354E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4CA96-FCFB-6BDD-8F06-3F960478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DC00-7A0F-4F49-A1AE-2AAC45AF2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8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E092C-CC51-F064-159A-44350D93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D0896-59CF-4DE8-FBC1-384B6945B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0D0C2-1DA7-F5D9-53FF-D3D28E669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DE327-714F-9ED7-A19A-562D0DF4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924-C833-4DFC-A8BE-8B91367F46C6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C3B50-37DC-06D6-6079-63F6D4E2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4D71E-0C51-3ADD-224A-DD04DB4F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DC00-7A0F-4F49-A1AE-2AAC45AF2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6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100B-9DF8-E536-31F6-BBE5A4DE4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3F354-1375-28D0-60F3-07E7283FD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74DD0-FAD6-5D56-B3F4-B779BE685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4342E-AFD2-C3CB-586D-AAC233A3A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748937-9668-4498-C501-675366486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64CB2-00F3-A315-84C2-A3CB894A5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924-C833-4DFC-A8BE-8B91367F46C6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144AF-D6BC-B88D-6E01-1816C5889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FFED0-0068-5FD8-FA0E-D7D91C4C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DC00-7A0F-4F49-A1AE-2AAC45AF2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6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E77F-1DF4-EC8C-AF62-7E70C9B31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64C48-4156-1883-F85C-76A7C302F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924-C833-4DFC-A8BE-8B91367F46C6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34B79-B47C-B856-8465-A0622896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7EBDA-6807-3F87-975E-26D6C63F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DC00-7A0F-4F49-A1AE-2AAC45AF2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8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C6F579-28F0-29C3-3CEE-61043D5E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924-C833-4DFC-A8BE-8B91367F46C6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93130-E12B-F8FE-5F10-C40435AD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51F44-3E98-DE1E-79E5-92626F8F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DC00-7A0F-4F49-A1AE-2AAC45AF2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1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6A98-6C7D-9194-C023-B46F31AAD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A2759-A461-0001-2F72-7E6DFD09D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92BC7-0B66-E9AD-46FF-42AAEE6B5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DB414-141B-0777-6446-35A957FD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924-C833-4DFC-A8BE-8B91367F46C6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9F66D-5B3D-A578-B9CB-7B9EDC9E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CE516-CC4D-210E-88CD-29626626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DC00-7A0F-4F49-A1AE-2AAC45AF2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6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69A8-52A6-7DB8-3041-AFA413D4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B74F48-EDB6-47B2-4414-AB2699B24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935A9-D93B-9536-AA90-60F19207D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3E37E-128A-53E0-B855-9873CB789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924-C833-4DFC-A8BE-8B91367F46C6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40B92-8189-0D33-7EBA-05181800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B16E1-1EA8-6519-7AAC-A87F3744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DC00-7A0F-4F49-A1AE-2AAC45AF2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8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9DAED-C693-7E3D-47FA-8ED8CAAD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6FA13-ACDA-EDF3-9588-E7BFC8CAC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CB26A-A5E1-859D-75B6-8626A1216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30924-C833-4DFC-A8BE-8B91367F46C6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636D7-6D39-EC15-1735-7C8D12D1D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F2DDB-7E82-C439-4422-0853088E5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9DC00-7A0F-4F49-A1AE-2AAC45AF2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1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6BFD-F484-462B-9C41-8DB3062F69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</a:t>
            </a:r>
            <a:br>
              <a:rPr lang="en-US" dirty="0"/>
            </a:br>
            <a:r>
              <a:rPr lang="en-US" dirty="0"/>
              <a:t>Interceptors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95E9D-A969-C32E-6B2A-561BABF6BE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8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ED2D1-24F4-40FC-323C-86C35E31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F1C84-0C92-D806-EBFB-2C6EDFF59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The Angular Interceptor helps us to modify the HTTP Request by intercepting it before the Request is sent to the back end.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It can also modify the incoming Response from the back end.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The Interceptor globally catches every outgoing and in coming request at a single place.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Apps often use an interceptor to set default headers on outgoing requests.</a:t>
            </a:r>
            <a:endParaRPr lang="en-US" dirty="0">
              <a:solidFill>
                <a:srgbClr val="000000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27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509C6-8FDB-6531-835E-39B78C727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HTTP - Intercept requests and responses</a:t>
            </a:r>
            <a:b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552FA-F554-BE38-B6AB-6D4602E84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With interception, you declare </a:t>
            </a:r>
            <a:r>
              <a:rPr lang="en-US" b="0" i="1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interceptors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that inspect and transform HTTP requests from your application to a server.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The same interceptors can also inspect and transform a server's responses on their way back to the application.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Multiple interceptors form a </a:t>
            </a:r>
            <a:r>
              <a:rPr lang="en-US" b="0" i="1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forward-and-backward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chain of request/response handlers.</a:t>
            </a:r>
          </a:p>
          <a:p>
            <a:r>
              <a:rPr lang="en-US" dirty="0"/>
              <a:t>To implement an interceptor, declare a class that implements the intercept() method of the </a:t>
            </a:r>
            <a:r>
              <a:rPr lang="en-US" dirty="0" err="1"/>
              <a:t>HttpInterceptor</a:t>
            </a:r>
            <a:r>
              <a:rPr lang="en-US" dirty="0"/>
              <a:t> interface.</a:t>
            </a:r>
          </a:p>
        </p:txBody>
      </p:sp>
    </p:spTree>
    <p:extLst>
      <p:ext uri="{BB962C8B-B14F-4D97-AF65-F5344CB8AC3E}">
        <p14:creationId xmlns:p14="http://schemas.microsoft.com/office/powerpoint/2010/main" val="243363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1D8B0-B14E-7A7D-9025-FE3A1C01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Interceptor order</a:t>
            </a:r>
            <a:b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EC7CA-EE21-41CD-947D-F2E9DE8B1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335"/>
            <a:ext cx="10515600" cy="5077628"/>
          </a:xfrm>
        </p:spPr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Angular applies interceptors in the order that you provide them.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FAE6B1-D61A-AFA8-F140-8A2E20548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171" y="1699192"/>
            <a:ext cx="3380406" cy="479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6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C1758-5E2E-77EA-317B-CD47C319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Use interceptors to request multiple values</a:t>
            </a:r>
            <a:b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8C21-460C-749A-9073-C3DAEB3F1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HttpClient.get</a:t>
            </a:r>
            <a:r>
              <a:rPr lang="en-US" dirty="0"/>
              <a:t>() method normally returns an observable that emits a single value, either the data or an error. </a:t>
            </a:r>
          </a:p>
          <a:p>
            <a:r>
              <a:rPr lang="en-US" dirty="0"/>
              <a:t>An interceptor can change this to an observable that emits multiple values.</a:t>
            </a:r>
          </a:p>
        </p:txBody>
      </p:sp>
    </p:spTree>
    <p:extLst>
      <p:ext uri="{BB962C8B-B14F-4D97-AF65-F5344CB8AC3E}">
        <p14:creationId xmlns:p14="http://schemas.microsoft.com/office/powerpoint/2010/main" val="780732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BE8A-1578-6566-D5A4-B3B81959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242424"/>
                </a:solidFill>
                <a:effectLst/>
                <a:latin typeface="sohne"/>
              </a:rPr>
              <a:t>AuthGuard</a:t>
            </a:r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 Authentication</a:t>
            </a:r>
            <a:br>
              <a:rPr lang="en-US" b="1" i="0" dirty="0">
                <a:solidFill>
                  <a:srgbClr val="242424"/>
                </a:solidFill>
                <a:effectLst/>
                <a:latin typeface="so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5348B-314D-28CE-115F-32927AE10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6B6B6B"/>
                </a:solidFill>
                <a:effectLst/>
                <a:latin typeface="sohne"/>
              </a:rPr>
              <a:t>Auth guard is an angular route guard that is used to stop unauthenticated or unauthorized users from accessing the protected routes.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It is implemented using the “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CanActivate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” interface, which allows the guard to decide if a way can be activated with the “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CanActivate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()” method.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We will implement the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CanActivate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Interface from @angular/router which will decide if a route can be activated. To fulfill our requirements we will need two types of guards: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AuthenticationGuard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-&gt; check if the user is authenticated and allow him to access Home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RoleGuard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-&gt; check if the user has permission to access User or Admin Dashboard.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67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902F-D8CC-5DE4-7308-BE5E800E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07" y="108271"/>
            <a:ext cx="10515600" cy="1325563"/>
          </a:xfrm>
        </p:spPr>
        <p:txBody>
          <a:bodyPr/>
          <a:lstStyle/>
          <a:p>
            <a:r>
              <a:rPr lang="en-US" dirty="0"/>
              <a:t>Authentication Guard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DCAB5-693C-170C-AE86-5BED8A962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80" y="2117162"/>
            <a:ext cx="8197386" cy="44492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37E27E-4256-BEEA-E985-EAE3DED9831C}"/>
              </a:ext>
            </a:extLst>
          </p:cNvPr>
          <p:cNvSpPr txBox="1"/>
          <p:nvPr/>
        </p:nvSpPr>
        <p:spPr>
          <a:xfrm>
            <a:off x="622442" y="1110668"/>
            <a:ext cx="10627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This Guard will do a simple check if the user is authenticated which means we have locally stored a token for this user. The implementation is as below.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37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97BF-1634-1122-CF77-88ADF2790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798" y="190464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Role Guard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B7ABB-A5CC-60E0-549A-111C5868E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499" y="1285094"/>
            <a:ext cx="10238198" cy="435133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 back end saves the role in the token. Which means the value of our token will be either user or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admin.This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will be the implementation of our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RoleGuard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E2EFB-5F83-36BF-3128-39F1068EE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92" y="2723813"/>
            <a:ext cx="7858500" cy="394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0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5745-3C13-8307-5FFF-856B78AA5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01" y="428340"/>
            <a:ext cx="10515600" cy="1359363"/>
          </a:xfrm>
        </p:spPr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After implementing the permission guard in order to make this work we need to set up routes for the component and specify the guards that will protect them in app-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routing.module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51864-B9D6-D551-11B0-94DDDCBF2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11" y="2178121"/>
            <a:ext cx="10455291" cy="400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90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419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sohne</vt:lpstr>
      <vt:lpstr>Source Sans Pro</vt:lpstr>
      <vt:lpstr>source-serif-pro</vt:lpstr>
      <vt:lpstr>Office Theme</vt:lpstr>
      <vt:lpstr>Angular Interceptors</vt:lpstr>
      <vt:lpstr>Interceptors</vt:lpstr>
      <vt:lpstr> HTTP - Intercept requests and responses  </vt:lpstr>
      <vt:lpstr>Interceptor order </vt:lpstr>
      <vt:lpstr>Use interceptors to request multiple values </vt:lpstr>
      <vt:lpstr>AuthGuard Authentication </vt:lpstr>
      <vt:lpstr>Authentication Guard</vt:lpstr>
      <vt:lpstr>Role Guard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Interceptors</dc:title>
  <dc:creator>Sravya, S</dc:creator>
  <cp:lastModifiedBy>Sravya, S</cp:lastModifiedBy>
  <cp:revision>1</cp:revision>
  <dcterms:created xsi:type="dcterms:W3CDTF">2023-10-16T15:49:59Z</dcterms:created>
  <dcterms:modified xsi:type="dcterms:W3CDTF">2023-10-17T03:02:36Z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2023-10-16T15:49:59Z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d8b136ad-3cd6-4663-b311-c43ab9a39718</vt:lpwstr>
  </property>
  <property fmtid="{D5CDD505-2E9C-101B-9397-08002B2CF9AE}" pid="8" name="MSIP_Label_ea60d57e-af5b-4752-ac57-3e4f28ca11dc_ContentBits">
    <vt:lpwstr>0</vt:lpwstr>
  </property>
</Properties>
</file>