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539D4-6BAD-C8FD-2E8A-E04A296FC9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CA2505-1E54-6138-159F-6DDEBB95D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6C828-C1BA-AD72-5F65-147C7F913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4AEE-DC40-4787-8BA9-C83E5724B31A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29D73-BE11-9ADD-38EF-309C3493B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B6BC2-0E90-11E9-B34C-6255089E2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77338-FE62-4A67-9C7E-6457C4CB1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9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FAB9F-6FCF-9761-3701-643894B6E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E0BBA-AF09-B475-B4E9-F03AAD239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6717D-74AC-0CDD-11D3-1639BD788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4AEE-DC40-4787-8BA9-C83E5724B31A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4AA1F-2B77-324B-3F43-48788165D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A02CC-98FE-9796-369A-147EB0C1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77338-FE62-4A67-9C7E-6457C4CB1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4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67EB85-A2F9-3AD0-2E10-BA64B39E50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BB518-B4FE-76CD-F52F-F44A26E50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60CAA-E4D1-250A-4696-E183E7654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4AEE-DC40-4787-8BA9-C83E5724B31A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F6B44-8E2A-D765-5E35-B681E2824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A70BB-DDCB-6740-7785-F898BA95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77338-FE62-4A67-9C7E-6457C4CB1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37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A652F-6CD6-5124-F752-5349F8545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EA5D4-E642-E9C6-C287-CEAE71B0D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EA025-CB58-5286-4AE7-EB8DED94E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4AEE-DC40-4787-8BA9-C83E5724B31A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3043C-D6A5-2336-A142-73CB10456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6331C-D521-EC59-02B6-81D218816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77338-FE62-4A67-9C7E-6457C4CB1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7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CF91-1B76-3D37-11A6-D1A82A54F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DBF38-B4CD-6830-8D21-5A810B56F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2F7CE-984B-5317-FFCD-4222DBA9E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4AEE-DC40-4787-8BA9-C83E5724B31A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A7F47-A107-132D-8306-6F095224F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AA8CE-8C4E-7F37-EAEA-298A3C358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77338-FE62-4A67-9C7E-6457C4CB1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56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9E87C-406C-0C37-2F22-C0885DACC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126A3-F5D8-4FC8-5458-8038F2741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C15C0A-4501-045E-363D-3470AF1D9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16583-63CE-6B7D-AD91-A39404BB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4AEE-DC40-4787-8BA9-C83E5724B31A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0B3EE-5FFD-98BD-4EC2-0C6FD42C0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A86A2-7D88-88BF-513A-083DDF3DA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77338-FE62-4A67-9C7E-6457C4CB1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28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702DF-E8D8-A8BB-9CFA-AA282C8D2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7B777-9A93-C98C-DEC2-26DF55B08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2C6F4-40E3-044C-B8EC-7AE5E76AA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DA9DED-75B5-4E98-3B7F-DB5F368DFF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B52135-0751-784C-7E73-4F8F4BA531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FBDB7F-167B-E669-8FC3-095E202C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4AEE-DC40-4787-8BA9-C83E5724B31A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6EB771-782E-CE1B-6205-80ECEC44D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06322A-6B47-22D6-066C-8C1AB3B7A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77338-FE62-4A67-9C7E-6457C4CB1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74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72414-F743-09A9-914A-52AE4BB47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DFD634-5A8C-64BF-917E-60D937CD2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4AEE-DC40-4787-8BA9-C83E5724B31A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C1E8D8-0872-8D16-3C6A-8B543C2C5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60604E-73A2-7AA4-FF1D-E66D43CA6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77338-FE62-4A67-9C7E-6457C4CB1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52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020030-A622-4BC5-3E3A-4F62E4DF8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4AEE-DC40-4787-8BA9-C83E5724B31A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3BA56A-BC0C-7EFD-FE5C-094FACCB5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4AA81-0288-3F88-0D58-EC142AEE5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77338-FE62-4A67-9C7E-6457C4CB1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92AEC-5495-9CBA-09C2-2F12C7719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A73A3-3F5B-CB56-B01D-5BFCED3E4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831E5-453B-0458-275F-F422CD666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AC663-3207-CA9C-0D3D-4028A03A2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4AEE-DC40-4787-8BA9-C83E5724B31A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D5BDB-3CF2-8CCA-BEE0-1C3DF826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EEB99-C200-9597-A403-F78BDEE3D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77338-FE62-4A67-9C7E-6457C4CB1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5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47C54-6911-12E9-F2BA-5DD1756DC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B3150A-8892-9098-EA67-E6431F50C7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55F672-8794-0637-BA43-EC3322FF9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E4CA1-236D-8636-7BAD-EE6E854E7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4AEE-DC40-4787-8BA9-C83E5724B31A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B7349-7D76-B133-1114-189F95598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52F94-9DAE-4BE7-1F57-7F843AC1C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77338-FE62-4A67-9C7E-6457C4CB1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78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E634B-619F-FC6B-2D34-23AD30968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11282-2A6F-8AC4-A87B-4EF6E0137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9B2EA-8387-B8C6-25F1-72E0732E2B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64AEE-DC40-4787-8BA9-C83E5724B31A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8D2A7-47D0-01C5-C17C-F44F9C766C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979F2-4DEB-904E-CC49-26729B0BA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77338-FE62-4A67-9C7E-6457C4CB1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69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432FE-D740-15EC-25C0-62D9853F6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 Observables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D852B-58BE-4074-C17B-7F95E70C3A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59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726D1B-B231-B39E-2FC9-EF8A91CEF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84096"/>
            <a:ext cx="12192000" cy="922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165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5F1E1D-CC76-61EA-A577-912BB4838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04817"/>
            <a:ext cx="12192000" cy="895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482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1E8840-DF22-09D7-94C4-7A3A44EBA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60288"/>
            <a:ext cx="12192000" cy="835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324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E60621-1832-319D-D233-96936C646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19191"/>
            <a:ext cx="12192000" cy="838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243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649C34-AF6A-676B-6A81-BB88FD667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01383"/>
            <a:ext cx="12192000" cy="846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688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ubjects in Angular - TekTutorialsHub">
            <a:extLst>
              <a:ext uri="{FF2B5EF4-FFF2-40B4-BE49-F238E27FC236}">
                <a16:creationId xmlns:a16="http://schemas.microsoft.com/office/drawing/2014/main" id="{2F5C7FCA-5D2D-71CD-D13C-4A23ECBCB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398" y="746140"/>
            <a:ext cx="8986923" cy="530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204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2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Angular Observables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Observables</dc:title>
  <dc:creator>Sravya, S</dc:creator>
  <cp:lastModifiedBy>Sravya, S</cp:lastModifiedBy>
  <cp:revision>1</cp:revision>
  <dcterms:created xsi:type="dcterms:W3CDTF">2023-08-10T04:38:59Z</dcterms:created>
  <dcterms:modified xsi:type="dcterms:W3CDTF">2023-08-10T11:01:29Z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2023-08-10T04:39:00Z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ac419b67-805f-4e97-8f9f-94f31bc75a15</vt:lpwstr>
  </property>
  <property fmtid="{D5CDD505-2E9C-101B-9397-08002B2CF9AE}" pid="8" name="MSIP_Label_ea60d57e-af5b-4752-ac57-3e4f28ca11dc_ContentBits">
    <vt:lpwstr>0</vt:lpwstr>
  </property>
</Properties>
</file>