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6" r:id="rId4"/>
    <p:sldId id="261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1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5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71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0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97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9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8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7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77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6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51DB23-18FD-4BA0-8F89-640FCB38FDE5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37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8BFE-D3B1-4BDB-863D-C6BA91322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85461"/>
            <a:ext cx="9314263" cy="3061251"/>
          </a:xfrm>
        </p:spPr>
        <p:txBody>
          <a:bodyPr/>
          <a:lstStyle/>
          <a:p>
            <a:pPr algn="ctr"/>
            <a:r>
              <a:rPr lang="en-IN" dirty="0"/>
              <a:t>Angular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2706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4614-9DA6-4269-996B-E32C921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587" y="1113180"/>
            <a:ext cx="7565629" cy="5605672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r>
              <a:rPr lang="en-IN" sz="1800" dirty="0"/>
              <a:t>Typescript can be explained as a superset of </a:t>
            </a:r>
            <a:r>
              <a:rPr lang="en-IN" sz="1800" dirty="0" err="1"/>
              <a:t>Javascript</a:t>
            </a:r>
            <a:r>
              <a:rPr lang="en-IN" sz="1800" dirty="0"/>
              <a:t>. </a:t>
            </a:r>
          </a:p>
          <a:p>
            <a:r>
              <a:rPr lang="en-IN" sz="1800" dirty="0"/>
              <a:t>Another important point is that Angular uses Typescript. </a:t>
            </a:r>
          </a:p>
          <a:p>
            <a:r>
              <a:rPr lang="en-IN" sz="1800" dirty="0"/>
              <a:t>It means that every </a:t>
            </a:r>
            <a:r>
              <a:rPr lang="en-IN" sz="1800" dirty="0" err="1"/>
              <a:t>Javascript</a:t>
            </a:r>
            <a:r>
              <a:rPr lang="en-IN" sz="1800" dirty="0"/>
              <a:t> (also ES6 &amp; newer versions) code is valid Typescript code, but Typescript comes with some additional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Strong-typed variables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Object-oriented programming</a:t>
            </a: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C117DA-3DBD-48A7-98F6-D605775E8F11}"/>
              </a:ext>
            </a:extLst>
          </p:cNvPr>
          <p:cNvCxnSpPr>
            <a:cxnSpLocks/>
          </p:cNvCxnSpPr>
          <p:nvPr/>
        </p:nvCxnSpPr>
        <p:spPr>
          <a:xfrm>
            <a:off x="2659457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C058B03-023E-4D5C-A2CC-0255B25D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70" y="2185986"/>
            <a:ext cx="2372417" cy="2024064"/>
          </a:xfrm>
        </p:spPr>
        <p:txBody>
          <a:bodyPr/>
          <a:lstStyle/>
          <a:p>
            <a:pPr algn="ctr"/>
            <a:r>
              <a:rPr lang="en-IN" dirty="0"/>
              <a:t>Type</a:t>
            </a:r>
            <a:br>
              <a:rPr lang="en-IN" dirty="0"/>
            </a:br>
            <a:r>
              <a:rPr lang="en-IN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9975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4614-9DA6-4269-996B-E32C921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587" y="1113180"/>
            <a:ext cx="7565629" cy="56056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457200" indent="-457200">
              <a:buFont typeface="+mj-lt"/>
              <a:buAutoNum type="arabicPeriod"/>
            </a:pPr>
            <a:r>
              <a:rPr lang="en-IN" sz="1900" b="1" dirty="0"/>
              <a:t>Strong Typing</a:t>
            </a:r>
          </a:p>
          <a:p>
            <a:r>
              <a:rPr lang="en-IN" sz="1900" dirty="0"/>
              <a:t>Let’s move on with the main features of Typescript. Different from JS, we can define the types of our variables as </a:t>
            </a:r>
            <a:r>
              <a:rPr lang="en-IN" sz="1900" b="1" dirty="0"/>
              <a:t>number, string, </a:t>
            </a:r>
            <a:r>
              <a:rPr lang="en-IN" sz="1900" b="1" dirty="0" err="1"/>
              <a:t>boolean</a:t>
            </a:r>
            <a:r>
              <a:rPr lang="en-IN" sz="1900" b="1" dirty="0"/>
              <a:t>, array, any</a:t>
            </a:r>
            <a:r>
              <a:rPr lang="en-IN" sz="1900" dirty="0"/>
              <a:t> and much more.</a:t>
            </a:r>
          </a:p>
          <a:p>
            <a:r>
              <a:rPr lang="en-IN" sz="1900" dirty="0"/>
              <a:t>Example:</a:t>
            </a:r>
          </a:p>
          <a:p>
            <a:pPr marL="400050" lvl="1" indent="0">
              <a:buNone/>
            </a:pPr>
            <a:r>
              <a:rPr lang="en-IN" sz="1900" b="1" dirty="0">
                <a:solidFill>
                  <a:schemeClr val="accent1"/>
                </a:solidFill>
              </a:rPr>
              <a:t>let name : string;       </a:t>
            </a:r>
            <a:r>
              <a:rPr lang="en-IN" sz="1900" b="1" dirty="0"/>
              <a:t>// for strings</a:t>
            </a:r>
          </a:p>
          <a:p>
            <a:pPr marL="400050" lvl="1" indent="0">
              <a:buNone/>
            </a:pPr>
            <a:r>
              <a:rPr lang="en-IN" sz="1900" b="1" dirty="0">
                <a:solidFill>
                  <a:schemeClr val="accent1"/>
                </a:solidFill>
              </a:rPr>
              <a:t>let age: number;        </a:t>
            </a:r>
            <a:r>
              <a:rPr lang="en-IN" sz="1900" b="1" dirty="0"/>
              <a:t>// for any kind of numbers</a:t>
            </a:r>
          </a:p>
          <a:p>
            <a:pPr marL="400050" lvl="1" indent="0">
              <a:buNone/>
            </a:pPr>
            <a:r>
              <a:rPr lang="en-IN" sz="1900" b="1" dirty="0">
                <a:solidFill>
                  <a:schemeClr val="accent1"/>
                </a:solidFill>
              </a:rPr>
              <a:t>let </a:t>
            </a:r>
            <a:r>
              <a:rPr lang="en-IN" sz="1900" b="1" dirty="0" err="1">
                <a:solidFill>
                  <a:schemeClr val="accent1"/>
                </a:solidFill>
              </a:rPr>
              <a:t>isChecked</a:t>
            </a:r>
            <a:r>
              <a:rPr lang="en-IN" sz="1900" b="1" dirty="0">
                <a:solidFill>
                  <a:schemeClr val="accent1"/>
                </a:solidFill>
              </a:rPr>
              <a:t>: </a:t>
            </a:r>
            <a:r>
              <a:rPr lang="en-IN" sz="1900" b="1" dirty="0" err="1">
                <a:solidFill>
                  <a:schemeClr val="accent1"/>
                </a:solidFill>
              </a:rPr>
              <a:t>boolean</a:t>
            </a:r>
            <a:r>
              <a:rPr lang="en-IN" sz="1900" b="1" dirty="0">
                <a:solidFill>
                  <a:schemeClr val="accent1"/>
                </a:solidFill>
              </a:rPr>
              <a:t>; </a:t>
            </a:r>
            <a:r>
              <a:rPr lang="en-IN" sz="1900" b="1" dirty="0"/>
              <a:t>// true or false</a:t>
            </a:r>
          </a:p>
          <a:p>
            <a:pPr marL="400050" lvl="1" indent="0">
              <a:buNone/>
            </a:pPr>
            <a:r>
              <a:rPr lang="en-IN" sz="1900" b="1" dirty="0">
                <a:solidFill>
                  <a:schemeClr val="accent1"/>
                </a:solidFill>
              </a:rPr>
              <a:t>let data: any;          </a:t>
            </a:r>
            <a:r>
              <a:rPr lang="en-IN" sz="1900" b="1" dirty="0"/>
              <a:t>// can be changed later to any type</a:t>
            </a:r>
          </a:p>
          <a:p>
            <a:pPr marL="400050" lvl="1" indent="0">
              <a:buNone/>
            </a:pPr>
            <a:r>
              <a:rPr lang="en-IN" sz="1900" b="1" dirty="0">
                <a:solidFill>
                  <a:schemeClr val="accent1"/>
                </a:solidFill>
              </a:rPr>
              <a:t>let array: number[];    </a:t>
            </a:r>
            <a:r>
              <a:rPr lang="en-IN" sz="1900" b="1" dirty="0"/>
              <a:t>// array of numbers</a:t>
            </a:r>
          </a:p>
          <a:p>
            <a:endParaRPr lang="en-IN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C117DA-3DBD-48A7-98F6-D605775E8F11}"/>
              </a:ext>
            </a:extLst>
          </p:cNvPr>
          <p:cNvCxnSpPr>
            <a:cxnSpLocks/>
          </p:cNvCxnSpPr>
          <p:nvPr/>
        </p:nvCxnSpPr>
        <p:spPr>
          <a:xfrm>
            <a:off x="2659457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C058B03-023E-4D5C-A2CC-0255B25D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70" y="2185986"/>
            <a:ext cx="2372417" cy="2024064"/>
          </a:xfrm>
        </p:spPr>
        <p:txBody>
          <a:bodyPr/>
          <a:lstStyle/>
          <a:p>
            <a:pPr algn="ctr"/>
            <a:r>
              <a:rPr lang="en-IN" dirty="0"/>
              <a:t>Type</a:t>
            </a:r>
            <a:br>
              <a:rPr lang="en-IN" dirty="0"/>
            </a:br>
            <a:r>
              <a:rPr lang="en-IN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4383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CF39-31BF-47D7-A19F-CCB6C02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339" y="1303477"/>
            <a:ext cx="7777674" cy="5256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Object-Oriented Features:</a:t>
            </a:r>
          </a:p>
          <a:p>
            <a:r>
              <a:rPr lang="en-IN" dirty="0"/>
              <a:t>Class &amp; Interface</a:t>
            </a:r>
          </a:p>
          <a:p>
            <a:r>
              <a:rPr lang="en-IN" dirty="0"/>
              <a:t>Another important feature of TS is that we can write object-oriented code. </a:t>
            </a:r>
          </a:p>
          <a:p>
            <a:r>
              <a:rPr lang="en-IN" dirty="0"/>
              <a:t>For example, we can define classes and interfaces: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class Student {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</a:t>
            </a:r>
            <a:r>
              <a:rPr lang="en-IN" b="1" dirty="0" err="1">
                <a:solidFill>
                  <a:schemeClr val="accent1"/>
                </a:solidFill>
              </a:rPr>
              <a:t>firstName</a:t>
            </a:r>
            <a:r>
              <a:rPr lang="en-IN" b="1" dirty="0">
                <a:solidFill>
                  <a:schemeClr val="accent1"/>
                </a:solidFill>
              </a:rPr>
              <a:t>: String;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</a:t>
            </a:r>
            <a:r>
              <a:rPr lang="en-IN" b="1" dirty="0" err="1">
                <a:solidFill>
                  <a:schemeClr val="accent1"/>
                </a:solidFill>
              </a:rPr>
              <a:t>lastName</a:t>
            </a:r>
            <a:r>
              <a:rPr lang="en-IN" b="1" dirty="0">
                <a:solidFill>
                  <a:schemeClr val="accent1"/>
                </a:solidFill>
              </a:rPr>
              <a:t>: String;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</a:t>
            </a:r>
            <a:r>
              <a:rPr lang="en-IN" b="1" dirty="0" err="1">
                <a:solidFill>
                  <a:schemeClr val="accent1"/>
                </a:solidFill>
              </a:rPr>
              <a:t>studentId</a:t>
            </a:r>
            <a:r>
              <a:rPr lang="en-IN" b="1" dirty="0">
                <a:solidFill>
                  <a:schemeClr val="accent1"/>
                </a:solidFill>
              </a:rPr>
              <a:t>: number;</a:t>
            </a:r>
          </a:p>
          <a:p>
            <a:pPr marL="400050" lvl="1" indent="0">
              <a:buNone/>
            </a:pPr>
            <a:r>
              <a:rPr lang="en-IN" b="1" dirty="0" err="1">
                <a:solidFill>
                  <a:schemeClr val="accent1"/>
                </a:solidFill>
              </a:rPr>
              <a:t>getGrades</a:t>
            </a:r>
            <a:r>
              <a:rPr lang="en-IN" b="1" dirty="0">
                <a:solidFill>
                  <a:schemeClr val="accent1"/>
                </a:solidFill>
              </a:rPr>
              <a:t>() {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// some code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}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let student = new Student();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// an instance of Student class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3143A-37EF-42F8-8C53-04B78C0AD2E3}"/>
              </a:ext>
            </a:extLst>
          </p:cNvPr>
          <p:cNvCxnSpPr>
            <a:cxnSpLocks/>
          </p:cNvCxnSpPr>
          <p:nvPr/>
        </p:nvCxnSpPr>
        <p:spPr>
          <a:xfrm>
            <a:off x="2659457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909A1429-8F4A-40B6-BD61-6573702A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70" y="2185986"/>
            <a:ext cx="2368185" cy="2024064"/>
          </a:xfrm>
        </p:spPr>
        <p:txBody>
          <a:bodyPr/>
          <a:lstStyle/>
          <a:p>
            <a:pPr algn="ctr"/>
            <a:r>
              <a:rPr lang="en-IN" dirty="0"/>
              <a:t>Type</a:t>
            </a:r>
            <a:br>
              <a:rPr lang="en-IN" dirty="0"/>
            </a:br>
            <a:r>
              <a:rPr lang="en-IN" dirty="0"/>
              <a:t>Script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CF39-31BF-47D7-A19F-CCB6C02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339" y="755375"/>
            <a:ext cx="7777674" cy="580445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Constructors:</a:t>
            </a:r>
          </a:p>
          <a:p>
            <a:r>
              <a:rPr lang="en-IN" dirty="0"/>
              <a:t>In Object-Oriented Programming, we have an important method called constructor( ). Every class has a default constructor method, and it is called when we create an instance of that class: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class Student {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  </a:t>
            </a:r>
            <a:r>
              <a:rPr lang="en-IN" sz="2200" b="1" dirty="0" err="1">
                <a:solidFill>
                  <a:schemeClr val="accent1"/>
                </a:solidFill>
              </a:rPr>
              <a:t>firstName</a:t>
            </a:r>
            <a:r>
              <a:rPr lang="en-IN" sz="2200" b="1" dirty="0">
                <a:solidFill>
                  <a:schemeClr val="accent1"/>
                </a:solidFill>
              </a:rPr>
              <a:t>: String;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  </a:t>
            </a:r>
            <a:r>
              <a:rPr lang="en-IN" sz="2200" b="1" dirty="0" err="1">
                <a:solidFill>
                  <a:schemeClr val="accent1"/>
                </a:solidFill>
              </a:rPr>
              <a:t>lastName</a:t>
            </a:r>
            <a:r>
              <a:rPr lang="en-IN" sz="2200" b="1" dirty="0">
                <a:solidFill>
                  <a:schemeClr val="accent1"/>
                </a:solidFill>
              </a:rPr>
              <a:t>: String;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constructor(</a:t>
            </a:r>
            <a:r>
              <a:rPr lang="en-IN" sz="2200" b="1" dirty="0" err="1">
                <a:solidFill>
                  <a:schemeClr val="accent1"/>
                </a:solidFill>
              </a:rPr>
              <a:t>firstName</a:t>
            </a:r>
            <a:r>
              <a:rPr lang="en-IN" sz="2200" b="1" dirty="0">
                <a:solidFill>
                  <a:schemeClr val="accent1"/>
                </a:solidFill>
              </a:rPr>
              <a:t>?: string, </a:t>
            </a:r>
            <a:r>
              <a:rPr lang="en-IN" sz="2200" b="1" dirty="0" err="1">
                <a:solidFill>
                  <a:schemeClr val="accent1"/>
                </a:solidFill>
              </a:rPr>
              <a:t>lastName</a:t>
            </a:r>
            <a:r>
              <a:rPr lang="en-IN" sz="2200" b="1" dirty="0">
                <a:solidFill>
                  <a:schemeClr val="accent1"/>
                </a:solidFill>
              </a:rPr>
              <a:t>?: string) {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    </a:t>
            </a:r>
            <a:r>
              <a:rPr lang="en-IN" sz="2200" b="1" dirty="0" err="1">
                <a:solidFill>
                  <a:schemeClr val="accent1"/>
                </a:solidFill>
              </a:rPr>
              <a:t>this.firstName</a:t>
            </a:r>
            <a:r>
              <a:rPr lang="en-IN" sz="2200" b="1" dirty="0">
                <a:solidFill>
                  <a:schemeClr val="accent1"/>
                </a:solidFill>
              </a:rPr>
              <a:t> = </a:t>
            </a:r>
            <a:r>
              <a:rPr lang="en-IN" sz="2200" b="1" dirty="0" err="1">
                <a:solidFill>
                  <a:schemeClr val="accent1"/>
                </a:solidFill>
              </a:rPr>
              <a:t>firstName</a:t>
            </a:r>
            <a:r>
              <a:rPr lang="en-IN" sz="2200" b="1" dirty="0">
                <a:solidFill>
                  <a:schemeClr val="accent1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    </a:t>
            </a:r>
            <a:r>
              <a:rPr lang="en-IN" sz="2200" b="1" dirty="0" err="1">
                <a:solidFill>
                  <a:schemeClr val="accent1"/>
                </a:solidFill>
              </a:rPr>
              <a:t>this.lastName</a:t>
            </a:r>
            <a:r>
              <a:rPr lang="en-IN" sz="2200" b="1" dirty="0">
                <a:solidFill>
                  <a:schemeClr val="accent1"/>
                </a:solidFill>
              </a:rPr>
              <a:t> = </a:t>
            </a:r>
            <a:r>
              <a:rPr lang="en-IN" sz="2200" b="1" dirty="0" err="1">
                <a:solidFill>
                  <a:schemeClr val="accent1"/>
                </a:solidFill>
              </a:rPr>
              <a:t>lastName</a:t>
            </a:r>
            <a:r>
              <a:rPr lang="en-IN" sz="2200" b="1" dirty="0">
                <a:solidFill>
                  <a:schemeClr val="accent1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  }</a:t>
            </a:r>
          </a:p>
          <a:p>
            <a:pPr marL="400050" lvl="1" indent="0">
              <a:buNone/>
            </a:pPr>
            <a:r>
              <a:rPr lang="en-IN" sz="2200" b="1" dirty="0" err="1">
                <a:solidFill>
                  <a:schemeClr val="accent1"/>
                </a:solidFill>
              </a:rPr>
              <a:t>getGrades</a:t>
            </a:r>
            <a:r>
              <a:rPr lang="en-IN" sz="2200" b="1" dirty="0">
                <a:solidFill>
                  <a:schemeClr val="accent1"/>
                </a:solidFill>
              </a:rPr>
              <a:t>() {      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    // some code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  }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chemeClr val="accent1"/>
                </a:solidFill>
              </a:rPr>
              <a:t>}</a:t>
            </a:r>
          </a:p>
          <a:p>
            <a:r>
              <a:rPr lang="en-IN" dirty="0"/>
              <a:t>The question mark makes the parameters optional.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3143A-37EF-42F8-8C53-04B78C0AD2E3}"/>
              </a:ext>
            </a:extLst>
          </p:cNvPr>
          <p:cNvCxnSpPr>
            <a:cxnSpLocks/>
          </p:cNvCxnSpPr>
          <p:nvPr/>
        </p:nvCxnSpPr>
        <p:spPr>
          <a:xfrm>
            <a:off x="2659457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909A1429-8F4A-40B6-BD61-6573702A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70" y="2185986"/>
            <a:ext cx="2368185" cy="2024064"/>
          </a:xfrm>
        </p:spPr>
        <p:txBody>
          <a:bodyPr/>
          <a:lstStyle/>
          <a:p>
            <a:pPr algn="ctr"/>
            <a:r>
              <a:rPr lang="en-IN" dirty="0"/>
              <a:t>Type</a:t>
            </a:r>
            <a:br>
              <a:rPr lang="en-IN" dirty="0"/>
            </a:br>
            <a:r>
              <a:rPr lang="en-IN" dirty="0"/>
              <a:t>Script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4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CF39-31BF-47D7-A19F-CCB6C02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339" y="1303477"/>
            <a:ext cx="7777674" cy="5256349"/>
          </a:xfrm>
        </p:spPr>
        <p:txBody>
          <a:bodyPr>
            <a:normAutofit/>
          </a:bodyPr>
          <a:lstStyle/>
          <a:p>
            <a:r>
              <a:rPr lang="en-IN" b="1" dirty="0"/>
              <a:t>Access Modifiers</a:t>
            </a:r>
          </a:p>
          <a:p>
            <a:r>
              <a:rPr lang="en-IN" dirty="0"/>
              <a:t>In Object-Oriented Programming, access modifiers are being used for restricting or allowing to access the variables of a class from outside. There are 3 types of access modifiers:</a:t>
            </a:r>
          </a:p>
          <a:p>
            <a:r>
              <a:rPr lang="en-IN" b="1" dirty="0"/>
              <a:t>Public</a:t>
            </a:r>
            <a:r>
              <a:rPr lang="en-IN" dirty="0"/>
              <a:t> — Allows access from outside of a class</a:t>
            </a:r>
          </a:p>
          <a:p>
            <a:r>
              <a:rPr lang="en-IN" b="1" dirty="0"/>
              <a:t>Private</a:t>
            </a:r>
            <a:r>
              <a:rPr lang="en-IN" dirty="0"/>
              <a:t> — Doesn’t allow access from outside of a class</a:t>
            </a:r>
          </a:p>
          <a:p>
            <a:r>
              <a:rPr lang="en-IN" b="1" dirty="0"/>
              <a:t>Protected</a:t>
            </a:r>
            <a:r>
              <a:rPr lang="en-IN" dirty="0"/>
              <a:t> — Allows access only within a class and its derived classes</a:t>
            </a:r>
          </a:p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3143A-37EF-42F8-8C53-04B78C0AD2E3}"/>
              </a:ext>
            </a:extLst>
          </p:cNvPr>
          <p:cNvCxnSpPr>
            <a:cxnSpLocks/>
          </p:cNvCxnSpPr>
          <p:nvPr/>
        </p:nvCxnSpPr>
        <p:spPr>
          <a:xfrm>
            <a:off x="2659457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909A1429-8F4A-40B6-BD61-6573702A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70" y="2185986"/>
            <a:ext cx="2368185" cy="2024064"/>
          </a:xfrm>
        </p:spPr>
        <p:txBody>
          <a:bodyPr/>
          <a:lstStyle/>
          <a:p>
            <a:pPr algn="ctr"/>
            <a:r>
              <a:rPr lang="en-IN" dirty="0"/>
              <a:t>Type</a:t>
            </a:r>
            <a:br>
              <a:rPr lang="en-IN" dirty="0"/>
            </a:br>
            <a:r>
              <a:rPr lang="en-IN" dirty="0"/>
              <a:t>Script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54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CF39-31BF-47D7-A19F-CCB6C02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339" y="1303477"/>
            <a:ext cx="7777674" cy="5256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class Student 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private </a:t>
            </a:r>
            <a:r>
              <a:rPr lang="en-IN" b="1" dirty="0" err="1">
                <a:solidFill>
                  <a:schemeClr val="accent1"/>
                </a:solidFill>
              </a:rPr>
              <a:t>firstName</a:t>
            </a:r>
            <a:r>
              <a:rPr lang="en-IN" b="1" dirty="0">
                <a:solidFill>
                  <a:schemeClr val="accent1"/>
                </a:solidFill>
              </a:rPr>
              <a:t>: String;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private </a:t>
            </a:r>
            <a:r>
              <a:rPr lang="en-IN" b="1" dirty="0" err="1">
                <a:solidFill>
                  <a:schemeClr val="accent1"/>
                </a:solidFill>
              </a:rPr>
              <a:t>lastName</a:t>
            </a:r>
            <a:r>
              <a:rPr lang="en-IN" b="1" dirty="0">
                <a:solidFill>
                  <a:schemeClr val="accent1"/>
                </a:solidFill>
              </a:rPr>
              <a:t>: String;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constructor(</a:t>
            </a:r>
            <a:r>
              <a:rPr lang="en-IN" b="1" dirty="0" err="1">
                <a:solidFill>
                  <a:schemeClr val="accent1"/>
                </a:solidFill>
              </a:rPr>
              <a:t>firstName</a:t>
            </a:r>
            <a:r>
              <a:rPr lang="en-IN" b="1" dirty="0">
                <a:solidFill>
                  <a:schemeClr val="accent1"/>
                </a:solidFill>
              </a:rPr>
              <a:t>?: string, </a:t>
            </a:r>
            <a:r>
              <a:rPr lang="en-IN" b="1" dirty="0" err="1">
                <a:solidFill>
                  <a:schemeClr val="accent1"/>
                </a:solidFill>
              </a:rPr>
              <a:t>lastName</a:t>
            </a:r>
            <a:r>
              <a:rPr lang="en-IN" b="1" dirty="0">
                <a:solidFill>
                  <a:schemeClr val="accent1"/>
                </a:solidFill>
              </a:rPr>
              <a:t>?: string)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</a:t>
            </a:r>
            <a:r>
              <a:rPr lang="en-IN" b="1" dirty="0" err="1">
                <a:solidFill>
                  <a:schemeClr val="accent1"/>
                </a:solidFill>
              </a:rPr>
              <a:t>this.firstName</a:t>
            </a:r>
            <a:r>
              <a:rPr lang="en-IN" b="1" dirty="0">
                <a:solidFill>
                  <a:schemeClr val="accent1"/>
                </a:solidFill>
              </a:rPr>
              <a:t> = </a:t>
            </a:r>
            <a:r>
              <a:rPr lang="en-IN" b="1" dirty="0" err="1">
                <a:solidFill>
                  <a:schemeClr val="accent1"/>
                </a:solidFill>
              </a:rPr>
              <a:t>firstName</a:t>
            </a:r>
            <a:r>
              <a:rPr lang="en-IN" b="1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</a:t>
            </a:r>
            <a:r>
              <a:rPr lang="en-IN" b="1" dirty="0" err="1">
                <a:solidFill>
                  <a:schemeClr val="accent1"/>
                </a:solidFill>
              </a:rPr>
              <a:t>this.lastName</a:t>
            </a:r>
            <a:r>
              <a:rPr lang="en-IN" b="1" dirty="0">
                <a:solidFill>
                  <a:schemeClr val="accent1"/>
                </a:solidFill>
              </a:rPr>
              <a:t> = </a:t>
            </a:r>
            <a:r>
              <a:rPr lang="en-IN" b="1" dirty="0" err="1">
                <a:solidFill>
                  <a:schemeClr val="accent1"/>
                </a:solidFill>
              </a:rPr>
              <a:t>lastName</a:t>
            </a:r>
            <a:r>
              <a:rPr lang="en-IN" b="1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accent1"/>
                </a:solidFill>
              </a:rPr>
              <a:t>getGrades</a:t>
            </a:r>
            <a:r>
              <a:rPr lang="en-IN" b="1" dirty="0">
                <a:solidFill>
                  <a:schemeClr val="accent1"/>
                </a:solidFill>
              </a:rPr>
              <a:t>() {  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// some code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3143A-37EF-42F8-8C53-04B78C0AD2E3}"/>
              </a:ext>
            </a:extLst>
          </p:cNvPr>
          <p:cNvCxnSpPr>
            <a:cxnSpLocks/>
          </p:cNvCxnSpPr>
          <p:nvPr/>
        </p:nvCxnSpPr>
        <p:spPr>
          <a:xfrm>
            <a:off x="2659457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909A1429-8F4A-40B6-BD61-6573702A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70" y="2185986"/>
            <a:ext cx="2368185" cy="2024064"/>
          </a:xfrm>
        </p:spPr>
        <p:txBody>
          <a:bodyPr/>
          <a:lstStyle/>
          <a:p>
            <a:pPr algn="ctr"/>
            <a:r>
              <a:rPr lang="en-IN" dirty="0"/>
              <a:t>Type</a:t>
            </a:r>
            <a:br>
              <a:rPr lang="en-IN" dirty="0"/>
            </a:br>
            <a:r>
              <a:rPr lang="en-IN" dirty="0"/>
              <a:t>Script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2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2361</TotalTime>
  <Words>441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Angular </vt:lpstr>
      <vt:lpstr>Type Script</vt:lpstr>
      <vt:lpstr>Type Script</vt:lpstr>
      <vt:lpstr>Type Script </vt:lpstr>
      <vt:lpstr>Type Script </vt:lpstr>
      <vt:lpstr>Type Script </vt:lpstr>
      <vt:lpstr>Type 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sravya s</dc:creator>
  <cp:lastModifiedBy>sravya s</cp:lastModifiedBy>
  <cp:revision>75</cp:revision>
  <dcterms:created xsi:type="dcterms:W3CDTF">2020-05-14T07:16:49Z</dcterms:created>
  <dcterms:modified xsi:type="dcterms:W3CDTF">2020-12-29T13:28:17Z</dcterms:modified>
</cp:coreProperties>
</file>