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C2D5-4338-B768-96BB-DE9FF1532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F010A-A3F8-7CEC-F3FF-8A9FEF19C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30C9D-7F43-4A79-8EBB-39A8FD28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762-A804-472F-9F1B-963425F565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8A7F9-4539-82B4-2D2F-00C39F3A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E09DD-426F-9920-2380-5AF2E0E7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030-C990-447C-9832-EF16AB10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0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09F9-D0F8-2A09-B259-25134401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04EFF-4F35-6877-2DFD-85A01515F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67AD5-8D50-C753-FF96-B287795A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762-A804-472F-9F1B-963425F565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0DEF0-A5E6-E111-EDFC-66D44339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436B-F086-0FE4-604B-967A500C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030-C990-447C-9832-EF16AB10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5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01EEF-38B0-1EC3-9FFD-8FFD7EA76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72B4B-1477-F3D0-EC2B-917DA80DE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0EEA-BDB5-872C-EE42-F3EF8323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762-A804-472F-9F1B-963425F565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40B8F-7850-F03B-3739-72BB03DE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0E8CC-9ADC-14FB-E842-4E057E2A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030-C990-447C-9832-EF16AB10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7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C91E-8D00-C2E6-13B1-ED436956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2B7D0-706C-D8F9-0A65-DFC3B21F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F99F-A663-8944-6DB7-58179345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762-A804-472F-9F1B-963425F565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B8DDB-D4D8-8032-2E44-3041BD79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3E46-A5A2-A032-2744-B52BBBAC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030-C990-447C-9832-EF16AB10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E8C6-2358-8BE4-C2F3-D964D7F9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40B95-3248-F25C-3ECA-BD781B82D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61A75-C92D-C60F-BD13-C3894BBC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762-A804-472F-9F1B-963425F565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E9552-3BA2-0D94-145F-77469945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DF58B-749B-60DA-A558-A1727208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030-C990-447C-9832-EF16AB10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3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04AF-667A-4423-1866-90A13489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044C-B66C-4E7C-C47A-1E3A60418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F0372-B809-4D9C-02EF-8E276DD1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CC9B1-0BC5-FF11-56A5-27B554C1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762-A804-472F-9F1B-963425F565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425F-173B-F4DE-CFF1-786D06CB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333A8-5444-E9B7-C640-9F6F4BA1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030-C990-447C-9832-EF16AB10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5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7459-C0E8-D936-E1B4-61BF4B6E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49FF6-9F6B-FB2D-A24C-9331C0EA6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132BE-590E-CD90-68F5-15DB2D7F8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BCD05-B308-63D8-2126-B6CD361A5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21820-4A4B-8BE1-ADAF-3DFA95C8C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3FCC6-DBEB-3AFE-6E49-AC309FC9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762-A804-472F-9F1B-963425F565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FE83A-4A04-E446-A095-85F4A899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73D45-01DC-2E42-B000-7BD3E509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030-C990-447C-9832-EF16AB10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5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063C-90F8-EF22-383F-5BA29FEB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BD33D-1058-80E2-148A-AE10D3B1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762-A804-472F-9F1B-963425F565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0DCDD-50CF-A90B-8F9B-ADE41605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01980-BAB2-9225-FEB9-B75983B4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030-C990-447C-9832-EF16AB10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9E020-F07B-6E2B-4501-36B8CAE8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762-A804-472F-9F1B-963425F565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C6B4-E1F5-0F51-5794-DFCD667A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C01A7-A3E6-92DF-6D9F-8FBB95AA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030-C990-447C-9832-EF16AB10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1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3BE8-9FDD-B86C-E67D-17CFBFD6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2C6DF-D1FB-3782-0ACB-8EB0BA7FF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BD732-5284-45C2-C8B3-ABAC2269B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72E8-30B6-D8B4-4B31-2AB1A80A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762-A804-472F-9F1B-963425F565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4794F-0DBD-ECA1-546D-D6DB6E08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434F5-B3C5-B6F4-A3EB-28A9E9C5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030-C990-447C-9832-EF16AB10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7AE8-D649-80A2-9B92-275D2486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7BD30-B9A1-E535-0624-00246FE85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2CCB7-419F-B737-DFB0-160FE98E0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AF88E-17A7-5CEF-6242-771FB43D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762-A804-472F-9F1B-963425F565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02489-4D0F-3ECF-5ED8-430F6FEE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7341-E6FD-54A6-400C-3488141A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030-C990-447C-9832-EF16AB10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5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EF10A-D18C-45F0-D14C-3A9F1990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68547-FA60-E223-C342-0AA8BC28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9FE2A-8429-1902-AB04-05B2006C7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C762-A804-472F-9F1B-963425F565A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E091-A58A-184D-0E68-65CE1C501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088D-627D-40AE-25A0-BFDF739E7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4E030-C990-447C-9832-EF16AB10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3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5EBC-DDAF-291F-DC69-ACA2D6320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React 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1E116-BB2C-DB20-2DCF-AFAD3844C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7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64A6-E58A-1190-68BD-A62EBD5B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0663C-BEA5-41DE-2C60-5AD359F9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560"/>
            <a:ext cx="10515600" cy="476940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React is a JavaScript library for building user interfaces.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React is developed by Facebook.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React is used to build single-page applications.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React allows us to create reusable UI components.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React creates a VIRTUAL DOM in memory.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React only changes what needs to be changed!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When it comes to React, Babel is used to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transpile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modern JavaScript syntax into code that can run in all environments when writing React components.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0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46FC-CBFE-4122-CCFB-FF3E4798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  <a:t>Real DOM &amp; Virtual DOM</a:t>
            </a:r>
            <a:b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BB45F-C1C3-22CA-30B4-969099DD8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53"/>
            <a:ext cx="10515600" cy="4687210"/>
          </a:xfrm>
        </p:spPr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Instead of manipulating the browser's real DOM directly, React creates a virtual DOM in memory. 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React finds out what </a:t>
            </a:r>
            <a:r>
              <a:rPr lang="en-US" b="0" i="1" dirty="0">
                <a:solidFill>
                  <a:srgbClr val="171717"/>
                </a:solidFill>
                <a:effectLst/>
                <a:latin typeface="-apple-system"/>
              </a:rPr>
              <a:t>changes</a:t>
            </a: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 are made and only manipulates the </a:t>
            </a:r>
            <a:r>
              <a:rPr lang="en-US" b="0" i="1" dirty="0">
                <a:solidFill>
                  <a:srgbClr val="171717"/>
                </a:solidFill>
                <a:effectLst/>
                <a:latin typeface="-apple-system"/>
              </a:rPr>
              <a:t>virtual DOM</a:t>
            </a: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 before changing anything in the </a:t>
            </a:r>
            <a:r>
              <a:rPr lang="en-US" b="0" i="1" dirty="0">
                <a:solidFill>
                  <a:srgbClr val="171717"/>
                </a:solidFill>
                <a:effectLst/>
                <a:latin typeface="-apple-system"/>
              </a:rPr>
              <a:t>real/browser's DOM</a:t>
            </a: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.</a:t>
            </a:r>
          </a:p>
          <a:p>
            <a:r>
              <a:rPr lang="en-US" dirty="0"/>
              <a:t>The Virtual DOM is nothing but the virtual representation of the DOM.</a:t>
            </a:r>
          </a:p>
          <a:p>
            <a:r>
              <a:rPr lang="en-US" dirty="0"/>
              <a:t>But the key difference is, every time with every change , the virtual DOM gets updated instead of the real DOM.</a:t>
            </a:r>
          </a:p>
        </p:txBody>
      </p:sp>
    </p:spTree>
    <p:extLst>
      <p:ext uri="{BB962C8B-B14F-4D97-AF65-F5344CB8AC3E}">
        <p14:creationId xmlns:p14="http://schemas.microsoft.com/office/powerpoint/2010/main" val="274580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82AED-C2FF-9570-CF81-FF86EA53D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React, each UI is an individual component and each component has it's own state.</a:t>
            </a:r>
          </a:p>
          <a:p>
            <a:r>
              <a:rPr lang="en-US" dirty="0"/>
              <a:t>🔸 React follows the observable pattern and observes the changes of the states.</a:t>
            </a:r>
          </a:p>
          <a:p>
            <a:r>
              <a:rPr lang="en-US" dirty="0"/>
              <a:t>🔸 Whenever a change is made in the state of any component, React updates the virtual DOM tree but does not change the real DOM tree</a:t>
            </a:r>
          </a:p>
          <a:p>
            <a:r>
              <a:rPr lang="en-US" dirty="0"/>
              <a:t>🔸 After updating, React then compares the current version of the virtual DOM with the previous version.</a:t>
            </a:r>
          </a:p>
          <a:p>
            <a:r>
              <a:rPr lang="en-US" dirty="0"/>
              <a:t>🔸 React knows which objects are changed in the virtual DOM, based on that it only changes those objects in the Real DOM, making minimum manipulating operations.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057B6E-FF88-4BE6-2B9F-D95BF767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  <a:t>Real DOM &amp; Virtual DOM</a:t>
            </a:r>
            <a:b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5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6F97-F8AA-660D-5AED-E8A8090D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atoshi"/>
              </a:rPr>
              <a:t>Babel</a:t>
            </a:r>
            <a:br>
              <a:rPr lang="en-US" b="1" i="0" dirty="0">
                <a:effectLst/>
                <a:latin typeface="Satosh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F170-AE9E-85E4-2D74-24FBBE4C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787"/>
            <a:ext cx="10515600" cy="5098176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atoshi"/>
              </a:rPr>
              <a:t>Babel is a JS compiler that is used to compile code between different versions of JavaScript. It’s mainly used with the ES6/ES2015 features.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FE789-46F0-82A7-D788-64EF48F66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732926"/>
            <a:ext cx="4946150" cy="3511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04905-9FA5-57EE-E5E2-BC21EED8B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413" y="2732926"/>
            <a:ext cx="5117387" cy="351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2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28A9-73C5-61D1-03FA-AA88B9BD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React Render HTML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43DE75-1DDE-B7C1-9BE6-90EE7B9E60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0942" y="2125550"/>
            <a:ext cx="1003185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React's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goal is in many ways to render HTML in a web page.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React renders HTML to the web page by using a function called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its method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render()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25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749C-91C6-04A9-A0E8-41E4229C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Difference between State and Props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EB169D-422D-9EFF-A967-5B43E2720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584474"/>
              </p:ext>
            </p:extLst>
          </p:nvPr>
        </p:nvGraphicFramePr>
        <p:xfrm>
          <a:off x="838199" y="1315092"/>
          <a:ext cx="10617486" cy="4865201"/>
        </p:xfrm>
        <a:graphic>
          <a:graphicData uri="http://schemas.openxmlformats.org/drawingml/2006/table">
            <a:tbl>
              <a:tblPr/>
              <a:tblGrid>
                <a:gridCol w="1072794">
                  <a:extLst>
                    <a:ext uri="{9D8B030D-6E8A-4147-A177-3AD203B41FA5}">
                      <a16:colId xmlns:a16="http://schemas.microsoft.com/office/drawing/2014/main" val="3770025534"/>
                    </a:ext>
                  </a:extLst>
                </a:gridCol>
                <a:gridCol w="6005530">
                  <a:extLst>
                    <a:ext uri="{9D8B030D-6E8A-4147-A177-3AD203B41FA5}">
                      <a16:colId xmlns:a16="http://schemas.microsoft.com/office/drawing/2014/main" val="679285870"/>
                    </a:ext>
                  </a:extLst>
                </a:gridCol>
                <a:gridCol w="3539162">
                  <a:extLst>
                    <a:ext uri="{9D8B030D-6E8A-4147-A177-3AD203B41FA5}">
                      <a16:colId xmlns:a16="http://schemas.microsoft.com/office/drawing/2014/main" val="481668774"/>
                    </a:ext>
                  </a:extLst>
                </a:gridCol>
              </a:tblGrid>
              <a:tr h="23804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SN</a:t>
                      </a:r>
                    </a:p>
                  </a:txBody>
                  <a:tcPr marL="38036" marR="38036" marT="38036" marB="38036">
                    <a:lnL w="6350" cap="flat" cmpd="sng" algn="ctr">
                      <a:solidFill>
                        <a:srgbClr val="E06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6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6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Props</a:t>
                      </a:r>
                    </a:p>
                  </a:txBody>
                  <a:tcPr marL="38036" marR="38036" marT="38036" marB="38036">
                    <a:lnL w="6350" cap="flat" cmpd="sng" algn="ctr">
                      <a:solidFill>
                        <a:srgbClr val="E06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6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6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State</a:t>
                      </a:r>
                    </a:p>
                  </a:txBody>
                  <a:tcPr marL="38036" marR="38036" marT="38036" marB="38036">
                    <a:lnL w="6350" cap="flat" cmpd="sng" algn="ctr">
                      <a:solidFill>
                        <a:srgbClr val="E06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6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6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178482"/>
                  </a:ext>
                </a:extLst>
              </a:tr>
              <a:tr h="51598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1.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5357" marR="25357" marT="25357" marB="2535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Props are read-only.</a:t>
                      </a:r>
                    </a:p>
                  </a:txBody>
                  <a:tcPr marL="25357" marR="25357" marT="25357" marB="2535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State changes can be asynchronous.</a:t>
                      </a:r>
                    </a:p>
                  </a:txBody>
                  <a:tcPr marL="25357" marR="25357" marT="25357" marB="2535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5478"/>
                  </a:ext>
                </a:extLst>
              </a:tr>
              <a:tr h="36286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2.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5357" marR="25357" marT="25357" marB="2535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Props are immutable.</a:t>
                      </a:r>
                    </a:p>
                  </a:txBody>
                  <a:tcPr marL="25357" marR="25357" marT="25357" marB="2535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State is mutable.</a:t>
                      </a:r>
                    </a:p>
                  </a:txBody>
                  <a:tcPr marL="25357" marR="25357" marT="25357" marB="2535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538050"/>
                  </a:ext>
                </a:extLst>
              </a:tr>
              <a:tr h="128160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3.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5357" marR="25357" marT="25357" marB="2535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Props allow you to pass data from one component to other components as an argument.</a:t>
                      </a:r>
                    </a:p>
                  </a:txBody>
                  <a:tcPr marL="25357" marR="25357" marT="25357" marB="2535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State holds information about the components.</a:t>
                      </a:r>
                    </a:p>
                  </a:txBody>
                  <a:tcPr marL="25357" marR="25357" marT="25357" marB="2535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66380"/>
                  </a:ext>
                </a:extLst>
              </a:tr>
              <a:tr h="66911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4.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5357" marR="25357" marT="25357" marB="2535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Props can be accessed by the child component.</a:t>
                      </a:r>
                    </a:p>
                  </a:txBody>
                  <a:tcPr marL="25357" marR="25357" marT="25357" marB="2535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State cannot be accessed by child components.</a:t>
                      </a:r>
                    </a:p>
                  </a:txBody>
                  <a:tcPr marL="25357" marR="25357" marT="25357" marB="2535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000750"/>
                  </a:ext>
                </a:extLst>
              </a:tr>
              <a:tr h="112848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5.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5357" marR="25357" marT="25357" marB="2535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Props are used to communicate between components.</a:t>
                      </a:r>
                    </a:p>
                  </a:txBody>
                  <a:tcPr marL="25357" marR="25357" marT="25357" marB="2535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States can be used for rendering dynamic changes with the component.</a:t>
                      </a:r>
                    </a:p>
                  </a:txBody>
                  <a:tcPr marL="25357" marR="25357" marT="25357" marB="2535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392149"/>
                  </a:ext>
                </a:extLst>
              </a:tr>
              <a:tr h="66911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6.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5357" marR="25357" marT="25357" marB="2535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Stateless component can have Props.</a:t>
                      </a:r>
                    </a:p>
                  </a:txBody>
                  <a:tcPr marL="25357" marR="25357" marT="25357" marB="2535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Stateless components cannot have State.</a:t>
                      </a:r>
                    </a:p>
                  </a:txBody>
                  <a:tcPr marL="25357" marR="25357" marT="25357" marB="25357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675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39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455</Words>
  <Application>Microsoft Office PowerPoint</Application>
  <PresentationFormat>Widescreen</PresentationFormat>
  <Paragraphs>48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Consolas</vt:lpstr>
      <vt:lpstr>erdana</vt:lpstr>
      <vt:lpstr>inter-bold</vt:lpstr>
      <vt:lpstr>inter-regular</vt:lpstr>
      <vt:lpstr>Satoshi</vt:lpstr>
      <vt:lpstr>Segoe UI</vt:lpstr>
      <vt:lpstr>times new roman</vt:lpstr>
      <vt:lpstr>Verdana</vt:lpstr>
      <vt:lpstr>Office Theme</vt:lpstr>
      <vt:lpstr>React  </vt:lpstr>
      <vt:lpstr>What is React?</vt:lpstr>
      <vt:lpstr>Real DOM &amp; Virtual DOM </vt:lpstr>
      <vt:lpstr>Real DOM &amp; Virtual DOM </vt:lpstr>
      <vt:lpstr>Babel </vt:lpstr>
      <vt:lpstr>React Render HTML</vt:lpstr>
      <vt:lpstr>Difference between State and Props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  </dc:title>
  <dc:creator>Sravya, S</dc:creator>
  <cp:lastModifiedBy>Sravya, S</cp:lastModifiedBy>
  <cp:revision>3</cp:revision>
  <dcterms:created xsi:type="dcterms:W3CDTF">2023-08-15T15:42:55Z</dcterms:created>
  <dcterms:modified xsi:type="dcterms:W3CDTF">2023-09-27T04:10:20Z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2023-08-15T15:42:55Z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627b4a2d-26ce-43ce-91c2-fefb00375706</vt:lpwstr>
  </property>
  <property fmtid="{D5CDD505-2E9C-101B-9397-08002B2CF9AE}" pid="8" name="MSIP_Label_ea60d57e-af5b-4752-ac57-3e4f28ca11dc_ContentBits">
    <vt:lpwstr>0</vt:lpwstr>
  </property>
</Properties>
</file>