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7245-4D10-0DAC-06EB-8E6C9490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E9ED3-1D7A-FB56-B284-D39DA14C4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3196D-9357-CFA5-CE47-90DA7CC7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9409-AEC0-4D20-98BF-B1E4B701422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A639-32F5-1D06-C160-2ACAE64E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6887-17FF-1B08-F297-4767F194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AC49-4BCB-41F3-B2F8-E5442D70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7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8162-F1CF-B84D-F0B3-BD275BF9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F1885-C132-037C-FDD3-4997E6239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317E8-40FE-4366-5528-9FE48439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9409-AEC0-4D20-98BF-B1E4B701422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71ED-4EE0-2724-4A60-15F504BC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8EEA-CFD1-9ADF-4046-ADCDF82A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AC49-4BCB-41F3-B2F8-E5442D70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8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EA1EC-F6D2-064A-92EB-4FF39A338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BA0E2-0EC5-D761-94A6-73A2AABB6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B745-ACEC-A85A-063E-10DD7200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9409-AEC0-4D20-98BF-B1E4B701422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99B6A-C3E7-4E40-3EA0-D720DA82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517DF-C38E-DF42-C253-EFF82CE0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AC49-4BCB-41F3-B2F8-E5442D70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BFEE-CB0B-5B2E-5B4C-663BBE1B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37E1-4380-C5AD-00CB-F28B3B27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E3F9-C9DE-8D3F-2393-32D4FD79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9409-AEC0-4D20-98BF-B1E4B701422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0434-157C-30C3-71BA-2693BE6A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97096-F37C-9F0A-81B9-DB7CEC54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AC49-4BCB-41F3-B2F8-E5442D70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8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17C6-41B3-FF6E-AC98-2418FEE8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A5953-C335-A2CC-2883-72C49DA5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3261E-BA70-A6EE-A229-8C2E41A1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9409-AEC0-4D20-98BF-B1E4B701422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692F-5E09-3563-DEE4-2FB9F58F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5A477-66F5-2AAD-460B-304F4037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AC49-4BCB-41F3-B2F8-E5442D70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5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8F04-FAD6-9D25-D13A-65950454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89FC-E3E9-0C2B-E13C-FC7CBA63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6F27-5549-8B84-748A-294585259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1DCFD-D275-49CA-22E1-2C9D5C5E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9409-AEC0-4D20-98BF-B1E4B701422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80281-30CD-96BA-6BEC-43A16879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90667-3199-B635-32CA-6A917F99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AC49-4BCB-41F3-B2F8-E5442D70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3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CDB1-22E6-2BD4-F51B-070C793F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74901-E72C-1705-A70D-29E10D6E8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75316-5EB6-4D82-1572-3B6332A3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0D42C-967B-C603-90A4-6CC002A7D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C1B53-E2FC-8CC5-8FD1-E453361E5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16D75-47C4-66DC-1F44-95C4A3BC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9409-AEC0-4D20-98BF-B1E4B701422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ED229-F8C3-AB54-F1F9-5FD5607D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8F8D4-E5CD-1F70-E6B0-DD549C15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AC49-4BCB-41F3-B2F8-E5442D70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0D23-B908-0FF2-0D1A-A856320C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02C8C-49D0-545C-BC39-DB7374F2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9409-AEC0-4D20-98BF-B1E4B701422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F20D9-D99F-1AB0-0842-B4DC2E4D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502A9-D54E-FE06-B0B3-30BE1849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AC49-4BCB-41F3-B2F8-E5442D70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6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DCBC3-DB46-258C-6C96-C6EBD7F7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9409-AEC0-4D20-98BF-B1E4B701422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49C1C-187E-AC9B-8769-09BED438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14E2B-81E9-F8A2-08A5-0ADF687F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AC49-4BCB-41F3-B2F8-E5442D70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2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2B2F-BC53-5457-7570-91DA3B354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5055-5D09-2B61-2001-2A367EF8D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A9F5F-48A4-A7B0-C2FA-4D089AC03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8E10B-B7EF-E137-0A6E-46653676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9409-AEC0-4D20-98BF-B1E4B701422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C265E-9993-0C39-AD68-C22F6DCA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C466E-4340-858C-C5EC-847B57CA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AC49-4BCB-41F3-B2F8-E5442D70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AAF8-F26C-DFC7-1A14-3899ACE2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98BD9-1D25-80A8-ED41-BBD264C6A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9F59F-3FCC-1A62-8390-2A6F3F29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5AC87-B581-9640-B4C7-44B29816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9409-AEC0-4D20-98BF-B1E4B701422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247E5-45B6-D192-BA7E-9E234E8D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C1D57-C035-D185-65FB-52390A54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AC49-4BCB-41F3-B2F8-E5442D70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0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CC4D-EC23-1552-B202-0904F721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3EA25-8A78-DB14-00F8-B069BD33B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D68B-3FCD-B0DE-DE8A-5E1987E49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9409-AEC0-4D20-98BF-B1E4B701422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A5AD-4136-273D-C97E-7D52D1639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008F-B26C-D3F7-6019-84CC7FBE0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AAC49-4BCB-41F3-B2F8-E5442D70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55C-8EF0-6960-A0A8-C9E0F75F3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Component Lifecycle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AC52B-3423-13BC-567A-A150FD63D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6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B55D04-FC4A-6955-4D15-98501BF23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076325"/>
            <a:ext cx="102965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7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1692EA-4A76-4E33-6138-80BD20B12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1009650"/>
            <a:ext cx="104298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1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8EC6E9-E824-DEFE-5285-4F332438B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881062"/>
            <a:ext cx="104298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5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DFAA85-78FD-869A-5CEC-2367160C1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804862"/>
            <a:ext cx="106203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4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0C81A2-8644-A9E9-F0BE-69D10B4E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133475"/>
            <a:ext cx="102393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9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87BA7-D63B-E409-9B0C-884CD8A2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104900"/>
            <a:ext cx="97917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0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2DB789-053D-1075-712F-9A1D2F57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64" y="1028218"/>
            <a:ext cx="10762481" cy="500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3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9AE5D6-FC98-3EF8-B901-FBD74FACA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4" y="730267"/>
            <a:ext cx="10874504" cy="52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7E1D2C-D5AA-A83C-1E62-3E0F6A979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36" y="816742"/>
            <a:ext cx="11191035" cy="52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4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305FA4-D9C4-B5F5-45D2-319A6B98D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171575"/>
            <a:ext cx="102584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5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07537B-BC34-B690-7ADD-19BF55AB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24" y="736528"/>
            <a:ext cx="10868151" cy="506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5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59897D-EBD6-57DC-B606-BBB6A7313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933450"/>
            <a:ext cx="102203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86172D-E57C-1780-9C35-643F4D82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362075"/>
            <a:ext cx="100012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0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7A266A-6CF7-4167-5D76-95C5FD686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162050"/>
            <a:ext cx="102298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4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3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React Component Lifecycle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Component Lifecycle</dc:title>
  <dc:creator>Sravya, S</dc:creator>
  <cp:lastModifiedBy>Sravya, S</cp:lastModifiedBy>
  <cp:revision>4</cp:revision>
  <dcterms:created xsi:type="dcterms:W3CDTF">2023-08-16T14:19:09Z</dcterms:created>
  <dcterms:modified xsi:type="dcterms:W3CDTF">2023-09-27T01:50:31Z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2023-08-16T14:19:10Z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9d39d783-b950-4881-8c26-b9d871643592</vt:lpwstr>
  </property>
  <property fmtid="{D5CDD505-2E9C-101B-9397-08002B2CF9AE}" pid="8" name="MSIP_Label_ea60d57e-af5b-4752-ac57-3e4f28ca11dc_ContentBits">
    <vt:lpwstr>0</vt:lpwstr>
  </property>
</Properties>
</file>