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9" r:id="rId8"/>
    <p:sldId id="260" r:id="rId9"/>
    <p:sldId id="261" r:id="rId10"/>
    <p:sldId id="262" r:id="rId11"/>
    <p:sldId id="263" r:id="rId12"/>
    <p:sldId id="268" r:id="rId13"/>
    <p:sldId id="269" r:id="rId14"/>
    <p:sldId id="270"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moz.com/learn/seo/meta-description" TargetMode="External"/><Relationship Id="rId1" Type="http://schemas.openxmlformats.org/officeDocument/2006/relationships/hyperlink" Target="https://moz.com/learn/seo/title-tag" TargetMode="External"/></Relationships>
</file>

<file path=ppt/diagrams/_rels/data2.xml.rels><?xml version="1.0" encoding="UTF-8" standalone="yes"?>
<Relationships xmlns="http://schemas.openxmlformats.org/package/2006/relationships"><Relationship Id="rId2" Type="http://schemas.openxmlformats.org/officeDocument/2006/relationships/hyperlink" Target="https://moz.com/learn/seo/meta-description" TargetMode="External"/><Relationship Id="rId1" Type="http://schemas.openxmlformats.org/officeDocument/2006/relationships/hyperlink" Target="https://moz.com/learn/seo/title-tag"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2" Type="http://schemas.openxmlformats.org/officeDocument/2006/relationships/hyperlink" Target="https://moz.com/learn/seo/meta-description" TargetMode="External"/><Relationship Id="rId1" Type="http://schemas.openxmlformats.org/officeDocument/2006/relationships/hyperlink" Target="https://moz.com/learn/seo/title-tag"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moz.com/learn/seo/meta-description" TargetMode="External"/><Relationship Id="rId1" Type="http://schemas.openxmlformats.org/officeDocument/2006/relationships/hyperlink" Target="https://moz.com/learn/seo/title-tag"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AAC9D-0C84-4693-A31B-BA26884D46C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51660F6-9F5F-4391-ACDE-D38105E2B30A}">
      <dgm:prSet/>
      <dgm:spPr/>
      <dgm:t>
        <a:bodyPr/>
        <a:lstStyle/>
        <a:p>
          <a:r>
            <a:rPr lang="en-US" b="0" i="0"/>
            <a:t>Meta tags provide information about the webpage in the HTML of the document.</a:t>
          </a:r>
          <a:endParaRPr lang="en-US"/>
        </a:p>
      </dgm:t>
    </dgm:pt>
    <dgm:pt modelId="{71D5AD2E-4770-4F95-A34B-1CE844BF3FCC}" type="parTrans" cxnId="{1A1D1741-3BC4-41C4-8462-EAC8E2B34501}">
      <dgm:prSet/>
      <dgm:spPr/>
      <dgm:t>
        <a:bodyPr/>
        <a:lstStyle/>
        <a:p>
          <a:endParaRPr lang="en-US"/>
        </a:p>
      </dgm:t>
    </dgm:pt>
    <dgm:pt modelId="{EFF8D3AC-7D01-4D1C-9DBD-AAA032902395}" type="sibTrans" cxnId="{1A1D1741-3BC4-41C4-8462-EAC8E2B34501}">
      <dgm:prSet/>
      <dgm:spPr/>
      <dgm:t>
        <a:bodyPr/>
        <a:lstStyle/>
        <a:p>
          <a:endParaRPr lang="en-US"/>
        </a:p>
      </dgm:t>
    </dgm:pt>
    <dgm:pt modelId="{B7B15E54-8D49-44CE-AC78-1E970A0728B9}">
      <dgm:prSet/>
      <dgm:spPr/>
      <dgm:t>
        <a:bodyPr/>
        <a:lstStyle/>
        <a:p>
          <a:r>
            <a:rPr lang="en-US" b="0" i="0"/>
            <a:t>This information is called "metadata" and while it is not displayed on the page itself, it can be read by search engines and web crawlers.</a:t>
          </a:r>
          <a:endParaRPr lang="en-US"/>
        </a:p>
      </dgm:t>
    </dgm:pt>
    <dgm:pt modelId="{835CDE53-8260-4E13-9875-5313FECB023E}" type="parTrans" cxnId="{702F2EDF-7ED1-4E65-A17B-48AF8E62F62C}">
      <dgm:prSet/>
      <dgm:spPr/>
      <dgm:t>
        <a:bodyPr/>
        <a:lstStyle/>
        <a:p>
          <a:endParaRPr lang="en-US"/>
        </a:p>
      </dgm:t>
    </dgm:pt>
    <dgm:pt modelId="{810A6FDC-2A0E-4CBD-AA6E-EEE2EC2D358B}" type="sibTrans" cxnId="{702F2EDF-7ED1-4E65-A17B-48AF8E62F62C}">
      <dgm:prSet/>
      <dgm:spPr/>
      <dgm:t>
        <a:bodyPr/>
        <a:lstStyle/>
        <a:p>
          <a:endParaRPr lang="en-US"/>
        </a:p>
      </dgm:t>
    </dgm:pt>
    <dgm:pt modelId="{8D9DB0A5-7BEC-4CE4-982D-EB0B7654093F}">
      <dgm:prSet/>
      <dgm:spPr/>
      <dgm:t>
        <a:bodyPr/>
        <a:lstStyle/>
        <a:p>
          <a:r>
            <a:rPr lang="en-US" b="0" i="0"/>
            <a:t>Search engines such as Google use metadata from meta tags to understand additional information about the webpage.</a:t>
          </a:r>
          <a:endParaRPr lang="en-US"/>
        </a:p>
      </dgm:t>
    </dgm:pt>
    <dgm:pt modelId="{B17C7F75-7BE8-4540-8BE6-1BF355AF97DF}" type="parTrans" cxnId="{D092FD0D-E885-4014-8FAE-033B174BBF16}">
      <dgm:prSet/>
      <dgm:spPr/>
      <dgm:t>
        <a:bodyPr/>
        <a:lstStyle/>
        <a:p>
          <a:endParaRPr lang="en-US"/>
        </a:p>
      </dgm:t>
    </dgm:pt>
    <dgm:pt modelId="{EE026A75-8D88-41D8-AA34-BD7F01D9D90D}" type="sibTrans" cxnId="{D092FD0D-E885-4014-8FAE-033B174BBF16}">
      <dgm:prSet/>
      <dgm:spPr/>
      <dgm:t>
        <a:bodyPr/>
        <a:lstStyle/>
        <a:p>
          <a:endParaRPr lang="en-US"/>
        </a:p>
      </dgm:t>
    </dgm:pt>
    <dgm:pt modelId="{489163C3-A405-4CAC-A2ED-CB71CEB5935E}">
      <dgm:prSet/>
      <dgm:spPr/>
      <dgm:t>
        <a:bodyPr/>
        <a:lstStyle/>
        <a:p>
          <a:r>
            <a:rPr lang="en-US" b="0" i="0"/>
            <a:t>They can use this information for ranking purposes, to display snippets in search results, and sometimes they can ignore meta tags.</a:t>
          </a:r>
          <a:endParaRPr lang="en-US"/>
        </a:p>
      </dgm:t>
    </dgm:pt>
    <dgm:pt modelId="{C7A71FCF-940F-460F-84E2-A218166D8F68}" type="parTrans" cxnId="{782BEC39-FD48-4496-8057-EB630932BCEA}">
      <dgm:prSet/>
      <dgm:spPr/>
      <dgm:t>
        <a:bodyPr/>
        <a:lstStyle/>
        <a:p>
          <a:endParaRPr lang="en-US"/>
        </a:p>
      </dgm:t>
    </dgm:pt>
    <dgm:pt modelId="{5429264B-72C5-430A-9BA1-834AAE1822BA}" type="sibTrans" cxnId="{782BEC39-FD48-4496-8057-EB630932BCEA}">
      <dgm:prSet/>
      <dgm:spPr/>
      <dgm:t>
        <a:bodyPr/>
        <a:lstStyle/>
        <a:p>
          <a:endParaRPr lang="en-US"/>
        </a:p>
      </dgm:t>
    </dgm:pt>
    <dgm:pt modelId="{F022EA56-9158-445F-8FC0-EA1A66DEE429}">
      <dgm:prSet/>
      <dgm:spPr/>
      <dgm:t>
        <a:bodyPr/>
        <a:lstStyle/>
        <a:p>
          <a:r>
            <a:rPr lang="en-US" b="0" i="0"/>
            <a:t>Example of meta tags include the &lt;</a:t>
          </a:r>
          <a:r>
            <a:rPr lang="en-US" b="0" i="0">
              <a:hlinkClick xmlns:r="http://schemas.openxmlformats.org/officeDocument/2006/relationships" r:id="rId1"/>
            </a:rPr>
            <a:t>title</a:t>
          </a:r>
          <a:r>
            <a:rPr lang="en-US" b="0" i="0"/>
            <a:t>&gt; and &lt;</a:t>
          </a:r>
          <a:r>
            <a:rPr lang="en-US" b="0" i="0">
              <a:hlinkClick xmlns:r="http://schemas.openxmlformats.org/officeDocument/2006/relationships" r:id="rId2"/>
            </a:rPr>
            <a:t>description</a:t>
          </a:r>
          <a:r>
            <a:rPr lang="en-US" b="0" i="0"/>
            <a:t>&gt; elements.</a:t>
          </a:r>
          <a:endParaRPr lang="en-US"/>
        </a:p>
      </dgm:t>
    </dgm:pt>
    <dgm:pt modelId="{816C896E-F8AC-4CA7-9EB0-8510476EA34A}" type="parTrans" cxnId="{B253F797-533A-427C-A6EE-FA90383780E7}">
      <dgm:prSet/>
      <dgm:spPr/>
      <dgm:t>
        <a:bodyPr/>
        <a:lstStyle/>
        <a:p>
          <a:endParaRPr lang="en-US"/>
        </a:p>
      </dgm:t>
    </dgm:pt>
    <dgm:pt modelId="{375CD081-F5B6-4A30-8DDC-9372E790E004}" type="sibTrans" cxnId="{B253F797-533A-427C-A6EE-FA90383780E7}">
      <dgm:prSet/>
      <dgm:spPr/>
      <dgm:t>
        <a:bodyPr/>
        <a:lstStyle/>
        <a:p>
          <a:endParaRPr lang="en-US"/>
        </a:p>
      </dgm:t>
    </dgm:pt>
    <dgm:pt modelId="{3B77632D-2BAB-408F-BAF8-5194C1273561}" type="pres">
      <dgm:prSet presAssocID="{BF2AAC9D-0C84-4693-A31B-BA26884D46C6}" presName="vert0" presStyleCnt="0">
        <dgm:presLayoutVars>
          <dgm:dir/>
          <dgm:animOne val="branch"/>
          <dgm:animLvl val="lvl"/>
        </dgm:presLayoutVars>
      </dgm:prSet>
      <dgm:spPr/>
    </dgm:pt>
    <dgm:pt modelId="{C79562BB-D61D-49E1-BF74-C8CC461DBFC5}" type="pres">
      <dgm:prSet presAssocID="{451660F6-9F5F-4391-ACDE-D38105E2B30A}" presName="thickLine" presStyleLbl="alignNode1" presStyleIdx="0" presStyleCnt="5"/>
      <dgm:spPr/>
    </dgm:pt>
    <dgm:pt modelId="{36593EED-E95E-4481-995C-8DA49FFC8728}" type="pres">
      <dgm:prSet presAssocID="{451660F6-9F5F-4391-ACDE-D38105E2B30A}" presName="horz1" presStyleCnt="0"/>
      <dgm:spPr/>
    </dgm:pt>
    <dgm:pt modelId="{99B188E1-280C-4A60-A76F-37491DDBE437}" type="pres">
      <dgm:prSet presAssocID="{451660F6-9F5F-4391-ACDE-D38105E2B30A}" presName="tx1" presStyleLbl="revTx" presStyleIdx="0" presStyleCnt="5"/>
      <dgm:spPr/>
    </dgm:pt>
    <dgm:pt modelId="{AA2C1512-7E27-487F-A428-FD4BAB2AF721}" type="pres">
      <dgm:prSet presAssocID="{451660F6-9F5F-4391-ACDE-D38105E2B30A}" presName="vert1" presStyleCnt="0"/>
      <dgm:spPr/>
    </dgm:pt>
    <dgm:pt modelId="{F97E2540-6CA1-448F-960E-91BD6F5C1B3E}" type="pres">
      <dgm:prSet presAssocID="{B7B15E54-8D49-44CE-AC78-1E970A0728B9}" presName="thickLine" presStyleLbl="alignNode1" presStyleIdx="1" presStyleCnt="5"/>
      <dgm:spPr/>
    </dgm:pt>
    <dgm:pt modelId="{69786CC5-D652-438B-9054-F62B8A2F7A87}" type="pres">
      <dgm:prSet presAssocID="{B7B15E54-8D49-44CE-AC78-1E970A0728B9}" presName="horz1" presStyleCnt="0"/>
      <dgm:spPr/>
    </dgm:pt>
    <dgm:pt modelId="{850C8358-7439-4E11-BB0B-13A0CFC1B886}" type="pres">
      <dgm:prSet presAssocID="{B7B15E54-8D49-44CE-AC78-1E970A0728B9}" presName="tx1" presStyleLbl="revTx" presStyleIdx="1" presStyleCnt="5"/>
      <dgm:spPr/>
    </dgm:pt>
    <dgm:pt modelId="{6EF4375F-5810-46CB-A7BB-E49EC2E8C7E6}" type="pres">
      <dgm:prSet presAssocID="{B7B15E54-8D49-44CE-AC78-1E970A0728B9}" presName="vert1" presStyleCnt="0"/>
      <dgm:spPr/>
    </dgm:pt>
    <dgm:pt modelId="{B2179DB8-0969-4C2B-AEE7-29FDA9382410}" type="pres">
      <dgm:prSet presAssocID="{8D9DB0A5-7BEC-4CE4-982D-EB0B7654093F}" presName="thickLine" presStyleLbl="alignNode1" presStyleIdx="2" presStyleCnt="5"/>
      <dgm:spPr/>
    </dgm:pt>
    <dgm:pt modelId="{8AC3944E-C274-47CB-86BC-7DE15F4BE5AC}" type="pres">
      <dgm:prSet presAssocID="{8D9DB0A5-7BEC-4CE4-982D-EB0B7654093F}" presName="horz1" presStyleCnt="0"/>
      <dgm:spPr/>
    </dgm:pt>
    <dgm:pt modelId="{9CAF5742-60D9-4F13-86AC-D88BAF882418}" type="pres">
      <dgm:prSet presAssocID="{8D9DB0A5-7BEC-4CE4-982D-EB0B7654093F}" presName="tx1" presStyleLbl="revTx" presStyleIdx="2" presStyleCnt="5"/>
      <dgm:spPr/>
    </dgm:pt>
    <dgm:pt modelId="{98ABE8D5-CE5A-4130-81D3-2403AF7A4085}" type="pres">
      <dgm:prSet presAssocID="{8D9DB0A5-7BEC-4CE4-982D-EB0B7654093F}" presName="vert1" presStyleCnt="0"/>
      <dgm:spPr/>
    </dgm:pt>
    <dgm:pt modelId="{54802297-1637-421B-B1B1-703B8088D9C1}" type="pres">
      <dgm:prSet presAssocID="{489163C3-A405-4CAC-A2ED-CB71CEB5935E}" presName="thickLine" presStyleLbl="alignNode1" presStyleIdx="3" presStyleCnt="5"/>
      <dgm:spPr/>
    </dgm:pt>
    <dgm:pt modelId="{7054BF23-CFFA-4AD9-B644-76FC2CD17F52}" type="pres">
      <dgm:prSet presAssocID="{489163C3-A405-4CAC-A2ED-CB71CEB5935E}" presName="horz1" presStyleCnt="0"/>
      <dgm:spPr/>
    </dgm:pt>
    <dgm:pt modelId="{D8729219-4664-4BF8-99CD-DDD522DA7632}" type="pres">
      <dgm:prSet presAssocID="{489163C3-A405-4CAC-A2ED-CB71CEB5935E}" presName="tx1" presStyleLbl="revTx" presStyleIdx="3" presStyleCnt="5"/>
      <dgm:spPr/>
    </dgm:pt>
    <dgm:pt modelId="{542354CB-EB56-4F81-B372-B01AB73C1429}" type="pres">
      <dgm:prSet presAssocID="{489163C3-A405-4CAC-A2ED-CB71CEB5935E}" presName="vert1" presStyleCnt="0"/>
      <dgm:spPr/>
    </dgm:pt>
    <dgm:pt modelId="{07E2C285-2300-4D7D-BBDB-20064B39249E}" type="pres">
      <dgm:prSet presAssocID="{F022EA56-9158-445F-8FC0-EA1A66DEE429}" presName="thickLine" presStyleLbl="alignNode1" presStyleIdx="4" presStyleCnt="5"/>
      <dgm:spPr/>
    </dgm:pt>
    <dgm:pt modelId="{9FCB93E0-4859-4A38-B2A8-E2590066F189}" type="pres">
      <dgm:prSet presAssocID="{F022EA56-9158-445F-8FC0-EA1A66DEE429}" presName="horz1" presStyleCnt="0"/>
      <dgm:spPr/>
    </dgm:pt>
    <dgm:pt modelId="{519C16EC-8A88-420A-8BD6-99006A828D23}" type="pres">
      <dgm:prSet presAssocID="{F022EA56-9158-445F-8FC0-EA1A66DEE429}" presName="tx1" presStyleLbl="revTx" presStyleIdx="4" presStyleCnt="5"/>
      <dgm:spPr/>
    </dgm:pt>
    <dgm:pt modelId="{837D15ED-CB2E-43B7-8074-39BB10031EB3}" type="pres">
      <dgm:prSet presAssocID="{F022EA56-9158-445F-8FC0-EA1A66DEE429}" presName="vert1" presStyleCnt="0"/>
      <dgm:spPr/>
    </dgm:pt>
  </dgm:ptLst>
  <dgm:cxnLst>
    <dgm:cxn modelId="{D092FD0D-E885-4014-8FAE-033B174BBF16}" srcId="{BF2AAC9D-0C84-4693-A31B-BA26884D46C6}" destId="{8D9DB0A5-7BEC-4CE4-982D-EB0B7654093F}" srcOrd="2" destOrd="0" parTransId="{B17C7F75-7BE8-4540-8BE6-1BF355AF97DF}" sibTransId="{EE026A75-8D88-41D8-AA34-BD7F01D9D90D}"/>
    <dgm:cxn modelId="{93EDAC15-6D26-4D80-AA63-79AC1BE1EC7C}" type="presOf" srcId="{B7B15E54-8D49-44CE-AC78-1E970A0728B9}" destId="{850C8358-7439-4E11-BB0B-13A0CFC1B886}" srcOrd="0" destOrd="0" presId="urn:microsoft.com/office/officeart/2008/layout/LinedList"/>
    <dgm:cxn modelId="{2EEE6B20-4AF3-4D61-A31E-DAB98CFA7286}" type="presOf" srcId="{489163C3-A405-4CAC-A2ED-CB71CEB5935E}" destId="{D8729219-4664-4BF8-99CD-DDD522DA7632}" srcOrd="0" destOrd="0" presId="urn:microsoft.com/office/officeart/2008/layout/LinedList"/>
    <dgm:cxn modelId="{782BEC39-FD48-4496-8057-EB630932BCEA}" srcId="{BF2AAC9D-0C84-4693-A31B-BA26884D46C6}" destId="{489163C3-A405-4CAC-A2ED-CB71CEB5935E}" srcOrd="3" destOrd="0" parTransId="{C7A71FCF-940F-460F-84E2-A218166D8F68}" sibTransId="{5429264B-72C5-430A-9BA1-834AAE1822BA}"/>
    <dgm:cxn modelId="{1A1D1741-3BC4-41C4-8462-EAC8E2B34501}" srcId="{BF2AAC9D-0C84-4693-A31B-BA26884D46C6}" destId="{451660F6-9F5F-4391-ACDE-D38105E2B30A}" srcOrd="0" destOrd="0" parTransId="{71D5AD2E-4770-4F95-A34B-1CE844BF3FCC}" sibTransId="{EFF8D3AC-7D01-4D1C-9DBD-AAA032902395}"/>
    <dgm:cxn modelId="{D448AE41-FC4E-46F3-8E90-E582587D2047}" type="presOf" srcId="{BF2AAC9D-0C84-4693-A31B-BA26884D46C6}" destId="{3B77632D-2BAB-408F-BAF8-5194C1273561}" srcOrd="0" destOrd="0" presId="urn:microsoft.com/office/officeart/2008/layout/LinedList"/>
    <dgm:cxn modelId="{76483F92-B1DF-41C9-AD1A-F8741185EB88}" type="presOf" srcId="{F022EA56-9158-445F-8FC0-EA1A66DEE429}" destId="{519C16EC-8A88-420A-8BD6-99006A828D23}" srcOrd="0" destOrd="0" presId="urn:microsoft.com/office/officeart/2008/layout/LinedList"/>
    <dgm:cxn modelId="{B253F797-533A-427C-A6EE-FA90383780E7}" srcId="{BF2AAC9D-0C84-4693-A31B-BA26884D46C6}" destId="{F022EA56-9158-445F-8FC0-EA1A66DEE429}" srcOrd="4" destOrd="0" parTransId="{816C896E-F8AC-4CA7-9EB0-8510476EA34A}" sibTransId="{375CD081-F5B6-4A30-8DDC-9372E790E004}"/>
    <dgm:cxn modelId="{0396C5A8-E3A5-48C0-A2FA-6F4B4346AD6A}" type="presOf" srcId="{451660F6-9F5F-4391-ACDE-D38105E2B30A}" destId="{99B188E1-280C-4A60-A76F-37491DDBE437}" srcOrd="0" destOrd="0" presId="urn:microsoft.com/office/officeart/2008/layout/LinedList"/>
    <dgm:cxn modelId="{702F2EDF-7ED1-4E65-A17B-48AF8E62F62C}" srcId="{BF2AAC9D-0C84-4693-A31B-BA26884D46C6}" destId="{B7B15E54-8D49-44CE-AC78-1E970A0728B9}" srcOrd="1" destOrd="0" parTransId="{835CDE53-8260-4E13-9875-5313FECB023E}" sibTransId="{810A6FDC-2A0E-4CBD-AA6E-EEE2EC2D358B}"/>
    <dgm:cxn modelId="{BA58B2FB-F8F9-497B-B664-EB6953C49E4E}" type="presOf" srcId="{8D9DB0A5-7BEC-4CE4-982D-EB0B7654093F}" destId="{9CAF5742-60D9-4F13-86AC-D88BAF882418}" srcOrd="0" destOrd="0" presId="urn:microsoft.com/office/officeart/2008/layout/LinedList"/>
    <dgm:cxn modelId="{6F4F05AE-F2A3-4805-B260-CB042F42CF65}" type="presParOf" srcId="{3B77632D-2BAB-408F-BAF8-5194C1273561}" destId="{C79562BB-D61D-49E1-BF74-C8CC461DBFC5}" srcOrd="0" destOrd="0" presId="urn:microsoft.com/office/officeart/2008/layout/LinedList"/>
    <dgm:cxn modelId="{F9357BCF-0898-4D51-8159-75CA61E39B51}" type="presParOf" srcId="{3B77632D-2BAB-408F-BAF8-5194C1273561}" destId="{36593EED-E95E-4481-995C-8DA49FFC8728}" srcOrd="1" destOrd="0" presId="urn:microsoft.com/office/officeart/2008/layout/LinedList"/>
    <dgm:cxn modelId="{C99ADD48-E1F1-4FBB-B34B-F11D53E716E0}" type="presParOf" srcId="{36593EED-E95E-4481-995C-8DA49FFC8728}" destId="{99B188E1-280C-4A60-A76F-37491DDBE437}" srcOrd="0" destOrd="0" presId="urn:microsoft.com/office/officeart/2008/layout/LinedList"/>
    <dgm:cxn modelId="{9C7F77AA-B2F2-4DDE-9D53-A8D831E3C70F}" type="presParOf" srcId="{36593EED-E95E-4481-995C-8DA49FFC8728}" destId="{AA2C1512-7E27-487F-A428-FD4BAB2AF721}" srcOrd="1" destOrd="0" presId="urn:microsoft.com/office/officeart/2008/layout/LinedList"/>
    <dgm:cxn modelId="{3AF574CD-0A1F-4009-A2FC-AAC3B5E63C17}" type="presParOf" srcId="{3B77632D-2BAB-408F-BAF8-5194C1273561}" destId="{F97E2540-6CA1-448F-960E-91BD6F5C1B3E}" srcOrd="2" destOrd="0" presId="urn:microsoft.com/office/officeart/2008/layout/LinedList"/>
    <dgm:cxn modelId="{E1E38A90-9C8C-4268-928D-A3ED79FF5D0E}" type="presParOf" srcId="{3B77632D-2BAB-408F-BAF8-5194C1273561}" destId="{69786CC5-D652-438B-9054-F62B8A2F7A87}" srcOrd="3" destOrd="0" presId="urn:microsoft.com/office/officeart/2008/layout/LinedList"/>
    <dgm:cxn modelId="{926A33B4-FA0D-4F5C-AD36-5D1D9D14CEDF}" type="presParOf" srcId="{69786CC5-D652-438B-9054-F62B8A2F7A87}" destId="{850C8358-7439-4E11-BB0B-13A0CFC1B886}" srcOrd="0" destOrd="0" presId="urn:microsoft.com/office/officeart/2008/layout/LinedList"/>
    <dgm:cxn modelId="{DEA64E34-829F-40FD-9705-A3811D227C5C}" type="presParOf" srcId="{69786CC5-D652-438B-9054-F62B8A2F7A87}" destId="{6EF4375F-5810-46CB-A7BB-E49EC2E8C7E6}" srcOrd="1" destOrd="0" presId="urn:microsoft.com/office/officeart/2008/layout/LinedList"/>
    <dgm:cxn modelId="{F5F3C9C2-EE43-40E6-9470-17FB1C0B9798}" type="presParOf" srcId="{3B77632D-2BAB-408F-BAF8-5194C1273561}" destId="{B2179DB8-0969-4C2B-AEE7-29FDA9382410}" srcOrd="4" destOrd="0" presId="urn:microsoft.com/office/officeart/2008/layout/LinedList"/>
    <dgm:cxn modelId="{DBD32E82-C79A-480B-9FDA-2EF36B73D80B}" type="presParOf" srcId="{3B77632D-2BAB-408F-BAF8-5194C1273561}" destId="{8AC3944E-C274-47CB-86BC-7DE15F4BE5AC}" srcOrd="5" destOrd="0" presId="urn:microsoft.com/office/officeart/2008/layout/LinedList"/>
    <dgm:cxn modelId="{CA7F0BD7-389A-43B0-B0D3-12941FAD01AE}" type="presParOf" srcId="{8AC3944E-C274-47CB-86BC-7DE15F4BE5AC}" destId="{9CAF5742-60D9-4F13-86AC-D88BAF882418}" srcOrd="0" destOrd="0" presId="urn:microsoft.com/office/officeart/2008/layout/LinedList"/>
    <dgm:cxn modelId="{7A94D123-AB55-40FC-8637-D7945E3CFE88}" type="presParOf" srcId="{8AC3944E-C274-47CB-86BC-7DE15F4BE5AC}" destId="{98ABE8D5-CE5A-4130-81D3-2403AF7A4085}" srcOrd="1" destOrd="0" presId="urn:microsoft.com/office/officeart/2008/layout/LinedList"/>
    <dgm:cxn modelId="{F3CCF2F8-82FB-49A4-95C1-24F7F5C789F9}" type="presParOf" srcId="{3B77632D-2BAB-408F-BAF8-5194C1273561}" destId="{54802297-1637-421B-B1B1-703B8088D9C1}" srcOrd="6" destOrd="0" presId="urn:microsoft.com/office/officeart/2008/layout/LinedList"/>
    <dgm:cxn modelId="{4AAC89E8-AB0C-4E5B-A961-4EFC993C14A0}" type="presParOf" srcId="{3B77632D-2BAB-408F-BAF8-5194C1273561}" destId="{7054BF23-CFFA-4AD9-B644-76FC2CD17F52}" srcOrd="7" destOrd="0" presId="urn:microsoft.com/office/officeart/2008/layout/LinedList"/>
    <dgm:cxn modelId="{C81E18B1-8820-41B0-89E2-982E589046EA}" type="presParOf" srcId="{7054BF23-CFFA-4AD9-B644-76FC2CD17F52}" destId="{D8729219-4664-4BF8-99CD-DDD522DA7632}" srcOrd="0" destOrd="0" presId="urn:microsoft.com/office/officeart/2008/layout/LinedList"/>
    <dgm:cxn modelId="{274B0372-8621-40CF-9566-67DA391FC6BB}" type="presParOf" srcId="{7054BF23-CFFA-4AD9-B644-76FC2CD17F52}" destId="{542354CB-EB56-4F81-B372-B01AB73C1429}" srcOrd="1" destOrd="0" presId="urn:microsoft.com/office/officeart/2008/layout/LinedList"/>
    <dgm:cxn modelId="{2ABB6905-4A10-4CD8-AAEB-18F95879C53B}" type="presParOf" srcId="{3B77632D-2BAB-408F-BAF8-5194C1273561}" destId="{07E2C285-2300-4D7D-BBDB-20064B39249E}" srcOrd="8" destOrd="0" presId="urn:microsoft.com/office/officeart/2008/layout/LinedList"/>
    <dgm:cxn modelId="{0414391F-E5D8-4225-9876-3ACE495E733F}" type="presParOf" srcId="{3B77632D-2BAB-408F-BAF8-5194C1273561}" destId="{9FCB93E0-4859-4A38-B2A8-E2590066F189}" srcOrd="9" destOrd="0" presId="urn:microsoft.com/office/officeart/2008/layout/LinedList"/>
    <dgm:cxn modelId="{CE54BFF5-16A3-4CA2-A59E-ABBBE54A79E2}" type="presParOf" srcId="{9FCB93E0-4859-4A38-B2A8-E2590066F189}" destId="{519C16EC-8A88-420A-8BD6-99006A828D23}" srcOrd="0" destOrd="0" presId="urn:microsoft.com/office/officeart/2008/layout/LinedList"/>
    <dgm:cxn modelId="{241C42DB-2F1F-4A41-A3A7-95BC048305F7}" type="presParOf" srcId="{9FCB93E0-4859-4A38-B2A8-E2590066F189}" destId="{837D15ED-CB2E-43B7-8074-39BB10031E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9B73A6-31DF-4CEB-BB7A-1AC465FE20A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885FC4F-F53C-466A-83F5-9389DEAD261B}">
      <dgm:prSet/>
      <dgm:spPr/>
      <dgm:t>
        <a:bodyPr/>
        <a:lstStyle/>
        <a:p>
          <a:r>
            <a:rPr lang="en-US"/>
            <a:t>The robots meta tag tells search engines to either index or non-index your web page.</a:t>
          </a:r>
        </a:p>
      </dgm:t>
    </dgm:pt>
    <dgm:pt modelId="{0E0E7FD7-361E-461A-84AE-0467C292DCA0}" type="parTrans" cxnId="{1703573D-DC7A-40F2-8D2E-22F70DE4CA9B}">
      <dgm:prSet/>
      <dgm:spPr/>
      <dgm:t>
        <a:bodyPr/>
        <a:lstStyle/>
        <a:p>
          <a:endParaRPr lang="en-US"/>
        </a:p>
      </dgm:t>
    </dgm:pt>
    <dgm:pt modelId="{0B0DA792-4120-4BE5-8119-04AAC63BD13A}" type="sibTrans" cxnId="{1703573D-DC7A-40F2-8D2E-22F70DE4CA9B}">
      <dgm:prSet/>
      <dgm:spPr/>
      <dgm:t>
        <a:bodyPr/>
        <a:lstStyle/>
        <a:p>
          <a:endParaRPr lang="en-US"/>
        </a:p>
      </dgm:t>
    </dgm:pt>
    <dgm:pt modelId="{9DDFC888-E049-4312-8F5A-BD215A560AD8}">
      <dgm:prSet/>
      <dgm:spPr/>
      <dgm:t>
        <a:bodyPr/>
        <a:lstStyle/>
        <a:p>
          <a:r>
            <a:rPr lang="en-US"/>
            <a:t>&lt;meta name=”robots” content=”noindex, nofollow”&gt; Means not to index or not to follow this webpage.</a:t>
          </a:r>
        </a:p>
      </dgm:t>
    </dgm:pt>
    <dgm:pt modelId="{60C21D26-BC49-4064-8B24-32333EC5CF29}" type="parTrans" cxnId="{D168BCA3-4621-48DD-8557-2672682AAE72}">
      <dgm:prSet/>
      <dgm:spPr/>
      <dgm:t>
        <a:bodyPr/>
        <a:lstStyle/>
        <a:p>
          <a:endParaRPr lang="en-US"/>
        </a:p>
      </dgm:t>
    </dgm:pt>
    <dgm:pt modelId="{CB1B8ED6-29FF-46EB-8613-8290D1D859AA}" type="sibTrans" cxnId="{D168BCA3-4621-48DD-8557-2672682AAE72}">
      <dgm:prSet/>
      <dgm:spPr/>
      <dgm:t>
        <a:bodyPr/>
        <a:lstStyle/>
        <a:p>
          <a:endParaRPr lang="en-US"/>
        </a:p>
      </dgm:t>
    </dgm:pt>
    <dgm:pt modelId="{B58A118B-9141-4940-A7B1-7F2282A9AA55}">
      <dgm:prSet/>
      <dgm:spPr/>
      <dgm:t>
        <a:bodyPr/>
        <a:lstStyle/>
        <a:p>
          <a:r>
            <a:rPr lang="en-US"/>
            <a:t>&lt;meta name=”robots” content=”index, follow”&gt; Means index and follow this webpage.</a:t>
          </a:r>
        </a:p>
      </dgm:t>
    </dgm:pt>
    <dgm:pt modelId="{E75EAB7C-6F87-47CE-930F-25DAA0983144}" type="parTrans" cxnId="{B025B955-66D8-446C-A22C-5CCB46BBDFA1}">
      <dgm:prSet/>
      <dgm:spPr/>
      <dgm:t>
        <a:bodyPr/>
        <a:lstStyle/>
        <a:p>
          <a:endParaRPr lang="en-US"/>
        </a:p>
      </dgm:t>
    </dgm:pt>
    <dgm:pt modelId="{3FCED5A5-F3C6-41EA-9C49-F29D1D799496}" type="sibTrans" cxnId="{B025B955-66D8-446C-A22C-5CCB46BBDFA1}">
      <dgm:prSet/>
      <dgm:spPr/>
      <dgm:t>
        <a:bodyPr/>
        <a:lstStyle/>
        <a:p>
          <a:endParaRPr lang="en-US"/>
        </a:p>
      </dgm:t>
    </dgm:pt>
    <dgm:pt modelId="{D571C6B8-846F-4DBE-BE0A-D86B7215697C}">
      <dgm:prSet/>
      <dgm:spPr/>
      <dgm:t>
        <a:bodyPr/>
        <a:lstStyle/>
        <a:p>
          <a:r>
            <a:rPr lang="en-US"/>
            <a:t>Place the robots meta tag in the &lt;head&gt; section of your webpage.</a:t>
          </a:r>
        </a:p>
      </dgm:t>
    </dgm:pt>
    <dgm:pt modelId="{FF5C6EA1-BBF1-4633-9943-BD73242DC890}" type="parTrans" cxnId="{31DFDC9D-A1EC-40AD-9003-36641A9CA069}">
      <dgm:prSet/>
      <dgm:spPr/>
      <dgm:t>
        <a:bodyPr/>
        <a:lstStyle/>
        <a:p>
          <a:endParaRPr lang="en-US"/>
        </a:p>
      </dgm:t>
    </dgm:pt>
    <dgm:pt modelId="{56E711B9-9EDF-4F4D-802D-3EF78584B0D2}" type="sibTrans" cxnId="{31DFDC9D-A1EC-40AD-9003-36641A9CA069}">
      <dgm:prSet/>
      <dgm:spPr/>
      <dgm:t>
        <a:bodyPr/>
        <a:lstStyle/>
        <a:p>
          <a:endParaRPr lang="en-US"/>
        </a:p>
      </dgm:t>
    </dgm:pt>
    <dgm:pt modelId="{59880186-7426-4572-B3DE-F28D8E9AB1C0}" type="pres">
      <dgm:prSet presAssocID="{609B73A6-31DF-4CEB-BB7A-1AC465FE20AD}" presName="vert0" presStyleCnt="0">
        <dgm:presLayoutVars>
          <dgm:dir/>
          <dgm:animOne val="branch"/>
          <dgm:animLvl val="lvl"/>
        </dgm:presLayoutVars>
      </dgm:prSet>
      <dgm:spPr/>
    </dgm:pt>
    <dgm:pt modelId="{80452399-71EA-44F3-B5A6-ABEB00A7EFA7}" type="pres">
      <dgm:prSet presAssocID="{A885FC4F-F53C-466A-83F5-9389DEAD261B}" presName="thickLine" presStyleLbl="alignNode1" presStyleIdx="0" presStyleCnt="4"/>
      <dgm:spPr/>
    </dgm:pt>
    <dgm:pt modelId="{DD74FB81-D647-4C91-ACF0-65A0AD565335}" type="pres">
      <dgm:prSet presAssocID="{A885FC4F-F53C-466A-83F5-9389DEAD261B}" presName="horz1" presStyleCnt="0"/>
      <dgm:spPr/>
    </dgm:pt>
    <dgm:pt modelId="{B7BA4F65-E73E-46BB-ABA6-BB65B406E8CE}" type="pres">
      <dgm:prSet presAssocID="{A885FC4F-F53C-466A-83F5-9389DEAD261B}" presName="tx1" presStyleLbl="revTx" presStyleIdx="0" presStyleCnt="4"/>
      <dgm:spPr/>
    </dgm:pt>
    <dgm:pt modelId="{78D490C4-B905-4245-88CD-823852754233}" type="pres">
      <dgm:prSet presAssocID="{A885FC4F-F53C-466A-83F5-9389DEAD261B}" presName="vert1" presStyleCnt="0"/>
      <dgm:spPr/>
    </dgm:pt>
    <dgm:pt modelId="{EE9BBBF1-EC8D-4067-B2AB-0FBFA099A2E8}" type="pres">
      <dgm:prSet presAssocID="{9DDFC888-E049-4312-8F5A-BD215A560AD8}" presName="thickLine" presStyleLbl="alignNode1" presStyleIdx="1" presStyleCnt="4"/>
      <dgm:spPr/>
    </dgm:pt>
    <dgm:pt modelId="{D9D4C558-E493-48B4-A062-C5A7FAF3D926}" type="pres">
      <dgm:prSet presAssocID="{9DDFC888-E049-4312-8F5A-BD215A560AD8}" presName="horz1" presStyleCnt="0"/>
      <dgm:spPr/>
    </dgm:pt>
    <dgm:pt modelId="{400BD923-9325-4A43-8359-A50BDD9B1252}" type="pres">
      <dgm:prSet presAssocID="{9DDFC888-E049-4312-8F5A-BD215A560AD8}" presName="tx1" presStyleLbl="revTx" presStyleIdx="1" presStyleCnt="4"/>
      <dgm:spPr/>
    </dgm:pt>
    <dgm:pt modelId="{068E432B-76DA-4E9F-95E6-DE6D73A24074}" type="pres">
      <dgm:prSet presAssocID="{9DDFC888-E049-4312-8F5A-BD215A560AD8}" presName="vert1" presStyleCnt="0"/>
      <dgm:spPr/>
    </dgm:pt>
    <dgm:pt modelId="{397F1270-2BA5-4E5B-A610-F31A6470E6B6}" type="pres">
      <dgm:prSet presAssocID="{B58A118B-9141-4940-A7B1-7F2282A9AA55}" presName="thickLine" presStyleLbl="alignNode1" presStyleIdx="2" presStyleCnt="4"/>
      <dgm:spPr/>
    </dgm:pt>
    <dgm:pt modelId="{4B46E450-F3B2-46CD-BA71-F22AAE6A86AC}" type="pres">
      <dgm:prSet presAssocID="{B58A118B-9141-4940-A7B1-7F2282A9AA55}" presName="horz1" presStyleCnt="0"/>
      <dgm:spPr/>
    </dgm:pt>
    <dgm:pt modelId="{9FD18960-D08A-45E4-A9C8-34B19DF35453}" type="pres">
      <dgm:prSet presAssocID="{B58A118B-9141-4940-A7B1-7F2282A9AA55}" presName="tx1" presStyleLbl="revTx" presStyleIdx="2" presStyleCnt="4"/>
      <dgm:spPr/>
    </dgm:pt>
    <dgm:pt modelId="{AC11FF3D-8BBF-4790-BAAC-BDCF4E8A0E35}" type="pres">
      <dgm:prSet presAssocID="{B58A118B-9141-4940-A7B1-7F2282A9AA55}" presName="vert1" presStyleCnt="0"/>
      <dgm:spPr/>
    </dgm:pt>
    <dgm:pt modelId="{0D37B59E-438B-4318-8826-95247B62B9CB}" type="pres">
      <dgm:prSet presAssocID="{D571C6B8-846F-4DBE-BE0A-D86B7215697C}" presName="thickLine" presStyleLbl="alignNode1" presStyleIdx="3" presStyleCnt="4"/>
      <dgm:spPr/>
    </dgm:pt>
    <dgm:pt modelId="{E1F2D4DB-E1AB-4DBC-BC09-E094CF270F7B}" type="pres">
      <dgm:prSet presAssocID="{D571C6B8-846F-4DBE-BE0A-D86B7215697C}" presName="horz1" presStyleCnt="0"/>
      <dgm:spPr/>
    </dgm:pt>
    <dgm:pt modelId="{AB505E14-9A7B-4F76-A2A9-3ABF96AA8DF0}" type="pres">
      <dgm:prSet presAssocID="{D571C6B8-846F-4DBE-BE0A-D86B7215697C}" presName="tx1" presStyleLbl="revTx" presStyleIdx="3" presStyleCnt="4"/>
      <dgm:spPr/>
    </dgm:pt>
    <dgm:pt modelId="{18193F68-0937-479A-B059-3CBFEA6A4E8A}" type="pres">
      <dgm:prSet presAssocID="{D571C6B8-846F-4DBE-BE0A-D86B7215697C}" presName="vert1" presStyleCnt="0"/>
      <dgm:spPr/>
    </dgm:pt>
  </dgm:ptLst>
  <dgm:cxnLst>
    <dgm:cxn modelId="{1703573D-DC7A-40F2-8D2E-22F70DE4CA9B}" srcId="{609B73A6-31DF-4CEB-BB7A-1AC465FE20AD}" destId="{A885FC4F-F53C-466A-83F5-9389DEAD261B}" srcOrd="0" destOrd="0" parTransId="{0E0E7FD7-361E-461A-84AE-0467C292DCA0}" sibTransId="{0B0DA792-4120-4BE5-8119-04AAC63BD13A}"/>
    <dgm:cxn modelId="{0A6EDB42-8F0C-44A6-B4C3-6A11E67CD453}" type="presOf" srcId="{B58A118B-9141-4940-A7B1-7F2282A9AA55}" destId="{9FD18960-D08A-45E4-A9C8-34B19DF35453}" srcOrd="0" destOrd="0" presId="urn:microsoft.com/office/officeart/2008/layout/LinedList"/>
    <dgm:cxn modelId="{B025B955-66D8-446C-A22C-5CCB46BBDFA1}" srcId="{609B73A6-31DF-4CEB-BB7A-1AC465FE20AD}" destId="{B58A118B-9141-4940-A7B1-7F2282A9AA55}" srcOrd="2" destOrd="0" parTransId="{E75EAB7C-6F87-47CE-930F-25DAA0983144}" sibTransId="{3FCED5A5-F3C6-41EA-9C49-F29D1D799496}"/>
    <dgm:cxn modelId="{31DFDC9D-A1EC-40AD-9003-36641A9CA069}" srcId="{609B73A6-31DF-4CEB-BB7A-1AC465FE20AD}" destId="{D571C6B8-846F-4DBE-BE0A-D86B7215697C}" srcOrd="3" destOrd="0" parTransId="{FF5C6EA1-BBF1-4633-9943-BD73242DC890}" sibTransId="{56E711B9-9EDF-4F4D-802D-3EF78584B0D2}"/>
    <dgm:cxn modelId="{D168BCA3-4621-48DD-8557-2672682AAE72}" srcId="{609B73A6-31DF-4CEB-BB7A-1AC465FE20AD}" destId="{9DDFC888-E049-4312-8F5A-BD215A560AD8}" srcOrd="1" destOrd="0" parTransId="{60C21D26-BC49-4064-8B24-32333EC5CF29}" sibTransId="{CB1B8ED6-29FF-46EB-8613-8290D1D859AA}"/>
    <dgm:cxn modelId="{955CBFD4-1039-47E5-924C-72F720C47CCD}" type="presOf" srcId="{9DDFC888-E049-4312-8F5A-BD215A560AD8}" destId="{400BD923-9325-4A43-8359-A50BDD9B1252}" srcOrd="0" destOrd="0" presId="urn:microsoft.com/office/officeart/2008/layout/LinedList"/>
    <dgm:cxn modelId="{462962D5-82A7-4FC9-88A4-87F17FE40E4A}" type="presOf" srcId="{A885FC4F-F53C-466A-83F5-9389DEAD261B}" destId="{B7BA4F65-E73E-46BB-ABA6-BB65B406E8CE}" srcOrd="0" destOrd="0" presId="urn:microsoft.com/office/officeart/2008/layout/LinedList"/>
    <dgm:cxn modelId="{70EF28EC-9A8A-4F97-9F9B-BC2F6152266B}" type="presOf" srcId="{D571C6B8-846F-4DBE-BE0A-D86B7215697C}" destId="{AB505E14-9A7B-4F76-A2A9-3ABF96AA8DF0}" srcOrd="0" destOrd="0" presId="urn:microsoft.com/office/officeart/2008/layout/LinedList"/>
    <dgm:cxn modelId="{37DDA4F2-D954-4FBA-AD46-10343749BE0A}" type="presOf" srcId="{609B73A6-31DF-4CEB-BB7A-1AC465FE20AD}" destId="{59880186-7426-4572-B3DE-F28D8E9AB1C0}" srcOrd="0" destOrd="0" presId="urn:microsoft.com/office/officeart/2008/layout/LinedList"/>
    <dgm:cxn modelId="{80B0649A-BD43-44CC-8CDC-0BB0EF258FA7}" type="presParOf" srcId="{59880186-7426-4572-B3DE-F28D8E9AB1C0}" destId="{80452399-71EA-44F3-B5A6-ABEB00A7EFA7}" srcOrd="0" destOrd="0" presId="urn:microsoft.com/office/officeart/2008/layout/LinedList"/>
    <dgm:cxn modelId="{1EB38613-81DD-434C-AEE2-916FB89A6CD0}" type="presParOf" srcId="{59880186-7426-4572-B3DE-F28D8E9AB1C0}" destId="{DD74FB81-D647-4C91-ACF0-65A0AD565335}" srcOrd="1" destOrd="0" presId="urn:microsoft.com/office/officeart/2008/layout/LinedList"/>
    <dgm:cxn modelId="{67C85288-91C6-448E-814D-53C2E3FD54B5}" type="presParOf" srcId="{DD74FB81-D647-4C91-ACF0-65A0AD565335}" destId="{B7BA4F65-E73E-46BB-ABA6-BB65B406E8CE}" srcOrd="0" destOrd="0" presId="urn:microsoft.com/office/officeart/2008/layout/LinedList"/>
    <dgm:cxn modelId="{6F19D12F-CA66-421E-A677-BCC3499F53E3}" type="presParOf" srcId="{DD74FB81-D647-4C91-ACF0-65A0AD565335}" destId="{78D490C4-B905-4245-88CD-823852754233}" srcOrd="1" destOrd="0" presId="urn:microsoft.com/office/officeart/2008/layout/LinedList"/>
    <dgm:cxn modelId="{ECB9B087-2BBC-4F9C-A35D-C32FDA1AE903}" type="presParOf" srcId="{59880186-7426-4572-B3DE-F28D8E9AB1C0}" destId="{EE9BBBF1-EC8D-4067-B2AB-0FBFA099A2E8}" srcOrd="2" destOrd="0" presId="urn:microsoft.com/office/officeart/2008/layout/LinedList"/>
    <dgm:cxn modelId="{251EFBCF-D5B9-4D49-93C7-0A9C519FE089}" type="presParOf" srcId="{59880186-7426-4572-B3DE-F28D8E9AB1C0}" destId="{D9D4C558-E493-48B4-A062-C5A7FAF3D926}" srcOrd="3" destOrd="0" presId="urn:microsoft.com/office/officeart/2008/layout/LinedList"/>
    <dgm:cxn modelId="{6240CA58-E744-4235-9C17-A4473844845C}" type="presParOf" srcId="{D9D4C558-E493-48B4-A062-C5A7FAF3D926}" destId="{400BD923-9325-4A43-8359-A50BDD9B1252}" srcOrd="0" destOrd="0" presId="urn:microsoft.com/office/officeart/2008/layout/LinedList"/>
    <dgm:cxn modelId="{170022AA-0690-4A05-A8AE-556C0B5C463B}" type="presParOf" srcId="{D9D4C558-E493-48B4-A062-C5A7FAF3D926}" destId="{068E432B-76DA-4E9F-95E6-DE6D73A24074}" srcOrd="1" destOrd="0" presId="urn:microsoft.com/office/officeart/2008/layout/LinedList"/>
    <dgm:cxn modelId="{1980B658-D445-4D46-A5AD-5D67136AC15C}" type="presParOf" srcId="{59880186-7426-4572-B3DE-F28D8E9AB1C0}" destId="{397F1270-2BA5-4E5B-A610-F31A6470E6B6}" srcOrd="4" destOrd="0" presId="urn:microsoft.com/office/officeart/2008/layout/LinedList"/>
    <dgm:cxn modelId="{98AD8829-9554-4C77-9E56-0FE50109B542}" type="presParOf" srcId="{59880186-7426-4572-B3DE-F28D8E9AB1C0}" destId="{4B46E450-F3B2-46CD-BA71-F22AAE6A86AC}" srcOrd="5" destOrd="0" presId="urn:microsoft.com/office/officeart/2008/layout/LinedList"/>
    <dgm:cxn modelId="{C22B7773-382A-4F6E-A57A-82E5370F0E24}" type="presParOf" srcId="{4B46E450-F3B2-46CD-BA71-F22AAE6A86AC}" destId="{9FD18960-D08A-45E4-A9C8-34B19DF35453}" srcOrd="0" destOrd="0" presId="urn:microsoft.com/office/officeart/2008/layout/LinedList"/>
    <dgm:cxn modelId="{830D54F9-9906-4C5C-993D-C6997AC43AC3}" type="presParOf" srcId="{4B46E450-F3B2-46CD-BA71-F22AAE6A86AC}" destId="{AC11FF3D-8BBF-4790-BAAC-BDCF4E8A0E35}" srcOrd="1" destOrd="0" presId="urn:microsoft.com/office/officeart/2008/layout/LinedList"/>
    <dgm:cxn modelId="{EEC8E14F-8E8C-4614-A322-62AD5625C77F}" type="presParOf" srcId="{59880186-7426-4572-B3DE-F28D8E9AB1C0}" destId="{0D37B59E-438B-4318-8826-95247B62B9CB}" srcOrd="6" destOrd="0" presId="urn:microsoft.com/office/officeart/2008/layout/LinedList"/>
    <dgm:cxn modelId="{CB250998-45AD-4E2B-AD23-714EC8989FBB}" type="presParOf" srcId="{59880186-7426-4572-B3DE-F28D8E9AB1C0}" destId="{E1F2D4DB-E1AB-4DBC-BC09-E094CF270F7B}" srcOrd="7" destOrd="0" presId="urn:microsoft.com/office/officeart/2008/layout/LinedList"/>
    <dgm:cxn modelId="{D5B6C4FC-6A40-48F2-8220-DDFE481679B3}" type="presParOf" srcId="{E1F2D4DB-E1AB-4DBC-BC09-E094CF270F7B}" destId="{AB505E14-9A7B-4F76-A2A9-3ABF96AA8DF0}" srcOrd="0" destOrd="0" presId="urn:microsoft.com/office/officeart/2008/layout/LinedList"/>
    <dgm:cxn modelId="{94EE9DB1-4622-4A32-BD14-507B48A2C818}" type="presParOf" srcId="{E1F2D4DB-E1AB-4DBC-BC09-E094CF270F7B}" destId="{18193F68-0937-479A-B059-3CBFEA6A4E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6A8E0F-45A5-451B-961E-7FFFDCC3D5A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CAB9ED-04EC-42C2-B1D4-AC2B046BC1BC}">
      <dgm:prSet/>
      <dgm:spPr/>
      <dgm:t>
        <a:bodyPr/>
        <a:lstStyle/>
        <a:p>
          <a:r>
            <a:rPr lang="en-US"/>
            <a:t>The final important meta tag is the responsive design meta tag, which is also called the viewport meta element.</a:t>
          </a:r>
        </a:p>
      </dgm:t>
    </dgm:pt>
    <dgm:pt modelId="{0759A88C-FCE6-41FF-99CC-171E015E7ABB}" type="parTrans" cxnId="{577442CE-F20A-4E3B-926B-0936624C4502}">
      <dgm:prSet/>
      <dgm:spPr/>
      <dgm:t>
        <a:bodyPr/>
        <a:lstStyle/>
        <a:p>
          <a:endParaRPr lang="en-US"/>
        </a:p>
      </dgm:t>
    </dgm:pt>
    <dgm:pt modelId="{A3574BD3-83F3-49AB-A6E0-1F62F9A32438}" type="sibTrans" cxnId="{577442CE-F20A-4E3B-926B-0936624C4502}">
      <dgm:prSet/>
      <dgm:spPr/>
      <dgm:t>
        <a:bodyPr/>
        <a:lstStyle/>
        <a:p>
          <a:endParaRPr lang="en-US"/>
        </a:p>
      </dgm:t>
    </dgm:pt>
    <dgm:pt modelId="{DB5F84E9-0C38-4613-9154-44716A1097CE}">
      <dgm:prSet/>
      <dgm:spPr/>
      <dgm:t>
        <a:bodyPr/>
        <a:lstStyle/>
        <a:p>
          <a:r>
            <a:rPr lang="en-US"/>
            <a:t>Viewport meta tags allow web designers to configure how a page scales and displays on any device.</a:t>
          </a:r>
        </a:p>
      </dgm:t>
    </dgm:pt>
    <dgm:pt modelId="{EC709BB0-F55E-49A5-B458-53CC08222A4B}" type="parTrans" cxnId="{6ACC2F99-60D6-441D-A58D-BE11B789FDDA}">
      <dgm:prSet/>
      <dgm:spPr/>
      <dgm:t>
        <a:bodyPr/>
        <a:lstStyle/>
        <a:p>
          <a:endParaRPr lang="en-US"/>
        </a:p>
      </dgm:t>
    </dgm:pt>
    <dgm:pt modelId="{5DF11B38-83FD-4923-B543-E74C7D01B311}" type="sibTrans" cxnId="{6ACC2F99-60D6-441D-A58D-BE11B789FDDA}">
      <dgm:prSet/>
      <dgm:spPr/>
      <dgm:t>
        <a:bodyPr/>
        <a:lstStyle/>
        <a:p>
          <a:endParaRPr lang="en-US"/>
        </a:p>
      </dgm:t>
    </dgm:pt>
    <dgm:pt modelId="{34F64B70-5881-410D-B495-B99D1D5F2D16}">
      <dgm:prSet/>
      <dgm:spPr/>
      <dgm:t>
        <a:bodyPr/>
        <a:lstStyle/>
        <a:p>
          <a:r>
            <a:rPr lang="en-US"/>
            <a:t>You can find the viewport element in the head section of your web page.</a:t>
          </a:r>
        </a:p>
      </dgm:t>
    </dgm:pt>
    <dgm:pt modelId="{173E5D72-BD74-4A94-A1C6-FB9F2991E92E}" type="parTrans" cxnId="{C9BEC31F-CE71-4F0E-BFA6-44DAACEB19EA}">
      <dgm:prSet/>
      <dgm:spPr/>
      <dgm:t>
        <a:bodyPr/>
        <a:lstStyle/>
        <a:p>
          <a:endParaRPr lang="en-US"/>
        </a:p>
      </dgm:t>
    </dgm:pt>
    <dgm:pt modelId="{7FF22931-8615-4545-992D-86B2E35B3FAA}" type="sibTrans" cxnId="{C9BEC31F-CE71-4F0E-BFA6-44DAACEB19EA}">
      <dgm:prSet/>
      <dgm:spPr/>
      <dgm:t>
        <a:bodyPr/>
        <a:lstStyle/>
        <a:p>
          <a:endParaRPr lang="en-US"/>
        </a:p>
      </dgm:t>
    </dgm:pt>
    <dgm:pt modelId="{51CC3BCA-0C46-42C0-A52A-C123C3F82184}">
      <dgm:prSet/>
      <dgm:spPr/>
      <dgm:t>
        <a:bodyPr/>
        <a:lstStyle/>
        <a:p>
          <a:r>
            <a:rPr lang="en-US"/>
            <a:t>Use the following syntax to add a responsive design meta tag:</a:t>
          </a:r>
        </a:p>
      </dgm:t>
    </dgm:pt>
    <dgm:pt modelId="{FA1DFEFE-A6BE-4CCA-B42F-801AF4E590CE}" type="parTrans" cxnId="{5711F943-F738-444E-BC6C-E4654488A61B}">
      <dgm:prSet/>
      <dgm:spPr/>
      <dgm:t>
        <a:bodyPr/>
        <a:lstStyle/>
        <a:p>
          <a:endParaRPr lang="en-US"/>
        </a:p>
      </dgm:t>
    </dgm:pt>
    <dgm:pt modelId="{9DEFD4D8-C05D-4587-85AF-8209A05345C9}" type="sibTrans" cxnId="{5711F943-F738-444E-BC6C-E4654488A61B}">
      <dgm:prSet/>
      <dgm:spPr/>
      <dgm:t>
        <a:bodyPr/>
        <a:lstStyle/>
        <a:p>
          <a:endParaRPr lang="en-US"/>
        </a:p>
      </dgm:t>
    </dgm:pt>
    <dgm:pt modelId="{BA8EA564-9D1D-413C-9A6A-18409A26119D}">
      <dgm:prSet/>
      <dgm:spPr/>
      <dgm:t>
        <a:bodyPr/>
        <a:lstStyle/>
        <a:p>
          <a:r>
            <a:rPr lang="en-US"/>
            <a:t>&lt;meta name="viewport" content="width=device-width,initial-scale=1.0"&gt;</a:t>
          </a:r>
        </a:p>
      </dgm:t>
    </dgm:pt>
    <dgm:pt modelId="{10B4806D-5894-402E-9CC3-4F7B549C5E47}" type="parTrans" cxnId="{394A6369-67F1-426E-A78F-FB56381B916A}">
      <dgm:prSet/>
      <dgm:spPr/>
      <dgm:t>
        <a:bodyPr/>
        <a:lstStyle/>
        <a:p>
          <a:endParaRPr lang="en-US"/>
        </a:p>
      </dgm:t>
    </dgm:pt>
    <dgm:pt modelId="{8490E13A-D365-48AC-9D66-C790AE60AAAF}" type="sibTrans" cxnId="{394A6369-67F1-426E-A78F-FB56381B916A}">
      <dgm:prSet/>
      <dgm:spPr/>
      <dgm:t>
        <a:bodyPr/>
        <a:lstStyle/>
        <a:p>
          <a:endParaRPr lang="en-US"/>
        </a:p>
      </dgm:t>
    </dgm:pt>
    <dgm:pt modelId="{195CD36A-AC2A-4AA8-9D66-EFD569B7B5E9}" type="pres">
      <dgm:prSet presAssocID="{396A8E0F-45A5-451B-961E-7FFFDCC3D5A8}" presName="diagram" presStyleCnt="0">
        <dgm:presLayoutVars>
          <dgm:dir/>
          <dgm:resizeHandles val="exact"/>
        </dgm:presLayoutVars>
      </dgm:prSet>
      <dgm:spPr/>
    </dgm:pt>
    <dgm:pt modelId="{6D3D0898-95B6-456B-83EC-EFFB2A5BF350}" type="pres">
      <dgm:prSet presAssocID="{42CAB9ED-04EC-42C2-B1D4-AC2B046BC1BC}" presName="node" presStyleLbl="node1" presStyleIdx="0" presStyleCnt="5">
        <dgm:presLayoutVars>
          <dgm:bulletEnabled val="1"/>
        </dgm:presLayoutVars>
      </dgm:prSet>
      <dgm:spPr/>
    </dgm:pt>
    <dgm:pt modelId="{019923DC-45B1-47A2-9A6F-54C5F5F0E2C8}" type="pres">
      <dgm:prSet presAssocID="{A3574BD3-83F3-49AB-A6E0-1F62F9A32438}" presName="sibTrans" presStyleCnt="0"/>
      <dgm:spPr/>
    </dgm:pt>
    <dgm:pt modelId="{DBE34386-45B8-4D66-82D1-6B1265282A9F}" type="pres">
      <dgm:prSet presAssocID="{DB5F84E9-0C38-4613-9154-44716A1097CE}" presName="node" presStyleLbl="node1" presStyleIdx="1" presStyleCnt="5">
        <dgm:presLayoutVars>
          <dgm:bulletEnabled val="1"/>
        </dgm:presLayoutVars>
      </dgm:prSet>
      <dgm:spPr/>
    </dgm:pt>
    <dgm:pt modelId="{A0FCABCB-BAEA-4AC3-82C1-E4041E0E66C1}" type="pres">
      <dgm:prSet presAssocID="{5DF11B38-83FD-4923-B543-E74C7D01B311}" presName="sibTrans" presStyleCnt="0"/>
      <dgm:spPr/>
    </dgm:pt>
    <dgm:pt modelId="{BDEFA880-AE57-460A-B50B-E456615BE3DD}" type="pres">
      <dgm:prSet presAssocID="{34F64B70-5881-410D-B495-B99D1D5F2D16}" presName="node" presStyleLbl="node1" presStyleIdx="2" presStyleCnt="5">
        <dgm:presLayoutVars>
          <dgm:bulletEnabled val="1"/>
        </dgm:presLayoutVars>
      </dgm:prSet>
      <dgm:spPr/>
    </dgm:pt>
    <dgm:pt modelId="{1979BB76-72D1-4348-8D48-AADFAAF7AB7C}" type="pres">
      <dgm:prSet presAssocID="{7FF22931-8615-4545-992D-86B2E35B3FAA}" presName="sibTrans" presStyleCnt="0"/>
      <dgm:spPr/>
    </dgm:pt>
    <dgm:pt modelId="{3966BFF1-1153-486E-8E47-B41BD824EDDA}" type="pres">
      <dgm:prSet presAssocID="{51CC3BCA-0C46-42C0-A52A-C123C3F82184}" presName="node" presStyleLbl="node1" presStyleIdx="3" presStyleCnt="5">
        <dgm:presLayoutVars>
          <dgm:bulletEnabled val="1"/>
        </dgm:presLayoutVars>
      </dgm:prSet>
      <dgm:spPr/>
    </dgm:pt>
    <dgm:pt modelId="{5073FA6E-8126-4C2E-B641-9E69F7C441E1}" type="pres">
      <dgm:prSet presAssocID="{9DEFD4D8-C05D-4587-85AF-8209A05345C9}" presName="sibTrans" presStyleCnt="0"/>
      <dgm:spPr/>
    </dgm:pt>
    <dgm:pt modelId="{D62BB31E-C6F2-44F5-86C1-D15B931B2B4C}" type="pres">
      <dgm:prSet presAssocID="{BA8EA564-9D1D-413C-9A6A-18409A26119D}" presName="node" presStyleLbl="node1" presStyleIdx="4" presStyleCnt="5">
        <dgm:presLayoutVars>
          <dgm:bulletEnabled val="1"/>
        </dgm:presLayoutVars>
      </dgm:prSet>
      <dgm:spPr/>
    </dgm:pt>
  </dgm:ptLst>
  <dgm:cxnLst>
    <dgm:cxn modelId="{25BB8F12-1F94-4CB6-8617-FD70ECD98293}" type="presOf" srcId="{396A8E0F-45A5-451B-961E-7FFFDCC3D5A8}" destId="{195CD36A-AC2A-4AA8-9D66-EFD569B7B5E9}" srcOrd="0" destOrd="0" presId="urn:microsoft.com/office/officeart/2005/8/layout/default"/>
    <dgm:cxn modelId="{C9BEC31F-CE71-4F0E-BFA6-44DAACEB19EA}" srcId="{396A8E0F-45A5-451B-961E-7FFFDCC3D5A8}" destId="{34F64B70-5881-410D-B495-B99D1D5F2D16}" srcOrd="2" destOrd="0" parTransId="{173E5D72-BD74-4A94-A1C6-FB9F2991E92E}" sibTransId="{7FF22931-8615-4545-992D-86B2E35B3FAA}"/>
    <dgm:cxn modelId="{C70DBB42-1B5A-463B-8F52-D450E8BB799B}" type="presOf" srcId="{51CC3BCA-0C46-42C0-A52A-C123C3F82184}" destId="{3966BFF1-1153-486E-8E47-B41BD824EDDA}" srcOrd="0" destOrd="0" presId="urn:microsoft.com/office/officeart/2005/8/layout/default"/>
    <dgm:cxn modelId="{5711F943-F738-444E-BC6C-E4654488A61B}" srcId="{396A8E0F-45A5-451B-961E-7FFFDCC3D5A8}" destId="{51CC3BCA-0C46-42C0-A52A-C123C3F82184}" srcOrd="3" destOrd="0" parTransId="{FA1DFEFE-A6BE-4CCA-B42F-801AF4E590CE}" sibTransId="{9DEFD4D8-C05D-4587-85AF-8209A05345C9}"/>
    <dgm:cxn modelId="{23161B44-63CC-407E-84D1-1C3F31CD259B}" type="presOf" srcId="{34F64B70-5881-410D-B495-B99D1D5F2D16}" destId="{BDEFA880-AE57-460A-B50B-E456615BE3DD}" srcOrd="0" destOrd="0" presId="urn:microsoft.com/office/officeart/2005/8/layout/default"/>
    <dgm:cxn modelId="{394A6369-67F1-426E-A78F-FB56381B916A}" srcId="{396A8E0F-45A5-451B-961E-7FFFDCC3D5A8}" destId="{BA8EA564-9D1D-413C-9A6A-18409A26119D}" srcOrd="4" destOrd="0" parTransId="{10B4806D-5894-402E-9CC3-4F7B549C5E47}" sibTransId="{8490E13A-D365-48AC-9D66-C790AE60AAAF}"/>
    <dgm:cxn modelId="{9D856B6E-75A2-4388-A157-D36C54162450}" type="presOf" srcId="{42CAB9ED-04EC-42C2-B1D4-AC2B046BC1BC}" destId="{6D3D0898-95B6-456B-83EC-EFFB2A5BF350}" srcOrd="0" destOrd="0" presId="urn:microsoft.com/office/officeart/2005/8/layout/default"/>
    <dgm:cxn modelId="{6ACC2F99-60D6-441D-A58D-BE11B789FDDA}" srcId="{396A8E0F-45A5-451B-961E-7FFFDCC3D5A8}" destId="{DB5F84E9-0C38-4613-9154-44716A1097CE}" srcOrd="1" destOrd="0" parTransId="{EC709BB0-F55E-49A5-B458-53CC08222A4B}" sibTransId="{5DF11B38-83FD-4923-B543-E74C7D01B311}"/>
    <dgm:cxn modelId="{A749EDB6-EBDF-4854-B532-E14B6F69ABF9}" type="presOf" srcId="{DB5F84E9-0C38-4613-9154-44716A1097CE}" destId="{DBE34386-45B8-4D66-82D1-6B1265282A9F}" srcOrd="0" destOrd="0" presId="urn:microsoft.com/office/officeart/2005/8/layout/default"/>
    <dgm:cxn modelId="{577442CE-F20A-4E3B-926B-0936624C4502}" srcId="{396A8E0F-45A5-451B-961E-7FFFDCC3D5A8}" destId="{42CAB9ED-04EC-42C2-B1D4-AC2B046BC1BC}" srcOrd="0" destOrd="0" parTransId="{0759A88C-FCE6-41FF-99CC-171E015E7ABB}" sibTransId="{A3574BD3-83F3-49AB-A6E0-1F62F9A32438}"/>
    <dgm:cxn modelId="{41C01EE4-2F8C-49BA-ABD3-7439FE52AC55}" type="presOf" srcId="{BA8EA564-9D1D-413C-9A6A-18409A26119D}" destId="{D62BB31E-C6F2-44F5-86C1-D15B931B2B4C}" srcOrd="0" destOrd="0" presId="urn:microsoft.com/office/officeart/2005/8/layout/default"/>
    <dgm:cxn modelId="{4B65615A-D96C-4769-9E48-B86016321E94}" type="presParOf" srcId="{195CD36A-AC2A-4AA8-9D66-EFD569B7B5E9}" destId="{6D3D0898-95B6-456B-83EC-EFFB2A5BF350}" srcOrd="0" destOrd="0" presId="urn:microsoft.com/office/officeart/2005/8/layout/default"/>
    <dgm:cxn modelId="{4BCA96F8-19FB-4F4C-A75C-CB1FEC6B4703}" type="presParOf" srcId="{195CD36A-AC2A-4AA8-9D66-EFD569B7B5E9}" destId="{019923DC-45B1-47A2-9A6F-54C5F5F0E2C8}" srcOrd="1" destOrd="0" presId="urn:microsoft.com/office/officeart/2005/8/layout/default"/>
    <dgm:cxn modelId="{BC6EE0DB-2F56-468A-ADC5-39BAA912D667}" type="presParOf" srcId="{195CD36A-AC2A-4AA8-9D66-EFD569B7B5E9}" destId="{DBE34386-45B8-4D66-82D1-6B1265282A9F}" srcOrd="2" destOrd="0" presId="urn:microsoft.com/office/officeart/2005/8/layout/default"/>
    <dgm:cxn modelId="{F7130CC2-AFD6-472C-990E-B997560AC937}" type="presParOf" srcId="{195CD36A-AC2A-4AA8-9D66-EFD569B7B5E9}" destId="{A0FCABCB-BAEA-4AC3-82C1-E4041E0E66C1}" srcOrd="3" destOrd="0" presId="urn:microsoft.com/office/officeart/2005/8/layout/default"/>
    <dgm:cxn modelId="{C15BCCEA-76C2-4BBA-AD56-CAD9624F22BD}" type="presParOf" srcId="{195CD36A-AC2A-4AA8-9D66-EFD569B7B5E9}" destId="{BDEFA880-AE57-460A-B50B-E456615BE3DD}" srcOrd="4" destOrd="0" presId="urn:microsoft.com/office/officeart/2005/8/layout/default"/>
    <dgm:cxn modelId="{56482AB6-E245-4E6A-8662-C4F88FBA57EB}" type="presParOf" srcId="{195CD36A-AC2A-4AA8-9D66-EFD569B7B5E9}" destId="{1979BB76-72D1-4348-8D48-AADFAAF7AB7C}" srcOrd="5" destOrd="0" presId="urn:microsoft.com/office/officeart/2005/8/layout/default"/>
    <dgm:cxn modelId="{48C0ECC5-2FAE-4C08-A2AD-10B6783BD002}" type="presParOf" srcId="{195CD36A-AC2A-4AA8-9D66-EFD569B7B5E9}" destId="{3966BFF1-1153-486E-8E47-B41BD824EDDA}" srcOrd="6" destOrd="0" presId="urn:microsoft.com/office/officeart/2005/8/layout/default"/>
    <dgm:cxn modelId="{2FB8AA2B-D303-4147-9A9E-4F4165BBD2E1}" type="presParOf" srcId="{195CD36A-AC2A-4AA8-9D66-EFD569B7B5E9}" destId="{5073FA6E-8126-4C2E-B641-9E69F7C441E1}" srcOrd="7" destOrd="0" presId="urn:microsoft.com/office/officeart/2005/8/layout/default"/>
    <dgm:cxn modelId="{E44A2962-6F7F-4D65-9CD8-1FCC78C1837D}" type="presParOf" srcId="{195CD36A-AC2A-4AA8-9D66-EFD569B7B5E9}" destId="{D62BB31E-C6F2-44F5-86C1-D15B931B2B4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0615F9-28DB-4E2E-A44E-2F46E3A3E09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4A7F25B-CB5F-4E40-B216-1406338F0B93}">
      <dgm:prSet/>
      <dgm:spPr/>
      <dgm:t>
        <a:bodyPr/>
        <a:lstStyle/>
        <a:p>
          <a:r>
            <a:rPr lang="en-US" b="0" i="0"/>
            <a:t>Simply put, meta tags are tags within the HTML code of your website that describe the different components of your site to search engines.</a:t>
          </a:r>
          <a:endParaRPr lang="en-US"/>
        </a:p>
      </dgm:t>
    </dgm:pt>
    <dgm:pt modelId="{1613372A-21C3-4D25-A27D-C8758FC5F76B}" type="parTrans" cxnId="{AD97F017-7309-4DE4-8E7B-7FA18081F35D}">
      <dgm:prSet/>
      <dgm:spPr/>
      <dgm:t>
        <a:bodyPr/>
        <a:lstStyle/>
        <a:p>
          <a:endParaRPr lang="en-US"/>
        </a:p>
      </dgm:t>
    </dgm:pt>
    <dgm:pt modelId="{40B19BA4-3906-418B-B9FF-D03182B845F6}" type="sibTrans" cxnId="{AD97F017-7309-4DE4-8E7B-7FA18081F35D}">
      <dgm:prSet/>
      <dgm:spPr/>
      <dgm:t>
        <a:bodyPr/>
        <a:lstStyle/>
        <a:p>
          <a:endParaRPr lang="en-US"/>
        </a:p>
      </dgm:t>
    </dgm:pt>
    <dgm:pt modelId="{A5BE8B5B-58DB-45A6-953C-0A9467E89749}">
      <dgm:prSet/>
      <dgm:spPr/>
      <dgm:t>
        <a:bodyPr/>
        <a:lstStyle/>
        <a:p>
          <a:r>
            <a:rPr lang="en-US" b="0" i="0"/>
            <a:t>These tags allow Bing or Google search algorithms to read descriptions of the makeup of your site.</a:t>
          </a:r>
          <a:endParaRPr lang="en-US"/>
        </a:p>
      </dgm:t>
    </dgm:pt>
    <dgm:pt modelId="{8A1AF273-0528-4C75-AC5B-BF1105D551AB}" type="parTrans" cxnId="{046A5532-FE72-4D7D-BD10-31E83AAB3AE7}">
      <dgm:prSet/>
      <dgm:spPr/>
      <dgm:t>
        <a:bodyPr/>
        <a:lstStyle/>
        <a:p>
          <a:endParaRPr lang="en-US"/>
        </a:p>
      </dgm:t>
    </dgm:pt>
    <dgm:pt modelId="{87213A4D-5151-47AB-8027-50755A0503A1}" type="sibTrans" cxnId="{046A5532-FE72-4D7D-BD10-31E83AAB3AE7}">
      <dgm:prSet/>
      <dgm:spPr/>
      <dgm:t>
        <a:bodyPr/>
        <a:lstStyle/>
        <a:p>
          <a:endParaRPr lang="en-US"/>
        </a:p>
      </dgm:t>
    </dgm:pt>
    <dgm:pt modelId="{EC8E2CD9-DA3E-4605-8209-9CB43F6FD95C}">
      <dgm:prSet/>
      <dgm:spPr/>
      <dgm:t>
        <a:bodyPr/>
        <a:lstStyle/>
        <a:p>
          <a:r>
            <a:rPr lang="en-US" b="0" i="0"/>
            <a:t>They can use this information for ranking purposes, to display snippets in search results, and sometimes they can ignore meta tags.</a:t>
          </a:r>
          <a:endParaRPr lang="en-US"/>
        </a:p>
      </dgm:t>
    </dgm:pt>
    <dgm:pt modelId="{6CC5EC31-12EC-40D9-97A7-E1DE0E25E639}" type="parTrans" cxnId="{D3068D83-A9A1-4F38-AB36-F8BC1F781801}">
      <dgm:prSet/>
      <dgm:spPr/>
      <dgm:t>
        <a:bodyPr/>
        <a:lstStyle/>
        <a:p>
          <a:endParaRPr lang="en-US"/>
        </a:p>
      </dgm:t>
    </dgm:pt>
    <dgm:pt modelId="{74ABDD08-191F-4538-8873-47DFEBD7B023}" type="sibTrans" cxnId="{D3068D83-A9A1-4F38-AB36-F8BC1F781801}">
      <dgm:prSet/>
      <dgm:spPr/>
      <dgm:t>
        <a:bodyPr/>
        <a:lstStyle/>
        <a:p>
          <a:endParaRPr lang="en-US"/>
        </a:p>
      </dgm:t>
    </dgm:pt>
    <dgm:pt modelId="{A17F1EF7-4DBF-40BE-A5BB-5CCB30C4DF6A}">
      <dgm:prSet/>
      <dgm:spPr/>
      <dgm:t>
        <a:bodyPr/>
        <a:lstStyle/>
        <a:p>
          <a:r>
            <a:rPr lang="en-US" b="0" i="0"/>
            <a:t>Example of meta tags include the &lt;</a:t>
          </a:r>
          <a:r>
            <a:rPr lang="en-US" b="0" i="0">
              <a:hlinkClick xmlns:r="http://schemas.openxmlformats.org/officeDocument/2006/relationships" r:id="rId1"/>
            </a:rPr>
            <a:t>title</a:t>
          </a:r>
          <a:r>
            <a:rPr lang="en-US" b="0" i="0"/>
            <a:t>&gt; and &lt;</a:t>
          </a:r>
          <a:r>
            <a:rPr lang="en-US" b="0" i="0">
              <a:hlinkClick xmlns:r="http://schemas.openxmlformats.org/officeDocument/2006/relationships" r:id="rId2"/>
            </a:rPr>
            <a:t>description</a:t>
          </a:r>
          <a:r>
            <a:rPr lang="en-US" b="0" i="0"/>
            <a:t>&gt; elements.</a:t>
          </a:r>
          <a:endParaRPr lang="en-US"/>
        </a:p>
      </dgm:t>
    </dgm:pt>
    <dgm:pt modelId="{FCF1B25D-2E60-4020-806B-D9DF22E6E038}" type="parTrans" cxnId="{12017444-48FC-472D-BD30-777D9494DAC0}">
      <dgm:prSet/>
      <dgm:spPr/>
      <dgm:t>
        <a:bodyPr/>
        <a:lstStyle/>
        <a:p>
          <a:endParaRPr lang="en-US"/>
        </a:p>
      </dgm:t>
    </dgm:pt>
    <dgm:pt modelId="{4AED6327-B9B7-4D4E-B0D1-9B1E29AA032D}" type="sibTrans" cxnId="{12017444-48FC-472D-BD30-777D9494DAC0}">
      <dgm:prSet/>
      <dgm:spPr/>
      <dgm:t>
        <a:bodyPr/>
        <a:lstStyle/>
        <a:p>
          <a:endParaRPr lang="en-US"/>
        </a:p>
      </dgm:t>
    </dgm:pt>
    <dgm:pt modelId="{D4D1BE00-F866-4CE5-AD21-DC5E65D1DC84}" type="pres">
      <dgm:prSet presAssocID="{7B0615F9-28DB-4E2E-A44E-2F46E3A3E095}" presName="hierChild1" presStyleCnt="0">
        <dgm:presLayoutVars>
          <dgm:chPref val="1"/>
          <dgm:dir/>
          <dgm:animOne val="branch"/>
          <dgm:animLvl val="lvl"/>
          <dgm:resizeHandles/>
        </dgm:presLayoutVars>
      </dgm:prSet>
      <dgm:spPr/>
    </dgm:pt>
    <dgm:pt modelId="{9B39F933-B580-4CC7-8B3F-CC2D5AB4B6FE}" type="pres">
      <dgm:prSet presAssocID="{D4A7F25B-CB5F-4E40-B216-1406338F0B93}" presName="hierRoot1" presStyleCnt="0"/>
      <dgm:spPr/>
    </dgm:pt>
    <dgm:pt modelId="{7B0FC035-D37D-44CD-B258-85E050AD277A}" type="pres">
      <dgm:prSet presAssocID="{D4A7F25B-CB5F-4E40-B216-1406338F0B93}" presName="composite" presStyleCnt="0"/>
      <dgm:spPr/>
    </dgm:pt>
    <dgm:pt modelId="{3806B2F1-51F3-4E7B-8D28-754B415E95D8}" type="pres">
      <dgm:prSet presAssocID="{D4A7F25B-CB5F-4E40-B216-1406338F0B93}" presName="background" presStyleLbl="node0" presStyleIdx="0" presStyleCnt="4"/>
      <dgm:spPr/>
    </dgm:pt>
    <dgm:pt modelId="{4926C11D-2D0C-47DD-8AB4-9DB59E8DCC98}" type="pres">
      <dgm:prSet presAssocID="{D4A7F25B-CB5F-4E40-B216-1406338F0B93}" presName="text" presStyleLbl="fgAcc0" presStyleIdx="0" presStyleCnt="4">
        <dgm:presLayoutVars>
          <dgm:chPref val="3"/>
        </dgm:presLayoutVars>
      </dgm:prSet>
      <dgm:spPr/>
    </dgm:pt>
    <dgm:pt modelId="{58BA8F98-7BEC-4F99-AC46-7D0D92C407B4}" type="pres">
      <dgm:prSet presAssocID="{D4A7F25B-CB5F-4E40-B216-1406338F0B93}" presName="hierChild2" presStyleCnt="0"/>
      <dgm:spPr/>
    </dgm:pt>
    <dgm:pt modelId="{F6D90322-144B-467A-A676-BC47C44F04DF}" type="pres">
      <dgm:prSet presAssocID="{A5BE8B5B-58DB-45A6-953C-0A9467E89749}" presName="hierRoot1" presStyleCnt="0"/>
      <dgm:spPr/>
    </dgm:pt>
    <dgm:pt modelId="{8767CEAC-9C69-4CF9-89A5-B342BED70001}" type="pres">
      <dgm:prSet presAssocID="{A5BE8B5B-58DB-45A6-953C-0A9467E89749}" presName="composite" presStyleCnt="0"/>
      <dgm:spPr/>
    </dgm:pt>
    <dgm:pt modelId="{982491B8-9D72-4B32-8EC2-9A7230523879}" type="pres">
      <dgm:prSet presAssocID="{A5BE8B5B-58DB-45A6-953C-0A9467E89749}" presName="background" presStyleLbl="node0" presStyleIdx="1" presStyleCnt="4"/>
      <dgm:spPr/>
    </dgm:pt>
    <dgm:pt modelId="{9F4CB6F2-4F1A-4801-92B4-74A6C99BA384}" type="pres">
      <dgm:prSet presAssocID="{A5BE8B5B-58DB-45A6-953C-0A9467E89749}" presName="text" presStyleLbl="fgAcc0" presStyleIdx="1" presStyleCnt="4">
        <dgm:presLayoutVars>
          <dgm:chPref val="3"/>
        </dgm:presLayoutVars>
      </dgm:prSet>
      <dgm:spPr/>
    </dgm:pt>
    <dgm:pt modelId="{5D69FF94-104A-4163-BD4C-5C236F461B36}" type="pres">
      <dgm:prSet presAssocID="{A5BE8B5B-58DB-45A6-953C-0A9467E89749}" presName="hierChild2" presStyleCnt="0"/>
      <dgm:spPr/>
    </dgm:pt>
    <dgm:pt modelId="{15AA0808-D83C-4846-AE02-07C363B75010}" type="pres">
      <dgm:prSet presAssocID="{EC8E2CD9-DA3E-4605-8209-9CB43F6FD95C}" presName="hierRoot1" presStyleCnt="0"/>
      <dgm:spPr/>
    </dgm:pt>
    <dgm:pt modelId="{9C73E0E4-F4F9-4B59-B264-D54639C79A2F}" type="pres">
      <dgm:prSet presAssocID="{EC8E2CD9-DA3E-4605-8209-9CB43F6FD95C}" presName="composite" presStyleCnt="0"/>
      <dgm:spPr/>
    </dgm:pt>
    <dgm:pt modelId="{517F4AB6-FF43-4F2D-8FF6-7E21552AF210}" type="pres">
      <dgm:prSet presAssocID="{EC8E2CD9-DA3E-4605-8209-9CB43F6FD95C}" presName="background" presStyleLbl="node0" presStyleIdx="2" presStyleCnt="4"/>
      <dgm:spPr/>
    </dgm:pt>
    <dgm:pt modelId="{477278F1-EB98-4E71-8E8F-48E9A502E172}" type="pres">
      <dgm:prSet presAssocID="{EC8E2CD9-DA3E-4605-8209-9CB43F6FD95C}" presName="text" presStyleLbl="fgAcc0" presStyleIdx="2" presStyleCnt="4">
        <dgm:presLayoutVars>
          <dgm:chPref val="3"/>
        </dgm:presLayoutVars>
      </dgm:prSet>
      <dgm:spPr/>
    </dgm:pt>
    <dgm:pt modelId="{77116DF9-5F56-4730-8F28-21045B162C60}" type="pres">
      <dgm:prSet presAssocID="{EC8E2CD9-DA3E-4605-8209-9CB43F6FD95C}" presName="hierChild2" presStyleCnt="0"/>
      <dgm:spPr/>
    </dgm:pt>
    <dgm:pt modelId="{36F3FE81-2B76-4F2A-B3B5-44B536C8D18D}" type="pres">
      <dgm:prSet presAssocID="{A17F1EF7-4DBF-40BE-A5BB-5CCB30C4DF6A}" presName="hierRoot1" presStyleCnt="0"/>
      <dgm:spPr/>
    </dgm:pt>
    <dgm:pt modelId="{510EB3E7-B8B2-41FE-8C93-1D55F8486E6D}" type="pres">
      <dgm:prSet presAssocID="{A17F1EF7-4DBF-40BE-A5BB-5CCB30C4DF6A}" presName="composite" presStyleCnt="0"/>
      <dgm:spPr/>
    </dgm:pt>
    <dgm:pt modelId="{6A06DC7D-FAC3-41B4-AB4E-A8724C25A66F}" type="pres">
      <dgm:prSet presAssocID="{A17F1EF7-4DBF-40BE-A5BB-5CCB30C4DF6A}" presName="background" presStyleLbl="node0" presStyleIdx="3" presStyleCnt="4"/>
      <dgm:spPr/>
    </dgm:pt>
    <dgm:pt modelId="{BAB0EC94-F972-4821-99A8-3ED40E11E3A7}" type="pres">
      <dgm:prSet presAssocID="{A17F1EF7-4DBF-40BE-A5BB-5CCB30C4DF6A}" presName="text" presStyleLbl="fgAcc0" presStyleIdx="3" presStyleCnt="4">
        <dgm:presLayoutVars>
          <dgm:chPref val="3"/>
        </dgm:presLayoutVars>
      </dgm:prSet>
      <dgm:spPr/>
    </dgm:pt>
    <dgm:pt modelId="{7331F9CE-1A47-49CA-A1F0-91DA25DE18BC}" type="pres">
      <dgm:prSet presAssocID="{A17F1EF7-4DBF-40BE-A5BB-5CCB30C4DF6A}" presName="hierChild2" presStyleCnt="0"/>
      <dgm:spPr/>
    </dgm:pt>
  </dgm:ptLst>
  <dgm:cxnLst>
    <dgm:cxn modelId="{AD97F017-7309-4DE4-8E7B-7FA18081F35D}" srcId="{7B0615F9-28DB-4E2E-A44E-2F46E3A3E095}" destId="{D4A7F25B-CB5F-4E40-B216-1406338F0B93}" srcOrd="0" destOrd="0" parTransId="{1613372A-21C3-4D25-A27D-C8758FC5F76B}" sibTransId="{40B19BA4-3906-418B-B9FF-D03182B845F6}"/>
    <dgm:cxn modelId="{09BC281B-FD4E-41A4-B6C5-A97C9264190C}" type="presOf" srcId="{D4A7F25B-CB5F-4E40-B216-1406338F0B93}" destId="{4926C11D-2D0C-47DD-8AB4-9DB59E8DCC98}" srcOrd="0" destOrd="0" presId="urn:microsoft.com/office/officeart/2005/8/layout/hierarchy1"/>
    <dgm:cxn modelId="{5C1A271E-E06F-4EA4-8B9F-6A65BC8E3699}" type="presOf" srcId="{EC8E2CD9-DA3E-4605-8209-9CB43F6FD95C}" destId="{477278F1-EB98-4E71-8E8F-48E9A502E172}" srcOrd="0" destOrd="0" presId="urn:microsoft.com/office/officeart/2005/8/layout/hierarchy1"/>
    <dgm:cxn modelId="{046A5532-FE72-4D7D-BD10-31E83AAB3AE7}" srcId="{7B0615F9-28DB-4E2E-A44E-2F46E3A3E095}" destId="{A5BE8B5B-58DB-45A6-953C-0A9467E89749}" srcOrd="1" destOrd="0" parTransId="{8A1AF273-0528-4C75-AC5B-BF1105D551AB}" sibTransId="{87213A4D-5151-47AB-8027-50755A0503A1}"/>
    <dgm:cxn modelId="{12017444-48FC-472D-BD30-777D9494DAC0}" srcId="{7B0615F9-28DB-4E2E-A44E-2F46E3A3E095}" destId="{A17F1EF7-4DBF-40BE-A5BB-5CCB30C4DF6A}" srcOrd="3" destOrd="0" parTransId="{FCF1B25D-2E60-4020-806B-D9DF22E6E038}" sibTransId="{4AED6327-B9B7-4D4E-B0D1-9B1E29AA032D}"/>
    <dgm:cxn modelId="{D3068D83-A9A1-4F38-AB36-F8BC1F781801}" srcId="{7B0615F9-28DB-4E2E-A44E-2F46E3A3E095}" destId="{EC8E2CD9-DA3E-4605-8209-9CB43F6FD95C}" srcOrd="2" destOrd="0" parTransId="{6CC5EC31-12EC-40D9-97A7-E1DE0E25E639}" sibTransId="{74ABDD08-191F-4538-8873-47DFEBD7B023}"/>
    <dgm:cxn modelId="{098ADB89-00C3-4B57-B066-797B6F184AC6}" type="presOf" srcId="{A17F1EF7-4DBF-40BE-A5BB-5CCB30C4DF6A}" destId="{BAB0EC94-F972-4821-99A8-3ED40E11E3A7}" srcOrd="0" destOrd="0" presId="urn:microsoft.com/office/officeart/2005/8/layout/hierarchy1"/>
    <dgm:cxn modelId="{3FCF28BE-C901-4248-848A-3B88124C7DD9}" type="presOf" srcId="{7B0615F9-28DB-4E2E-A44E-2F46E3A3E095}" destId="{D4D1BE00-F866-4CE5-AD21-DC5E65D1DC84}" srcOrd="0" destOrd="0" presId="urn:microsoft.com/office/officeart/2005/8/layout/hierarchy1"/>
    <dgm:cxn modelId="{250C95EC-A7DE-4A4B-8DB4-1723AABB1278}" type="presOf" srcId="{A5BE8B5B-58DB-45A6-953C-0A9467E89749}" destId="{9F4CB6F2-4F1A-4801-92B4-74A6C99BA384}" srcOrd="0" destOrd="0" presId="urn:microsoft.com/office/officeart/2005/8/layout/hierarchy1"/>
    <dgm:cxn modelId="{2F4C69E4-D50E-4A45-8ABB-6B6755CC7F11}" type="presParOf" srcId="{D4D1BE00-F866-4CE5-AD21-DC5E65D1DC84}" destId="{9B39F933-B580-4CC7-8B3F-CC2D5AB4B6FE}" srcOrd="0" destOrd="0" presId="urn:microsoft.com/office/officeart/2005/8/layout/hierarchy1"/>
    <dgm:cxn modelId="{CEE57CD0-F751-4E6D-8A69-BDAED0841D75}" type="presParOf" srcId="{9B39F933-B580-4CC7-8B3F-CC2D5AB4B6FE}" destId="{7B0FC035-D37D-44CD-B258-85E050AD277A}" srcOrd="0" destOrd="0" presId="urn:microsoft.com/office/officeart/2005/8/layout/hierarchy1"/>
    <dgm:cxn modelId="{942BD01C-1BD0-4A2A-B66B-B6D7C073090C}" type="presParOf" srcId="{7B0FC035-D37D-44CD-B258-85E050AD277A}" destId="{3806B2F1-51F3-4E7B-8D28-754B415E95D8}" srcOrd="0" destOrd="0" presId="urn:microsoft.com/office/officeart/2005/8/layout/hierarchy1"/>
    <dgm:cxn modelId="{14563983-672E-4EDC-8991-09562EA50F6D}" type="presParOf" srcId="{7B0FC035-D37D-44CD-B258-85E050AD277A}" destId="{4926C11D-2D0C-47DD-8AB4-9DB59E8DCC98}" srcOrd="1" destOrd="0" presId="urn:microsoft.com/office/officeart/2005/8/layout/hierarchy1"/>
    <dgm:cxn modelId="{E8D6599F-0182-4188-8C66-966DB822E0A5}" type="presParOf" srcId="{9B39F933-B580-4CC7-8B3F-CC2D5AB4B6FE}" destId="{58BA8F98-7BEC-4F99-AC46-7D0D92C407B4}" srcOrd="1" destOrd="0" presId="urn:microsoft.com/office/officeart/2005/8/layout/hierarchy1"/>
    <dgm:cxn modelId="{300D3D14-48D5-48AD-B775-64E6423AB35D}" type="presParOf" srcId="{D4D1BE00-F866-4CE5-AD21-DC5E65D1DC84}" destId="{F6D90322-144B-467A-A676-BC47C44F04DF}" srcOrd="1" destOrd="0" presId="urn:microsoft.com/office/officeart/2005/8/layout/hierarchy1"/>
    <dgm:cxn modelId="{2AF976D8-EF19-405B-8243-5F0C05C623B6}" type="presParOf" srcId="{F6D90322-144B-467A-A676-BC47C44F04DF}" destId="{8767CEAC-9C69-4CF9-89A5-B342BED70001}" srcOrd="0" destOrd="0" presId="urn:microsoft.com/office/officeart/2005/8/layout/hierarchy1"/>
    <dgm:cxn modelId="{7CD18763-61DA-4FEA-9D95-17A41ED648FE}" type="presParOf" srcId="{8767CEAC-9C69-4CF9-89A5-B342BED70001}" destId="{982491B8-9D72-4B32-8EC2-9A7230523879}" srcOrd="0" destOrd="0" presId="urn:microsoft.com/office/officeart/2005/8/layout/hierarchy1"/>
    <dgm:cxn modelId="{ACB85185-CFAD-463D-8FF6-495BD2F343E5}" type="presParOf" srcId="{8767CEAC-9C69-4CF9-89A5-B342BED70001}" destId="{9F4CB6F2-4F1A-4801-92B4-74A6C99BA384}" srcOrd="1" destOrd="0" presId="urn:microsoft.com/office/officeart/2005/8/layout/hierarchy1"/>
    <dgm:cxn modelId="{98461BD3-7206-47EB-848E-BD270A5625E3}" type="presParOf" srcId="{F6D90322-144B-467A-A676-BC47C44F04DF}" destId="{5D69FF94-104A-4163-BD4C-5C236F461B36}" srcOrd="1" destOrd="0" presId="urn:microsoft.com/office/officeart/2005/8/layout/hierarchy1"/>
    <dgm:cxn modelId="{95578AB3-3CB9-47A6-9404-EF42EC0FA2A3}" type="presParOf" srcId="{D4D1BE00-F866-4CE5-AD21-DC5E65D1DC84}" destId="{15AA0808-D83C-4846-AE02-07C363B75010}" srcOrd="2" destOrd="0" presId="urn:microsoft.com/office/officeart/2005/8/layout/hierarchy1"/>
    <dgm:cxn modelId="{CF81C221-458D-4E92-B9F3-5E879E463438}" type="presParOf" srcId="{15AA0808-D83C-4846-AE02-07C363B75010}" destId="{9C73E0E4-F4F9-4B59-B264-D54639C79A2F}" srcOrd="0" destOrd="0" presId="urn:microsoft.com/office/officeart/2005/8/layout/hierarchy1"/>
    <dgm:cxn modelId="{78C7F7ED-7B4D-4439-9C3B-B6F48CB9683B}" type="presParOf" srcId="{9C73E0E4-F4F9-4B59-B264-D54639C79A2F}" destId="{517F4AB6-FF43-4F2D-8FF6-7E21552AF210}" srcOrd="0" destOrd="0" presId="urn:microsoft.com/office/officeart/2005/8/layout/hierarchy1"/>
    <dgm:cxn modelId="{046822D7-6878-4A7F-8FDC-A061F17B5C2C}" type="presParOf" srcId="{9C73E0E4-F4F9-4B59-B264-D54639C79A2F}" destId="{477278F1-EB98-4E71-8E8F-48E9A502E172}" srcOrd="1" destOrd="0" presId="urn:microsoft.com/office/officeart/2005/8/layout/hierarchy1"/>
    <dgm:cxn modelId="{ECBABFEB-95CC-4CD7-917F-12790113E5FC}" type="presParOf" srcId="{15AA0808-D83C-4846-AE02-07C363B75010}" destId="{77116DF9-5F56-4730-8F28-21045B162C60}" srcOrd="1" destOrd="0" presId="urn:microsoft.com/office/officeart/2005/8/layout/hierarchy1"/>
    <dgm:cxn modelId="{121AA0F3-8FC0-4D5C-96CC-13D8D482C55B}" type="presParOf" srcId="{D4D1BE00-F866-4CE5-AD21-DC5E65D1DC84}" destId="{36F3FE81-2B76-4F2A-B3B5-44B536C8D18D}" srcOrd="3" destOrd="0" presId="urn:microsoft.com/office/officeart/2005/8/layout/hierarchy1"/>
    <dgm:cxn modelId="{FF73A685-097C-4B2C-97B4-48E4FE53BB20}" type="presParOf" srcId="{36F3FE81-2B76-4F2A-B3B5-44B536C8D18D}" destId="{510EB3E7-B8B2-41FE-8C93-1D55F8486E6D}" srcOrd="0" destOrd="0" presId="urn:microsoft.com/office/officeart/2005/8/layout/hierarchy1"/>
    <dgm:cxn modelId="{58B6F275-1867-4D8D-82C8-DB416DA37712}" type="presParOf" srcId="{510EB3E7-B8B2-41FE-8C93-1D55F8486E6D}" destId="{6A06DC7D-FAC3-41B4-AB4E-A8724C25A66F}" srcOrd="0" destOrd="0" presId="urn:microsoft.com/office/officeart/2005/8/layout/hierarchy1"/>
    <dgm:cxn modelId="{0735CAED-7745-4989-94F1-1F59B3A67678}" type="presParOf" srcId="{510EB3E7-B8B2-41FE-8C93-1D55F8486E6D}" destId="{BAB0EC94-F972-4821-99A8-3ED40E11E3A7}" srcOrd="1" destOrd="0" presId="urn:microsoft.com/office/officeart/2005/8/layout/hierarchy1"/>
    <dgm:cxn modelId="{6FF3967D-0D27-4CA3-9913-671CE114A2A0}" type="presParOf" srcId="{36F3FE81-2B76-4F2A-B3B5-44B536C8D18D}" destId="{7331F9CE-1A47-49CA-A1F0-91DA25DE18B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A37462-D72C-4C53-B3DB-E9A11E7F39C8}"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31DF4815-091A-4C1B-B3EE-D851E38B41FF}">
      <dgm:prSet/>
      <dgm:spPr/>
      <dgm:t>
        <a:bodyPr/>
        <a:lstStyle/>
        <a:p>
          <a:r>
            <a:rPr lang="en-US" dirty="0"/>
            <a:t>Meta Title Tag: An HTML element that communicates the title of a web page to search engines</a:t>
          </a:r>
        </a:p>
      </dgm:t>
    </dgm:pt>
    <dgm:pt modelId="{0FD24D72-7394-435E-9C01-29DCC6F8FC61}" type="parTrans" cxnId="{CE2175D8-8A8D-40B3-A143-65B18B5DAD36}">
      <dgm:prSet/>
      <dgm:spPr/>
      <dgm:t>
        <a:bodyPr/>
        <a:lstStyle/>
        <a:p>
          <a:endParaRPr lang="en-US"/>
        </a:p>
      </dgm:t>
    </dgm:pt>
    <dgm:pt modelId="{E891270A-9F01-4DF1-B8C3-2E335093E6DA}" type="sibTrans" cxnId="{CE2175D8-8A8D-40B3-A143-65B18B5DAD36}">
      <dgm:prSet/>
      <dgm:spPr/>
      <dgm:t>
        <a:bodyPr/>
        <a:lstStyle/>
        <a:p>
          <a:endParaRPr lang="en-US"/>
        </a:p>
      </dgm:t>
    </dgm:pt>
    <dgm:pt modelId="{899BE01F-E9A6-48D4-8676-A6C8644F63FC}">
      <dgm:prSet/>
      <dgm:spPr/>
      <dgm:t>
        <a:bodyPr/>
        <a:lstStyle/>
        <a:p>
          <a:r>
            <a:rPr lang="en-US" dirty="0"/>
            <a:t>Meta Description Tag: An HTML element that summarizes the content of a web page for search engines</a:t>
          </a:r>
        </a:p>
      </dgm:t>
    </dgm:pt>
    <dgm:pt modelId="{565C9F67-4AB9-431F-8716-14538EBC73C7}" type="parTrans" cxnId="{DD8E94B9-6DE2-429F-9ED5-6163910D9257}">
      <dgm:prSet/>
      <dgm:spPr/>
      <dgm:t>
        <a:bodyPr/>
        <a:lstStyle/>
        <a:p>
          <a:endParaRPr lang="en-US"/>
        </a:p>
      </dgm:t>
    </dgm:pt>
    <dgm:pt modelId="{CB8F47B6-CAFF-439A-BD8C-8F92D104BF26}" type="sibTrans" cxnId="{DD8E94B9-6DE2-429F-9ED5-6163910D9257}">
      <dgm:prSet/>
      <dgm:spPr/>
      <dgm:t>
        <a:bodyPr/>
        <a:lstStyle/>
        <a:p>
          <a:endParaRPr lang="en-US"/>
        </a:p>
      </dgm:t>
    </dgm:pt>
    <dgm:pt modelId="{9244F545-A0D2-4474-9C44-134344AAF10C}">
      <dgm:prSet/>
      <dgm:spPr/>
      <dgm:t>
        <a:bodyPr/>
        <a:lstStyle/>
        <a:p>
          <a:r>
            <a:rPr lang="en-US" dirty="0"/>
            <a:t>Meta Keyword Tag: An HTML element that communicates target keywords related to the content of a web page to search engines</a:t>
          </a:r>
        </a:p>
      </dgm:t>
    </dgm:pt>
    <dgm:pt modelId="{625FF58B-0363-4E5E-A364-D8F50DFED816}" type="parTrans" cxnId="{004FC54D-7123-4F63-BFA3-993647AD3D84}">
      <dgm:prSet/>
      <dgm:spPr/>
      <dgm:t>
        <a:bodyPr/>
        <a:lstStyle/>
        <a:p>
          <a:endParaRPr lang="en-US"/>
        </a:p>
      </dgm:t>
    </dgm:pt>
    <dgm:pt modelId="{47782391-9D46-4569-BAFB-BC31EE85224D}" type="sibTrans" cxnId="{004FC54D-7123-4F63-BFA3-993647AD3D84}">
      <dgm:prSet/>
      <dgm:spPr/>
      <dgm:t>
        <a:bodyPr/>
        <a:lstStyle/>
        <a:p>
          <a:endParaRPr lang="en-US"/>
        </a:p>
      </dgm:t>
    </dgm:pt>
    <dgm:pt modelId="{ADE050AD-417D-4F78-94F5-6969A85E54A5}">
      <dgm:prSet/>
      <dgm:spPr/>
      <dgm:t>
        <a:bodyPr/>
        <a:lstStyle/>
        <a:p>
          <a:r>
            <a:rPr lang="en-US" dirty="0"/>
            <a:t>Meta Robots Tag: An HTML element that instructs search engine bots on how to read the content of a web page</a:t>
          </a:r>
        </a:p>
      </dgm:t>
    </dgm:pt>
    <dgm:pt modelId="{ECDF7F5D-F81C-407A-9447-F69903047919}" type="parTrans" cxnId="{D94776DB-BE5A-4521-892F-E7CF08B7A534}">
      <dgm:prSet/>
      <dgm:spPr/>
      <dgm:t>
        <a:bodyPr/>
        <a:lstStyle/>
        <a:p>
          <a:endParaRPr lang="en-US"/>
        </a:p>
      </dgm:t>
    </dgm:pt>
    <dgm:pt modelId="{75D6B7F1-CBC0-4F3F-8D5A-24E142DF0FF1}" type="sibTrans" cxnId="{D94776DB-BE5A-4521-892F-E7CF08B7A534}">
      <dgm:prSet/>
      <dgm:spPr/>
      <dgm:t>
        <a:bodyPr/>
        <a:lstStyle/>
        <a:p>
          <a:endParaRPr lang="en-US"/>
        </a:p>
      </dgm:t>
    </dgm:pt>
    <dgm:pt modelId="{40896AAA-FE44-45E1-B200-F84A5DB7CD52}" type="pres">
      <dgm:prSet presAssocID="{AAA37462-D72C-4C53-B3DB-E9A11E7F39C8}" presName="Name0" presStyleCnt="0">
        <dgm:presLayoutVars>
          <dgm:dir/>
          <dgm:resizeHandles val="exact"/>
        </dgm:presLayoutVars>
      </dgm:prSet>
      <dgm:spPr/>
    </dgm:pt>
    <dgm:pt modelId="{8FC26CCC-01E2-450A-B663-E1B18354CDE9}" type="pres">
      <dgm:prSet presAssocID="{31DF4815-091A-4C1B-B3EE-D851E38B41FF}" presName="node" presStyleLbl="node1" presStyleIdx="0" presStyleCnt="4">
        <dgm:presLayoutVars>
          <dgm:bulletEnabled val="1"/>
        </dgm:presLayoutVars>
      </dgm:prSet>
      <dgm:spPr/>
    </dgm:pt>
    <dgm:pt modelId="{78C086C1-F92B-4850-BB15-AB4888C5D3DF}" type="pres">
      <dgm:prSet presAssocID="{E891270A-9F01-4DF1-B8C3-2E335093E6DA}" presName="sibTrans" presStyleLbl="sibTrans2D1" presStyleIdx="0" presStyleCnt="3"/>
      <dgm:spPr/>
    </dgm:pt>
    <dgm:pt modelId="{7AE875F6-E640-450B-BF92-7A0BAC5D65A0}" type="pres">
      <dgm:prSet presAssocID="{E891270A-9F01-4DF1-B8C3-2E335093E6DA}" presName="connectorText" presStyleLbl="sibTrans2D1" presStyleIdx="0" presStyleCnt="3"/>
      <dgm:spPr/>
    </dgm:pt>
    <dgm:pt modelId="{7178AC9B-B152-4BAA-A90C-394445C52199}" type="pres">
      <dgm:prSet presAssocID="{899BE01F-E9A6-48D4-8676-A6C8644F63FC}" presName="node" presStyleLbl="node1" presStyleIdx="1" presStyleCnt="4">
        <dgm:presLayoutVars>
          <dgm:bulletEnabled val="1"/>
        </dgm:presLayoutVars>
      </dgm:prSet>
      <dgm:spPr/>
    </dgm:pt>
    <dgm:pt modelId="{BAC89A15-0A7E-4335-82E5-24D9E01FE289}" type="pres">
      <dgm:prSet presAssocID="{CB8F47B6-CAFF-439A-BD8C-8F92D104BF26}" presName="sibTrans" presStyleLbl="sibTrans2D1" presStyleIdx="1" presStyleCnt="3"/>
      <dgm:spPr/>
    </dgm:pt>
    <dgm:pt modelId="{3D33ECEC-551F-4D6E-BCA6-38D70CCCE3DB}" type="pres">
      <dgm:prSet presAssocID="{CB8F47B6-CAFF-439A-BD8C-8F92D104BF26}" presName="connectorText" presStyleLbl="sibTrans2D1" presStyleIdx="1" presStyleCnt="3"/>
      <dgm:spPr/>
    </dgm:pt>
    <dgm:pt modelId="{D2F18370-4E3D-4D27-9646-969C3FBE27FC}" type="pres">
      <dgm:prSet presAssocID="{9244F545-A0D2-4474-9C44-134344AAF10C}" presName="node" presStyleLbl="node1" presStyleIdx="2" presStyleCnt="4">
        <dgm:presLayoutVars>
          <dgm:bulletEnabled val="1"/>
        </dgm:presLayoutVars>
      </dgm:prSet>
      <dgm:spPr/>
    </dgm:pt>
    <dgm:pt modelId="{B8087B7D-43A8-4A20-8ED3-B27C725CBB95}" type="pres">
      <dgm:prSet presAssocID="{47782391-9D46-4569-BAFB-BC31EE85224D}" presName="sibTrans" presStyleLbl="sibTrans2D1" presStyleIdx="2" presStyleCnt="3"/>
      <dgm:spPr/>
    </dgm:pt>
    <dgm:pt modelId="{C4A2ACF8-E2CA-433C-995B-3F91EA877B13}" type="pres">
      <dgm:prSet presAssocID="{47782391-9D46-4569-BAFB-BC31EE85224D}" presName="connectorText" presStyleLbl="sibTrans2D1" presStyleIdx="2" presStyleCnt="3"/>
      <dgm:spPr/>
    </dgm:pt>
    <dgm:pt modelId="{9FDC4F4B-07E3-49E9-BF0B-6AA5320C0147}" type="pres">
      <dgm:prSet presAssocID="{ADE050AD-417D-4F78-94F5-6969A85E54A5}" presName="node" presStyleLbl="node1" presStyleIdx="3" presStyleCnt="4">
        <dgm:presLayoutVars>
          <dgm:bulletEnabled val="1"/>
        </dgm:presLayoutVars>
      </dgm:prSet>
      <dgm:spPr/>
    </dgm:pt>
  </dgm:ptLst>
  <dgm:cxnLst>
    <dgm:cxn modelId="{32129D00-2F31-4B14-8C64-ED5024A014FD}" type="presOf" srcId="{AAA37462-D72C-4C53-B3DB-E9A11E7F39C8}" destId="{40896AAA-FE44-45E1-B200-F84A5DB7CD52}" srcOrd="0" destOrd="0" presId="urn:microsoft.com/office/officeart/2005/8/layout/process1"/>
    <dgm:cxn modelId="{46231642-52FC-46CF-8CF4-421ABEB564A7}" type="presOf" srcId="{47782391-9D46-4569-BAFB-BC31EE85224D}" destId="{C4A2ACF8-E2CA-433C-995B-3F91EA877B13}" srcOrd="1" destOrd="0" presId="urn:microsoft.com/office/officeart/2005/8/layout/process1"/>
    <dgm:cxn modelId="{BD77FC42-C982-4952-BF0E-4FBDBC4A36F5}" type="presOf" srcId="{CB8F47B6-CAFF-439A-BD8C-8F92D104BF26}" destId="{BAC89A15-0A7E-4335-82E5-24D9E01FE289}" srcOrd="0" destOrd="0" presId="urn:microsoft.com/office/officeart/2005/8/layout/process1"/>
    <dgm:cxn modelId="{175A2E43-C792-412B-A304-B908C34ED2F1}" type="presOf" srcId="{9244F545-A0D2-4474-9C44-134344AAF10C}" destId="{D2F18370-4E3D-4D27-9646-969C3FBE27FC}" srcOrd="0" destOrd="0" presId="urn:microsoft.com/office/officeart/2005/8/layout/process1"/>
    <dgm:cxn modelId="{004FC54D-7123-4F63-BFA3-993647AD3D84}" srcId="{AAA37462-D72C-4C53-B3DB-E9A11E7F39C8}" destId="{9244F545-A0D2-4474-9C44-134344AAF10C}" srcOrd="2" destOrd="0" parTransId="{625FF58B-0363-4E5E-A364-D8F50DFED816}" sibTransId="{47782391-9D46-4569-BAFB-BC31EE85224D}"/>
    <dgm:cxn modelId="{C45FD853-39D9-40EA-B607-10CBF7DCDC5F}" type="presOf" srcId="{E891270A-9F01-4DF1-B8C3-2E335093E6DA}" destId="{7AE875F6-E640-450B-BF92-7A0BAC5D65A0}" srcOrd="1" destOrd="0" presId="urn:microsoft.com/office/officeart/2005/8/layout/process1"/>
    <dgm:cxn modelId="{5EC87255-8C45-45EE-ACC7-7AFDB5D90BAD}" type="presOf" srcId="{CB8F47B6-CAFF-439A-BD8C-8F92D104BF26}" destId="{3D33ECEC-551F-4D6E-BCA6-38D70CCCE3DB}" srcOrd="1" destOrd="0" presId="urn:microsoft.com/office/officeart/2005/8/layout/process1"/>
    <dgm:cxn modelId="{F066F579-9677-4011-ACB0-4F92F7764AA1}" type="presOf" srcId="{ADE050AD-417D-4F78-94F5-6969A85E54A5}" destId="{9FDC4F4B-07E3-49E9-BF0B-6AA5320C0147}" srcOrd="0" destOrd="0" presId="urn:microsoft.com/office/officeart/2005/8/layout/process1"/>
    <dgm:cxn modelId="{BFE6517E-80DE-4379-9C3F-0E744F94E2FF}" type="presOf" srcId="{E891270A-9F01-4DF1-B8C3-2E335093E6DA}" destId="{78C086C1-F92B-4850-BB15-AB4888C5D3DF}" srcOrd="0" destOrd="0" presId="urn:microsoft.com/office/officeart/2005/8/layout/process1"/>
    <dgm:cxn modelId="{81ED8297-F766-4C58-B57E-5BA958A16CC7}" type="presOf" srcId="{899BE01F-E9A6-48D4-8676-A6C8644F63FC}" destId="{7178AC9B-B152-4BAA-A90C-394445C52199}" srcOrd="0" destOrd="0" presId="urn:microsoft.com/office/officeart/2005/8/layout/process1"/>
    <dgm:cxn modelId="{F97E28B7-DF5B-46B2-8E3C-2BF9D2148A15}" type="presOf" srcId="{47782391-9D46-4569-BAFB-BC31EE85224D}" destId="{B8087B7D-43A8-4A20-8ED3-B27C725CBB95}" srcOrd="0" destOrd="0" presId="urn:microsoft.com/office/officeart/2005/8/layout/process1"/>
    <dgm:cxn modelId="{DD8E94B9-6DE2-429F-9ED5-6163910D9257}" srcId="{AAA37462-D72C-4C53-B3DB-E9A11E7F39C8}" destId="{899BE01F-E9A6-48D4-8676-A6C8644F63FC}" srcOrd="1" destOrd="0" parTransId="{565C9F67-4AB9-431F-8716-14538EBC73C7}" sibTransId="{CB8F47B6-CAFF-439A-BD8C-8F92D104BF26}"/>
    <dgm:cxn modelId="{A346E8D6-8FC3-43D0-B4D5-409FE4D80AA9}" type="presOf" srcId="{31DF4815-091A-4C1B-B3EE-D851E38B41FF}" destId="{8FC26CCC-01E2-450A-B663-E1B18354CDE9}" srcOrd="0" destOrd="0" presId="urn:microsoft.com/office/officeart/2005/8/layout/process1"/>
    <dgm:cxn modelId="{CE2175D8-8A8D-40B3-A143-65B18B5DAD36}" srcId="{AAA37462-D72C-4C53-B3DB-E9A11E7F39C8}" destId="{31DF4815-091A-4C1B-B3EE-D851E38B41FF}" srcOrd="0" destOrd="0" parTransId="{0FD24D72-7394-435E-9C01-29DCC6F8FC61}" sibTransId="{E891270A-9F01-4DF1-B8C3-2E335093E6DA}"/>
    <dgm:cxn modelId="{D94776DB-BE5A-4521-892F-E7CF08B7A534}" srcId="{AAA37462-D72C-4C53-B3DB-E9A11E7F39C8}" destId="{ADE050AD-417D-4F78-94F5-6969A85E54A5}" srcOrd="3" destOrd="0" parTransId="{ECDF7F5D-F81C-407A-9447-F69903047919}" sibTransId="{75D6B7F1-CBC0-4F3F-8D5A-24E142DF0FF1}"/>
    <dgm:cxn modelId="{10C9726E-8E48-427E-BC75-E4D583B076D1}" type="presParOf" srcId="{40896AAA-FE44-45E1-B200-F84A5DB7CD52}" destId="{8FC26CCC-01E2-450A-B663-E1B18354CDE9}" srcOrd="0" destOrd="0" presId="urn:microsoft.com/office/officeart/2005/8/layout/process1"/>
    <dgm:cxn modelId="{6F989CCA-6C7C-42CB-9A55-4B9FCF0E36B3}" type="presParOf" srcId="{40896AAA-FE44-45E1-B200-F84A5DB7CD52}" destId="{78C086C1-F92B-4850-BB15-AB4888C5D3DF}" srcOrd="1" destOrd="0" presId="urn:microsoft.com/office/officeart/2005/8/layout/process1"/>
    <dgm:cxn modelId="{A096AF0E-46AF-49EC-8E37-D25E7A867EC9}" type="presParOf" srcId="{78C086C1-F92B-4850-BB15-AB4888C5D3DF}" destId="{7AE875F6-E640-450B-BF92-7A0BAC5D65A0}" srcOrd="0" destOrd="0" presId="urn:microsoft.com/office/officeart/2005/8/layout/process1"/>
    <dgm:cxn modelId="{EF6EFFD0-2F7F-4CB2-A711-A2E239E92254}" type="presParOf" srcId="{40896AAA-FE44-45E1-B200-F84A5DB7CD52}" destId="{7178AC9B-B152-4BAA-A90C-394445C52199}" srcOrd="2" destOrd="0" presId="urn:microsoft.com/office/officeart/2005/8/layout/process1"/>
    <dgm:cxn modelId="{41D01984-59A5-4AA1-B1B3-89072240DB6E}" type="presParOf" srcId="{40896AAA-FE44-45E1-B200-F84A5DB7CD52}" destId="{BAC89A15-0A7E-4335-82E5-24D9E01FE289}" srcOrd="3" destOrd="0" presId="urn:microsoft.com/office/officeart/2005/8/layout/process1"/>
    <dgm:cxn modelId="{6279E875-566F-4C8B-9915-B735156F1E7E}" type="presParOf" srcId="{BAC89A15-0A7E-4335-82E5-24D9E01FE289}" destId="{3D33ECEC-551F-4D6E-BCA6-38D70CCCE3DB}" srcOrd="0" destOrd="0" presId="urn:microsoft.com/office/officeart/2005/8/layout/process1"/>
    <dgm:cxn modelId="{D4087E61-0752-468F-A83C-D75E8B218732}" type="presParOf" srcId="{40896AAA-FE44-45E1-B200-F84A5DB7CD52}" destId="{D2F18370-4E3D-4D27-9646-969C3FBE27FC}" srcOrd="4" destOrd="0" presId="urn:microsoft.com/office/officeart/2005/8/layout/process1"/>
    <dgm:cxn modelId="{38FD9965-2D0C-47C3-8034-329CCEB2E93A}" type="presParOf" srcId="{40896AAA-FE44-45E1-B200-F84A5DB7CD52}" destId="{B8087B7D-43A8-4A20-8ED3-B27C725CBB95}" srcOrd="5" destOrd="0" presId="urn:microsoft.com/office/officeart/2005/8/layout/process1"/>
    <dgm:cxn modelId="{E863E7DD-B942-4633-BDFA-D7BEB9A0DB84}" type="presParOf" srcId="{B8087B7D-43A8-4A20-8ED3-B27C725CBB95}" destId="{C4A2ACF8-E2CA-433C-995B-3F91EA877B13}" srcOrd="0" destOrd="0" presId="urn:microsoft.com/office/officeart/2005/8/layout/process1"/>
    <dgm:cxn modelId="{272E0F98-7B42-4B51-9C8E-83240CEA30D4}" type="presParOf" srcId="{40896AAA-FE44-45E1-B200-F84A5DB7CD52}" destId="{9FDC4F4B-07E3-49E9-BF0B-6AA5320C014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9CD649-1000-477E-A090-508AD4C1AB7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8231E36-7B12-451B-8A97-4F2A9437D52A}">
      <dgm:prSet/>
      <dgm:spPr/>
      <dgm:t>
        <a:bodyPr/>
        <a:lstStyle/>
        <a:p>
          <a:r>
            <a:rPr lang="en-US"/>
            <a:t>Title Tag</a:t>
          </a:r>
        </a:p>
      </dgm:t>
    </dgm:pt>
    <dgm:pt modelId="{2F6B1122-7A26-4062-9DF8-70A3D348A6F3}" type="parTrans" cxnId="{0BBF80C5-5DB8-4321-86FB-D301F224CD96}">
      <dgm:prSet/>
      <dgm:spPr/>
      <dgm:t>
        <a:bodyPr/>
        <a:lstStyle/>
        <a:p>
          <a:endParaRPr lang="en-US"/>
        </a:p>
      </dgm:t>
    </dgm:pt>
    <dgm:pt modelId="{06C9F0DA-FE2B-4631-A54E-05808AAD047C}" type="sibTrans" cxnId="{0BBF80C5-5DB8-4321-86FB-D301F224CD96}">
      <dgm:prSet/>
      <dgm:spPr/>
      <dgm:t>
        <a:bodyPr/>
        <a:lstStyle/>
        <a:p>
          <a:endParaRPr lang="en-US"/>
        </a:p>
      </dgm:t>
    </dgm:pt>
    <dgm:pt modelId="{0DDAF599-5681-4F59-A2BD-0F98B7C2A06D}">
      <dgm:prSet/>
      <dgm:spPr/>
      <dgm:t>
        <a:bodyPr/>
        <a:lstStyle/>
        <a:p>
          <a:r>
            <a:rPr lang="en-US"/>
            <a:t>Meta Description</a:t>
          </a:r>
        </a:p>
      </dgm:t>
    </dgm:pt>
    <dgm:pt modelId="{ED282F75-C4A0-4FE6-BFC8-BC92C303BEE1}" type="parTrans" cxnId="{C9F604AC-4D43-4F2D-83B6-4F5FEF1745BD}">
      <dgm:prSet/>
      <dgm:spPr/>
      <dgm:t>
        <a:bodyPr/>
        <a:lstStyle/>
        <a:p>
          <a:endParaRPr lang="en-US"/>
        </a:p>
      </dgm:t>
    </dgm:pt>
    <dgm:pt modelId="{C7E969B6-D08E-4B43-A9AD-FC7860BCE212}" type="sibTrans" cxnId="{C9F604AC-4D43-4F2D-83B6-4F5FEF1745BD}">
      <dgm:prSet/>
      <dgm:spPr/>
      <dgm:t>
        <a:bodyPr/>
        <a:lstStyle/>
        <a:p>
          <a:endParaRPr lang="en-US"/>
        </a:p>
      </dgm:t>
    </dgm:pt>
    <dgm:pt modelId="{A2BACED6-0E28-4C73-9E38-259F7EBEA465}">
      <dgm:prSet/>
      <dgm:spPr/>
      <dgm:t>
        <a:bodyPr/>
        <a:lstStyle/>
        <a:p>
          <a:r>
            <a:rPr lang="en-US"/>
            <a:t>Canonical Tag</a:t>
          </a:r>
        </a:p>
      </dgm:t>
    </dgm:pt>
    <dgm:pt modelId="{CA5E6C6E-0FBC-4BAF-BEF6-198BC369AC3B}" type="parTrans" cxnId="{E57C8727-194E-43C6-8BB0-2C117C247CD2}">
      <dgm:prSet/>
      <dgm:spPr/>
      <dgm:t>
        <a:bodyPr/>
        <a:lstStyle/>
        <a:p>
          <a:endParaRPr lang="en-US"/>
        </a:p>
      </dgm:t>
    </dgm:pt>
    <dgm:pt modelId="{A85A5B73-071B-40AE-83EF-7EEEB431FC1A}" type="sibTrans" cxnId="{E57C8727-194E-43C6-8BB0-2C117C247CD2}">
      <dgm:prSet/>
      <dgm:spPr/>
      <dgm:t>
        <a:bodyPr/>
        <a:lstStyle/>
        <a:p>
          <a:endParaRPr lang="en-US"/>
        </a:p>
      </dgm:t>
    </dgm:pt>
    <dgm:pt modelId="{0930DE33-06CF-4BD7-B45D-37490976C0BB}">
      <dgm:prSet/>
      <dgm:spPr/>
      <dgm:t>
        <a:bodyPr/>
        <a:lstStyle/>
        <a:p>
          <a:r>
            <a:rPr lang="en-US"/>
            <a:t>Alternative Text Tag</a:t>
          </a:r>
        </a:p>
      </dgm:t>
    </dgm:pt>
    <dgm:pt modelId="{DB023E4E-D170-48EB-8712-85EF14154757}" type="parTrans" cxnId="{CF37779B-6D32-42E6-B9BE-7FA263A1A03D}">
      <dgm:prSet/>
      <dgm:spPr/>
      <dgm:t>
        <a:bodyPr/>
        <a:lstStyle/>
        <a:p>
          <a:endParaRPr lang="en-US"/>
        </a:p>
      </dgm:t>
    </dgm:pt>
    <dgm:pt modelId="{BCCB3138-CE99-46DB-9E2E-0226011B5AF1}" type="sibTrans" cxnId="{CF37779B-6D32-42E6-B9BE-7FA263A1A03D}">
      <dgm:prSet/>
      <dgm:spPr/>
      <dgm:t>
        <a:bodyPr/>
        <a:lstStyle/>
        <a:p>
          <a:endParaRPr lang="en-US"/>
        </a:p>
      </dgm:t>
    </dgm:pt>
    <dgm:pt modelId="{1A562E6C-CDD7-4ECB-AED7-16CB6C354FC1}">
      <dgm:prSet/>
      <dgm:spPr/>
      <dgm:t>
        <a:bodyPr/>
        <a:lstStyle/>
        <a:p>
          <a:r>
            <a:rPr lang="en-US"/>
            <a:t>Robots Meta Tag</a:t>
          </a:r>
        </a:p>
      </dgm:t>
    </dgm:pt>
    <dgm:pt modelId="{91C9046E-C5E1-4500-8118-AD39B59DF932}" type="parTrans" cxnId="{25288458-B530-4641-9108-D5F1D9685623}">
      <dgm:prSet/>
      <dgm:spPr/>
      <dgm:t>
        <a:bodyPr/>
        <a:lstStyle/>
        <a:p>
          <a:endParaRPr lang="en-US"/>
        </a:p>
      </dgm:t>
    </dgm:pt>
    <dgm:pt modelId="{2C8FAD35-2187-4C1B-8D21-D46BB62466E5}" type="sibTrans" cxnId="{25288458-B530-4641-9108-D5F1D9685623}">
      <dgm:prSet/>
      <dgm:spPr/>
      <dgm:t>
        <a:bodyPr/>
        <a:lstStyle/>
        <a:p>
          <a:endParaRPr lang="en-US"/>
        </a:p>
      </dgm:t>
    </dgm:pt>
    <dgm:pt modelId="{983E569B-B33D-446A-B855-CACB8C93F3DA}">
      <dgm:prSet/>
      <dgm:spPr/>
      <dgm:t>
        <a:bodyPr/>
        <a:lstStyle/>
        <a:p>
          <a:r>
            <a:rPr lang="en-US"/>
            <a:t>Open Graph Meta Tags and Twitter Cards</a:t>
          </a:r>
        </a:p>
      </dgm:t>
    </dgm:pt>
    <dgm:pt modelId="{1335803C-2266-477B-B635-C7D27E5D0351}" type="parTrans" cxnId="{03A00F5D-6FBD-4558-BED3-BE8E8D7E5D5D}">
      <dgm:prSet/>
      <dgm:spPr/>
      <dgm:t>
        <a:bodyPr/>
        <a:lstStyle/>
        <a:p>
          <a:endParaRPr lang="en-US"/>
        </a:p>
      </dgm:t>
    </dgm:pt>
    <dgm:pt modelId="{DA247E9C-8DE4-46BE-BECF-2CAAC97FDFDA}" type="sibTrans" cxnId="{03A00F5D-6FBD-4558-BED3-BE8E8D7E5D5D}">
      <dgm:prSet/>
      <dgm:spPr/>
      <dgm:t>
        <a:bodyPr/>
        <a:lstStyle/>
        <a:p>
          <a:endParaRPr lang="en-US"/>
        </a:p>
      </dgm:t>
    </dgm:pt>
    <dgm:pt modelId="{D1811F38-313D-4C1A-B2A8-DBFD8F3A88B5}">
      <dgm:prSet/>
      <dgm:spPr/>
      <dgm:t>
        <a:bodyPr/>
        <a:lstStyle/>
        <a:p>
          <a:r>
            <a:rPr lang="en-US"/>
            <a:t>Header Tags</a:t>
          </a:r>
        </a:p>
      </dgm:t>
    </dgm:pt>
    <dgm:pt modelId="{3A2A4FE6-2366-4ACD-B0B6-B51E25B96509}" type="parTrans" cxnId="{6EE56589-C92B-41C2-9067-561D6B93E63F}">
      <dgm:prSet/>
      <dgm:spPr/>
      <dgm:t>
        <a:bodyPr/>
        <a:lstStyle/>
        <a:p>
          <a:endParaRPr lang="en-US"/>
        </a:p>
      </dgm:t>
    </dgm:pt>
    <dgm:pt modelId="{110C2941-7AF4-4CDA-9767-8C7F578847C9}" type="sibTrans" cxnId="{6EE56589-C92B-41C2-9067-561D6B93E63F}">
      <dgm:prSet/>
      <dgm:spPr/>
      <dgm:t>
        <a:bodyPr/>
        <a:lstStyle/>
        <a:p>
          <a:endParaRPr lang="en-US"/>
        </a:p>
      </dgm:t>
    </dgm:pt>
    <dgm:pt modelId="{3E0FC95A-B170-4682-A960-369A76E54F16}">
      <dgm:prSet/>
      <dgm:spPr/>
      <dgm:t>
        <a:bodyPr/>
        <a:lstStyle/>
        <a:p>
          <a:r>
            <a:rPr lang="en-US"/>
            <a:t>Responsive Design Meta Tags</a:t>
          </a:r>
        </a:p>
      </dgm:t>
    </dgm:pt>
    <dgm:pt modelId="{0CCB0AAB-355B-49E8-B09A-E47B0B4A1232}" type="parTrans" cxnId="{4E666209-3471-4F93-8126-59AC5087E1A9}">
      <dgm:prSet/>
      <dgm:spPr/>
      <dgm:t>
        <a:bodyPr/>
        <a:lstStyle/>
        <a:p>
          <a:endParaRPr lang="en-US"/>
        </a:p>
      </dgm:t>
    </dgm:pt>
    <dgm:pt modelId="{257D63C6-14C1-4C4D-8B0B-2E86A120DAC6}" type="sibTrans" cxnId="{4E666209-3471-4F93-8126-59AC5087E1A9}">
      <dgm:prSet/>
      <dgm:spPr/>
      <dgm:t>
        <a:bodyPr/>
        <a:lstStyle/>
        <a:p>
          <a:endParaRPr lang="en-US"/>
        </a:p>
      </dgm:t>
    </dgm:pt>
    <dgm:pt modelId="{D94FD56B-76A2-4F2E-95EC-8C6B942A9953}" type="pres">
      <dgm:prSet presAssocID="{069CD649-1000-477E-A090-508AD4C1AB72}" presName="diagram" presStyleCnt="0">
        <dgm:presLayoutVars>
          <dgm:dir/>
          <dgm:resizeHandles val="exact"/>
        </dgm:presLayoutVars>
      </dgm:prSet>
      <dgm:spPr/>
    </dgm:pt>
    <dgm:pt modelId="{B8585E56-2AFA-465F-A3B3-39B2208AA03C}" type="pres">
      <dgm:prSet presAssocID="{A8231E36-7B12-451B-8A97-4F2A9437D52A}" presName="node" presStyleLbl="node1" presStyleIdx="0" presStyleCnt="8">
        <dgm:presLayoutVars>
          <dgm:bulletEnabled val="1"/>
        </dgm:presLayoutVars>
      </dgm:prSet>
      <dgm:spPr/>
    </dgm:pt>
    <dgm:pt modelId="{265B46D6-606A-48D7-984E-F55E6C2402D9}" type="pres">
      <dgm:prSet presAssocID="{06C9F0DA-FE2B-4631-A54E-05808AAD047C}" presName="sibTrans" presStyleCnt="0"/>
      <dgm:spPr/>
    </dgm:pt>
    <dgm:pt modelId="{BE578D72-71A7-4AE1-A246-EF5095E55561}" type="pres">
      <dgm:prSet presAssocID="{0DDAF599-5681-4F59-A2BD-0F98B7C2A06D}" presName="node" presStyleLbl="node1" presStyleIdx="1" presStyleCnt="8">
        <dgm:presLayoutVars>
          <dgm:bulletEnabled val="1"/>
        </dgm:presLayoutVars>
      </dgm:prSet>
      <dgm:spPr/>
    </dgm:pt>
    <dgm:pt modelId="{6974BF85-B1AD-4A51-AFB2-76BF7B530E92}" type="pres">
      <dgm:prSet presAssocID="{C7E969B6-D08E-4B43-A9AD-FC7860BCE212}" presName="sibTrans" presStyleCnt="0"/>
      <dgm:spPr/>
    </dgm:pt>
    <dgm:pt modelId="{1EF3BE9F-07AF-4749-BA78-5FAB6B7C9BCD}" type="pres">
      <dgm:prSet presAssocID="{A2BACED6-0E28-4C73-9E38-259F7EBEA465}" presName="node" presStyleLbl="node1" presStyleIdx="2" presStyleCnt="8">
        <dgm:presLayoutVars>
          <dgm:bulletEnabled val="1"/>
        </dgm:presLayoutVars>
      </dgm:prSet>
      <dgm:spPr/>
    </dgm:pt>
    <dgm:pt modelId="{4C97A1CE-F725-4761-A349-3E3D098D5E27}" type="pres">
      <dgm:prSet presAssocID="{A85A5B73-071B-40AE-83EF-7EEEB431FC1A}" presName="sibTrans" presStyleCnt="0"/>
      <dgm:spPr/>
    </dgm:pt>
    <dgm:pt modelId="{F942F7FC-D133-4F25-80BA-2235E3010BD2}" type="pres">
      <dgm:prSet presAssocID="{0930DE33-06CF-4BD7-B45D-37490976C0BB}" presName="node" presStyleLbl="node1" presStyleIdx="3" presStyleCnt="8">
        <dgm:presLayoutVars>
          <dgm:bulletEnabled val="1"/>
        </dgm:presLayoutVars>
      </dgm:prSet>
      <dgm:spPr/>
    </dgm:pt>
    <dgm:pt modelId="{4FF6EAB5-ED00-4A29-B819-F2EB605AC50E}" type="pres">
      <dgm:prSet presAssocID="{BCCB3138-CE99-46DB-9E2E-0226011B5AF1}" presName="sibTrans" presStyleCnt="0"/>
      <dgm:spPr/>
    </dgm:pt>
    <dgm:pt modelId="{B9E86633-AC30-40AF-9E8F-D0CC72C7A0A5}" type="pres">
      <dgm:prSet presAssocID="{1A562E6C-CDD7-4ECB-AED7-16CB6C354FC1}" presName="node" presStyleLbl="node1" presStyleIdx="4" presStyleCnt="8">
        <dgm:presLayoutVars>
          <dgm:bulletEnabled val="1"/>
        </dgm:presLayoutVars>
      </dgm:prSet>
      <dgm:spPr/>
    </dgm:pt>
    <dgm:pt modelId="{5B2D9764-0977-4420-AFB9-2CDBEBDF7403}" type="pres">
      <dgm:prSet presAssocID="{2C8FAD35-2187-4C1B-8D21-D46BB62466E5}" presName="sibTrans" presStyleCnt="0"/>
      <dgm:spPr/>
    </dgm:pt>
    <dgm:pt modelId="{3CBAC5CF-26E0-441F-9575-54CB2A021E70}" type="pres">
      <dgm:prSet presAssocID="{983E569B-B33D-446A-B855-CACB8C93F3DA}" presName="node" presStyleLbl="node1" presStyleIdx="5" presStyleCnt="8">
        <dgm:presLayoutVars>
          <dgm:bulletEnabled val="1"/>
        </dgm:presLayoutVars>
      </dgm:prSet>
      <dgm:spPr/>
    </dgm:pt>
    <dgm:pt modelId="{DF6BF304-15C2-4E73-8E72-95D826175E01}" type="pres">
      <dgm:prSet presAssocID="{DA247E9C-8DE4-46BE-BECF-2CAAC97FDFDA}" presName="sibTrans" presStyleCnt="0"/>
      <dgm:spPr/>
    </dgm:pt>
    <dgm:pt modelId="{8FB71F4F-2430-4C8D-858A-394FC94C8F8B}" type="pres">
      <dgm:prSet presAssocID="{D1811F38-313D-4C1A-B2A8-DBFD8F3A88B5}" presName="node" presStyleLbl="node1" presStyleIdx="6" presStyleCnt="8">
        <dgm:presLayoutVars>
          <dgm:bulletEnabled val="1"/>
        </dgm:presLayoutVars>
      </dgm:prSet>
      <dgm:spPr/>
    </dgm:pt>
    <dgm:pt modelId="{5DCC7EEA-1738-4C99-BEBE-C058C0DFB847}" type="pres">
      <dgm:prSet presAssocID="{110C2941-7AF4-4CDA-9767-8C7F578847C9}" presName="sibTrans" presStyleCnt="0"/>
      <dgm:spPr/>
    </dgm:pt>
    <dgm:pt modelId="{73C36D85-F01D-460A-815E-B908662282EA}" type="pres">
      <dgm:prSet presAssocID="{3E0FC95A-B170-4682-A960-369A76E54F16}" presName="node" presStyleLbl="node1" presStyleIdx="7" presStyleCnt="8">
        <dgm:presLayoutVars>
          <dgm:bulletEnabled val="1"/>
        </dgm:presLayoutVars>
      </dgm:prSet>
      <dgm:spPr/>
    </dgm:pt>
  </dgm:ptLst>
  <dgm:cxnLst>
    <dgm:cxn modelId="{5F5F6308-D471-45CD-9781-0AF82F57417B}" type="presOf" srcId="{1A562E6C-CDD7-4ECB-AED7-16CB6C354FC1}" destId="{B9E86633-AC30-40AF-9E8F-D0CC72C7A0A5}" srcOrd="0" destOrd="0" presId="urn:microsoft.com/office/officeart/2005/8/layout/default"/>
    <dgm:cxn modelId="{4E666209-3471-4F93-8126-59AC5087E1A9}" srcId="{069CD649-1000-477E-A090-508AD4C1AB72}" destId="{3E0FC95A-B170-4682-A960-369A76E54F16}" srcOrd="7" destOrd="0" parTransId="{0CCB0AAB-355B-49E8-B09A-E47B0B4A1232}" sibTransId="{257D63C6-14C1-4C4D-8B0B-2E86A120DAC6}"/>
    <dgm:cxn modelId="{6052960B-8A5A-4812-837D-91896111015A}" type="presOf" srcId="{0DDAF599-5681-4F59-A2BD-0F98B7C2A06D}" destId="{BE578D72-71A7-4AE1-A246-EF5095E55561}" srcOrd="0" destOrd="0" presId="urn:microsoft.com/office/officeart/2005/8/layout/default"/>
    <dgm:cxn modelId="{E57C8727-194E-43C6-8BB0-2C117C247CD2}" srcId="{069CD649-1000-477E-A090-508AD4C1AB72}" destId="{A2BACED6-0E28-4C73-9E38-259F7EBEA465}" srcOrd="2" destOrd="0" parTransId="{CA5E6C6E-0FBC-4BAF-BEF6-198BC369AC3B}" sibTransId="{A85A5B73-071B-40AE-83EF-7EEEB431FC1A}"/>
    <dgm:cxn modelId="{03A00F5D-6FBD-4558-BED3-BE8E8D7E5D5D}" srcId="{069CD649-1000-477E-A090-508AD4C1AB72}" destId="{983E569B-B33D-446A-B855-CACB8C93F3DA}" srcOrd="5" destOrd="0" parTransId="{1335803C-2266-477B-B635-C7D27E5D0351}" sibTransId="{DA247E9C-8DE4-46BE-BECF-2CAAC97FDFDA}"/>
    <dgm:cxn modelId="{20478C50-0DFB-4524-8044-5EF287ECF352}" type="presOf" srcId="{D1811F38-313D-4C1A-B2A8-DBFD8F3A88B5}" destId="{8FB71F4F-2430-4C8D-858A-394FC94C8F8B}" srcOrd="0" destOrd="0" presId="urn:microsoft.com/office/officeart/2005/8/layout/default"/>
    <dgm:cxn modelId="{25288458-B530-4641-9108-D5F1D9685623}" srcId="{069CD649-1000-477E-A090-508AD4C1AB72}" destId="{1A562E6C-CDD7-4ECB-AED7-16CB6C354FC1}" srcOrd="4" destOrd="0" parTransId="{91C9046E-C5E1-4500-8118-AD39B59DF932}" sibTransId="{2C8FAD35-2187-4C1B-8D21-D46BB62466E5}"/>
    <dgm:cxn modelId="{6EE56589-C92B-41C2-9067-561D6B93E63F}" srcId="{069CD649-1000-477E-A090-508AD4C1AB72}" destId="{D1811F38-313D-4C1A-B2A8-DBFD8F3A88B5}" srcOrd="6" destOrd="0" parTransId="{3A2A4FE6-2366-4ACD-B0B6-B51E25B96509}" sibTransId="{110C2941-7AF4-4CDA-9767-8C7F578847C9}"/>
    <dgm:cxn modelId="{CF37779B-6D32-42E6-B9BE-7FA263A1A03D}" srcId="{069CD649-1000-477E-A090-508AD4C1AB72}" destId="{0930DE33-06CF-4BD7-B45D-37490976C0BB}" srcOrd="3" destOrd="0" parTransId="{DB023E4E-D170-48EB-8712-85EF14154757}" sibTransId="{BCCB3138-CE99-46DB-9E2E-0226011B5AF1}"/>
    <dgm:cxn modelId="{21035B9D-FF8D-496D-B98F-4D51C902CD8B}" type="presOf" srcId="{A2BACED6-0E28-4C73-9E38-259F7EBEA465}" destId="{1EF3BE9F-07AF-4749-BA78-5FAB6B7C9BCD}" srcOrd="0" destOrd="0" presId="urn:microsoft.com/office/officeart/2005/8/layout/default"/>
    <dgm:cxn modelId="{5ADFD1A2-D721-4CC0-BFCE-8AE309BA4398}" type="presOf" srcId="{983E569B-B33D-446A-B855-CACB8C93F3DA}" destId="{3CBAC5CF-26E0-441F-9575-54CB2A021E70}" srcOrd="0" destOrd="0" presId="urn:microsoft.com/office/officeart/2005/8/layout/default"/>
    <dgm:cxn modelId="{3201FEA2-AC34-4795-8589-AD11A93B59C6}" type="presOf" srcId="{A8231E36-7B12-451B-8A97-4F2A9437D52A}" destId="{B8585E56-2AFA-465F-A3B3-39B2208AA03C}" srcOrd="0" destOrd="0" presId="urn:microsoft.com/office/officeart/2005/8/layout/default"/>
    <dgm:cxn modelId="{C9F604AC-4D43-4F2D-83B6-4F5FEF1745BD}" srcId="{069CD649-1000-477E-A090-508AD4C1AB72}" destId="{0DDAF599-5681-4F59-A2BD-0F98B7C2A06D}" srcOrd="1" destOrd="0" parTransId="{ED282F75-C4A0-4FE6-BFC8-BC92C303BEE1}" sibTransId="{C7E969B6-D08E-4B43-A9AD-FC7860BCE212}"/>
    <dgm:cxn modelId="{BF7F99BB-2993-4CEA-A857-E9BCA4521B2E}" type="presOf" srcId="{0930DE33-06CF-4BD7-B45D-37490976C0BB}" destId="{F942F7FC-D133-4F25-80BA-2235E3010BD2}" srcOrd="0" destOrd="0" presId="urn:microsoft.com/office/officeart/2005/8/layout/default"/>
    <dgm:cxn modelId="{0BBF80C5-5DB8-4321-86FB-D301F224CD96}" srcId="{069CD649-1000-477E-A090-508AD4C1AB72}" destId="{A8231E36-7B12-451B-8A97-4F2A9437D52A}" srcOrd="0" destOrd="0" parTransId="{2F6B1122-7A26-4062-9DF8-70A3D348A6F3}" sibTransId="{06C9F0DA-FE2B-4631-A54E-05808AAD047C}"/>
    <dgm:cxn modelId="{F2AD7CDE-DC14-4F6F-BE7C-D6D2B9341E5C}" type="presOf" srcId="{3E0FC95A-B170-4682-A960-369A76E54F16}" destId="{73C36D85-F01D-460A-815E-B908662282EA}" srcOrd="0" destOrd="0" presId="urn:microsoft.com/office/officeart/2005/8/layout/default"/>
    <dgm:cxn modelId="{E7E0D7FA-E71F-4E72-99AB-647557303E3E}" type="presOf" srcId="{069CD649-1000-477E-A090-508AD4C1AB72}" destId="{D94FD56B-76A2-4F2E-95EC-8C6B942A9953}" srcOrd="0" destOrd="0" presId="urn:microsoft.com/office/officeart/2005/8/layout/default"/>
    <dgm:cxn modelId="{0F8528C7-9EB6-4104-9BF7-3BE70646A571}" type="presParOf" srcId="{D94FD56B-76A2-4F2E-95EC-8C6B942A9953}" destId="{B8585E56-2AFA-465F-A3B3-39B2208AA03C}" srcOrd="0" destOrd="0" presId="urn:microsoft.com/office/officeart/2005/8/layout/default"/>
    <dgm:cxn modelId="{2E51B9A4-CE9E-4278-801E-FE02B2F6CC36}" type="presParOf" srcId="{D94FD56B-76A2-4F2E-95EC-8C6B942A9953}" destId="{265B46D6-606A-48D7-984E-F55E6C2402D9}" srcOrd="1" destOrd="0" presId="urn:microsoft.com/office/officeart/2005/8/layout/default"/>
    <dgm:cxn modelId="{19C28C49-DCCA-4BDD-A05A-E098A00D5B4F}" type="presParOf" srcId="{D94FD56B-76A2-4F2E-95EC-8C6B942A9953}" destId="{BE578D72-71A7-4AE1-A246-EF5095E55561}" srcOrd="2" destOrd="0" presId="urn:microsoft.com/office/officeart/2005/8/layout/default"/>
    <dgm:cxn modelId="{493186AB-5ACB-44ED-9E5D-F15A52A7D70C}" type="presParOf" srcId="{D94FD56B-76A2-4F2E-95EC-8C6B942A9953}" destId="{6974BF85-B1AD-4A51-AFB2-76BF7B530E92}" srcOrd="3" destOrd="0" presId="urn:microsoft.com/office/officeart/2005/8/layout/default"/>
    <dgm:cxn modelId="{625389AE-CA9E-4514-BE6A-43C83FDCE1B1}" type="presParOf" srcId="{D94FD56B-76A2-4F2E-95EC-8C6B942A9953}" destId="{1EF3BE9F-07AF-4749-BA78-5FAB6B7C9BCD}" srcOrd="4" destOrd="0" presId="urn:microsoft.com/office/officeart/2005/8/layout/default"/>
    <dgm:cxn modelId="{50A12B7F-1C07-4034-AF08-9E706081B1E6}" type="presParOf" srcId="{D94FD56B-76A2-4F2E-95EC-8C6B942A9953}" destId="{4C97A1CE-F725-4761-A349-3E3D098D5E27}" srcOrd="5" destOrd="0" presId="urn:microsoft.com/office/officeart/2005/8/layout/default"/>
    <dgm:cxn modelId="{60CF95FD-87AB-41F3-945D-2AF66C1D6E74}" type="presParOf" srcId="{D94FD56B-76A2-4F2E-95EC-8C6B942A9953}" destId="{F942F7FC-D133-4F25-80BA-2235E3010BD2}" srcOrd="6" destOrd="0" presId="urn:microsoft.com/office/officeart/2005/8/layout/default"/>
    <dgm:cxn modelId="{7CFE1B2F-D33B-4B2A-B631-AA34741A8DD5}" type="presParOf" srcId="{D94FD56B-76A2-4F2E-95EC-8C6B942A9953}" destId="{4FF6EAB5-ED00-4A29-B819-F2EB605AC50E}" srcOrd="7" destOrd="0" presId="urn:microsoft.com/office/officeart/2005/8/layout/default"/>
    <dgm:cxn modelId="{0371A19C-5D23-456E-A6E2-72FFFA5B6020}" type="presParOf" srcId="{D94FD56B-76A2-4F2E-95EC-8C6B942A9953}" destId="{B9E86633-AC30-40AF-9E8F-D0CC72C7A0A5}" srcOrd="8" destOrd="0" presId="urn:microsoft.com/office/officeart/2005/8/layout/default"/>
    <dgm:cxn modelId="{573A5EFC-028B-499C-A619-956B322DF2AF}" type="presParOf" srcId="{D94FD56B-76A2-4F2E-95EC-8C6B942A9953}" destId="{5B2D9764-0977-4420-AFB9-2CDBEBDF7403}" srcOrd="9" destOrd="0" presId="urn:microsoft.com/office/officeart/2005/8/layout/default"/>
    <dgm:cxn modelId="{4E9D57D5-12A8-4E54-945C-0FB03086485A}" type="presParOf" srcId="{D94FD56B-76A2-4F2E-95EC-8C6B942A9953}" destId="{3CBAC5CF-26E0-441F-9575-54CB2A021E70}" srcOrd="10" destOrd="0" presId="urn:microsoft.com/office/officeart/2005/8/layout/default"/>
    <dgm:cxn modelId="{3E6133F7-CF68-4DAE-9684-F30FE77E4039}" type="presParOf" srcId="{D94FD56B-76A2-4F2E-95EC-8C6B942A9953}" destId="{DF6BF304-15C2-4E73-8E72-95D826175E01}" srcOrd="11" destOrd="0" presId="urn:microsoft.com/office/officeart/2005/8/layout/default"/>
    <dgm:cxn modelId="{7CBFE767-81FF-4390-A873-40729AA56189}" type="presParOf" srcId="{D94FD56B-76A2-4F2E-95EC-8C6B942A9953}" destId="{8FB71F4F-2430-4C8D-858A-394FC94C8F8B}" srcOrd="12" destOrd="0" presId="urn:microsoft.com/office/officeart/2005/8/layout/default"/>
    <dgm:cxn modelId="{F9E97223-211B-4180-B7CB-733FDA0908E8}" type="presParOf" srcId="{D94FD56B-76A2-4F2E-95EC-8C6B942A9953}" destId="{5DCC7EEA-1738-4C99-BEBE-C058C0DFB847}" srcOrd="13" destOrd="0" presId="urn:microsoft.com/office/officeart/2005/8/layout/default"/>
    <dgm:cxn modelId="{C7F88DAD-C906-4D13-B555-20B5B14E70CB}" type="presParOf" srcId="{D94FD56B-76A2-4F2E-95EC-8C6B942A9953}" destId="{73C36D85-F01D-460A-815E-B908662282E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F8770-6CBD-46B5-B9D7-06B44DF1C3F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455254B-65F7-484E-80FB-4FA1116ED750}">
      <dgm:prSet/>
      <dgm:spPr/>
      <dgm:t>
        <a:bodyPr/>
        <a:lstStyle/>
        <a:p>
          <a:pPr>
            <a:lnSpc>
              <a:spcPct val="100000"/>
            </a:lnSpc>
          </a:pPr>
          <a:r>
            <a:rPr lang="en-US" b="0" i="0"/>
            <a:t>The title tag is your main and most important anchor.</a:t>
          </a:r>
          <a:endParaRPr lang="en-US" dirty="0"/>
        </a:p>
      </dgm:t>
    </dgm:pt>
    <dgm:pt modelId="{E326A3F1-7B7E-4517-A331-E474600B8079}" type="parTrans" cxnId="{3FA8BFD1-BE72-433D-A4B9-E3E4B5DA8482}">
      <dgm:prSet/>
      <dgm:spPr/>
      <dgm:t>
        <a:bodyPr/>
        <a:lstStyle/>
        <a:p>
          <a:endParaRPr lang="en-US"/>
        </a:p>
      </dgm:t>
    </dgm:pt>
    <dgm:pt modelId="{3C72B5D4-DF41-4766-B57A-ED027DE4E353}" type="sibTrans" cxnId="{3FA8BFD1-BE72-433D-A4B9-E3E4B5DA8482}">
      <dgm:prSet/>
      <dgm:spPr/>
      <dgm:t>
        <a:bodyPr/>
        <a:lstStyle/>
        <a:p>
          <a:endParaRPr lang="en-US"/>
        </a:p>
      </dgm:t>
    </dgm:pt>
    <dgm:pt modelId="{20B5F421-5B58-4AC3-B83C-3E63DF6F2F3B}">
      <dgm:prSet/>
      <dgm:spPr/>
      <dgm:t>
        <a:bodyPr/>
        <a:lstStyle/>
        <a:p>
          <a:pPr>
            <a:lnSpc>
              <a:spcPct val="100000"/>
            </a:lnSpc>
          </a:pPr>
          <a:r>
            <a:rPr lang="en-US" b="0" i="0"/>
            <a:t>The page’s title still is the first thing for a searcher to see in SERPs and decide if the page is likely to answer the search intent.</a:t>
          </a:r>
          <a:endParaRPr lang="en-US"/>
        </a:p>
      </dgm:t>
    </dgm:pt>
    <dgm:pt modelId="{F1943B41-6A74-4C18-B170-6F765B7A9919}" type="parTrans" cxnId="{5E157C1C-1D6B-48A3-AF28-9915928CA506}">
      <dgm:prSet/>
      <dgm:spPr/>
      <dgm:t>
        <a:bodyPr/>
        <a:lstStyle/>
        <a:p>
          <a:endParaRPr lang="en-US"/>
        </a:p>
      </dgm:t>
    </dgm:pt>
    <dgm:pt modelId="{934D8C77-EFC5-497D-B9AC-0ECA7136CA44}" type="sibTrans" cxnId="{5E157C1C-1D6B-48A3-AF28-9915928CA506}">
      <dgm:prSet/>
      <dgm:spPr/>
      <dgm:t>
        <a:bodyPr/>
        <a:lstStyle/>
        <a:p>
          <a:endParaRPr lang="en-US"/>
        </a:p>
      </dgm:t>
    </dgm:pt>
    <dgm:pt modelId="{15112F8C-89FE-453A-B46A-EBB4B633DBD2}">
      <dgm:prSet/>
      <dgm:spPr/>
      <dgm:t>
        <a:bodyPr/>
        <a:lstStyle/>
        <a:p>
          <a:pPr>
            <a:lnSpc>
              <a:spcPct val="100000"/>
            </a:lnSpc>
          </a:pPr>
          <a:r>
            <a:rPr lang="en-US" b="0" i="0"/>
            <a:t>A well-written one may increase the number of clicks and traffic, which have at least some impact on rankings.</a:t>
          </a:r>
          <a:endParaRPr lang="en-US"/>
        </a:p>
      </dgm:t>
    </dgm:pt>
    <dgm:pt modelId="{03413B57-2C7C-4D8C-953B-AE6D0AB2DEBE}" type="parTrans" cxnId="{15DF409D-0E57-4DCF-91FC-19C99D319518}">
      <dgm:prSet/>
      <dgm:spPr/>
      <dgm:t>
        <a:bodyPr/>
        <a:lstStyle/>
        <a:p>
          <a:endParaRPr lang="en-US"/>
        </a:p>
      </dgm:t>
    </dgm:pt>
    <dgm:pt modelId="{1FF54536-F8B7-4B48-9EA5-BCF3D2F48E5D}" type="sibTrans" cxnId="{15DF409D-0E57-4DCF-91FC-19C99D319518}">
      <dgm:prSet/>
      <dgm:spPr/>
      <dgm:t>
        <a:bodyPr/>
        <a:lstStyle/>
        <a:p>
          <a:endParaRPr lang="en-US"/>
        </a:p>
      </dgm:t>
    </dgm:pt>
    <dgm:pt modelId="{48126FF2-B69A-49F4-A4D8-DD89BA961816}" type="pres">
      <dgm:prSet presAssocID="{923F8770-6CBD-46B5-B9D7-06B44DF1C3F0}" presName="root" presStyleCnt="0">
        <dgm:presLayoutVars>
          <dgm:dir/>
          <dgm:resizeHandles val="exact"/>
        </dgm:presLayoutVars>
      </dgm:prSet>
      <dgm:spPr/>
    </dgm:pt>
    <dgm:pt modelId="{804905F4-186D-4F9E-8134-774CD25DE1AC}" type="pres">
      <dgm:prSet presAssocID="{A455254B-65F7-484E-80FB-4FA1116ED750}" presName="compNode" presStyleCnt="0"/>
      <dgm:spPr/>
    </dgm:pt>
    <dgm:pt modelId="{2E09E4B2-B04D-4448-AAB5-AEA2FC87021D}" type="pres">
      <dgm:prSet presAssocID="{A455254B-65F7-484E-80FB-4FA1116ED750}" presName="bgRect" presStyleLbl="bgShp" presStyleIdx="0" presStyleCnt="3"/>
      <dgm:spPr/>
    </dgm:pt>
    <dgm:pt modelId="{57A74F26-43BA-403B-87E6-A17E4C40313A}" type="pres">
      <dgm:prSet presAssocID="{A455254B-65F7-484E-80FB-4FA1116ED750}" presName="iconRect" presStyleLbl="node1" presStyleIdx="0" presStyleCnt="3"/>
      <dgm:spPr/>
    </dgm:pt>
    <dgm:pt modelId="{D8CCC169-F9DB-44BF-8D15-48AE48945C20}" type="pres">
      <dgm:prSet presAssocID="{A455254B-65F7-484E-80FB-4FA1116ED750}" presName="spaceRect" presStyleCnt="0"/>
      <dgm:spPr/>
    </dgm:pt>
    <dgm:pt modelId="{06126208-CE3A-4B9C-9449-E8BCBD830434}" type="pres">
      <dgm:prSet presAssocID="{A455254B-65F7-484E-80FB-4FA1116ED750}" presName="parTx" presStyleLbl="revTx" presStyleIdx="0" presStyleCnt="3">
        <dgm:presLayoutVars>
          <dgm:chMax val="0"/>
          <dgm:chPref val="0"/>
        </dgm:presLayoutVars>
      </dgm:prSet>
      <dgm:spPr/>
    </dgm:pt>
    <dgm:pt modelId="{B9DF50FD-98BC-46C5-B932-BE0C9EA05C28}" type="pres">
      <dgm:prSet presAssocID="{3C72B5D4-DF41-4766-B57A-ED027DE4E353}" presName="sibTrans" presStyleCnt="0"/>
      <dgm:spPr/>
    </dgm:pt>
    <dgm:pt modelId="{8A700140-015D-4537-8E41-D3A8E16A88AD}" type="pres">
      <dgm:prSet presAssocID="{20B5F421-5B58-4AC3-B83C-3E63DF6F2F3B}" presName="compNode" presStyleCnt="0"/>
      <dgm:spPr/>
    </dgm:pt>
    <dgm:pt modelId="{776E3C4F-4BB8-4269-B529-261958DB5DAC}" type="pres">
      <dgm:prSet presAssocID="{20B5F421-5B58-4AC3-B83C-3E63DF6F2F3B}" presName="bgRect" presStyleLbl="bgShp" presStyleIdx="1" presStyleCnt="3"/>
      <dgm:spPr/>
    </dgm:pt>
    <dgm:pt modelId="{7B44A9D6-5B36-4B2E-9BE9-1853CC2CF988}" type="pres">
      <dgm:prSet presAssocID="{20B5F421-5B58-4AC3-B83C-3E63DF6F2F3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E2051E49-375C-4EBC-82C6-48FD0FF1BAC4}" type="pres">
      <dgm:prSet presAssocID="{20B5F421-5B58-4AC3-B83C-3E63DF6F2F3B}" presName="spaceRect" presStyleCnt="0"/>
      <dgm:spPr/>
    </dgm:pt>
    <dgm:pt modelId="{ED1E3A24-94D6-443D-8EC4-752D4E904342}" type="pres">
      <dgm:prSet presAssocID="{20B5F421-5B58-4AC3-B83C-3E63DF6F2F3B}" presName="parTx" presStyleLbl="revTx" presStyleIdx="1" presStyleCnt="3" custLinFactNeighborX="-452">
        <dgm:presLayoutVars>
          <dgm:chMax val="0"/>
          <dgm:chPref val="0"/>
        </dgm:presLayoutVars>
      </dgm:prSet>
      <dgm:spPr/>
    </dgm:pt>
    <dgm:pt modelId="{2617D6B1-E0D4-4F05-8C32-81E158D8BCE3}" type="pres">
      <dgm:prSet presAssocID="{934D8C77-EFC5-497D-B9AC-0ECA7136CA44}" presName="sibTrans" presStyleCnt="0"/>
      <dgm:spPr/>
    </dgm:pt>
    <dgm:pt modelId="{001A15D9-641E-4EBE-9CFA-B97109408DEB}" type="pres">
      <dgm:prSet presAssocID="{15112F8C-89FE-453A-B46A-EBB4B633DBD2}" presName="compNode" presStyleCnt="0"/>
      <dgm:spPr/>
    </dgm:pt>
    <dgm:pt modelId="{5DE90318-EBCA-43A7-8047-12C45745DD87}" type="pres">
      <dgm:prSet presAssocID="{15112F8C-89FE-453A-B46A-EBB4B633DBD2}" presName="bgRect" presStyleLbl="bgShp" presStyleIdx="2" presStyleCnt="3"/>
      <dgm:spPr/>
    </dgm:pt>
    <dgm:pt modelId="{00E30392-9B33-4D34-845F-A72C9FC66078}" type="pres">
      <dgm:prSet presAssocID="{15112F8C-89FE-453A-B46A-EBB4B633DBD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AD93DFD6-45FA-4511-BAFB-B009F76B7641}" type="pres">
      <dgm:prSet presAssocID="{15112F8C-89FE-453A-B46A-EBB4B633DBD2}" presName="spaceRect" presStyleCnt="0"/>
      <dgm:spPr/>
    </dgm:pt>
    <dgm:pt modelId="{0C3AF7ED-67A5-4CF4-84E6-5F51BD1583CE}" type="pres">
      <dgm:prSet presAssocID="{15112F8C-89FE-453A-B46A-EBB4B633DBD2}" presName="parTx" presStyleLbl="revTx" presStyleIdx="2" presStyleCnt="3">
        <dgm:presLayoutVars>
          <dgm:chMax val="0"/>
          <dgm:chPref val="0"/>
        </dgm:presLayoutVars>
      </dgm:prSet>
      <dgm:spPr/>
    </dgm:pt>
  </dgm:ptLst>
  <dgm:cxnLst>
    <dgm:cxn modelId="{5E157C1C-1D6B-48A3-AF28-9915928CA506}" srcId="{923F8770-6CBD-46B5-B9D7-06B44DF1C3F0}" destId="{20B5F421-5B58-4AC3-B83C-3E63DF6F2F3B}" srcOrd="1" destOrd="0" parTransId="{F1943B41-6A74-4C18-B170-6F765B7A9919}" sibTransId="{934D8C77-EFC5-497D-B9AC-0ECA7136CA44}"/>
    <dgm:cxn modelId="{5B190C38-F665-4754-85FC-FE123C1EAFE4}" type="presOf" srcId="{A455254B-65F7-484E-80FB-4FA1116ED750}" destId="{06126208-CE3A-4B9C-9449-E8BCBD830434}" srcOrd="0" destOrd="0" presId="urn:microsoft.com/office/officeart/2018/2/layout/IconVerticalSolidList"/>
    <dgm:cxn modelId="{A19DC27F-686A-4C88-B94F-D2DDD2452286}" type="presOf" srcId="{15112F8C-89FE-453A-B46A-EBB4B633DBD2}" destId="{0C3AF7ED-67A5-4CF4-84E6-5F51BD1583CE}" srcOrd="0" destOrd="0" presId="urn:microsoft.com/office/officeart/2018/2/layout/IconVerticalSolidList"/>
    <dgm:cxn modelId="{67C08696-28CB-4B2E-AA1B-2276BCFDED5F}" type="presOf" srcId="{20B5F421-5B58-4AC3-B83C-3E63DF6F2F3B}" destId="{ED1E3A24-94D6-443D-8EC4-752D4E904342}" srcOrd="0" destOrd="0" presId="urn:microsoft.com/office/officeart/2018/2/layout/IconVerticalSolidList"/>
    <dgm:cxn modelId="{15DF409D-0E57-4DCF-91FC-19C99D319518}" srcId="{923F8770-6CBD-46B5-B9D7-06B44DF1C3F0}" destId="{15112F8C-89FE-453A-B46A-EBB4B633DBD2}" srcOrd="2" destOrd="0" parTransId="{03413B57-2C7C-4D8C-953B-AE6D0AB2DEBE}" sibTransId="{1FF54536-F8B7-4B48-9EA5-BCF3D2F48E5D}"/>
    <dgm:cxn modelId="{E83216C0-F691-47C3-B5DD-0E07565119AF}" type="presOf" srcId="{923F8770-6CBD-46B5-B9D7-06B44DF1C3F0}" destId="{48126FF2-B69A-49F4-A4D8-DD89BA961816}" srcOrd="0" destOrd="0" presId="urn:microsoft.com/office/officeart/2018/2/layout/IconVerticalSolidList"/>
    <dgm:cxn modelId="{3FA8BFD1-BE72-433D-A4B9-E3E4B5DA8482}" srcId="{923F8770-6CBD-46B5-B9D7-06B44DF1C3F0}" destId="{A455254B-65F7-484E-80FB-4FA1116ED750}" srcOrd="0" destOrd="0" parTransId="{E326A3F1-7B7E-4517-A331-E474600B8079}" sibTransId="{3C72B5D4-DF41-4766-B57A-ED027DE4E353}"/>
    <dgm:cxn modelId="{DE09A0AA-D87C-458D-953B-5B42EF294B40}" type="presParOf" srcId="{48126FF2-B69A-49F4-A4D8-DD89BA961816}" destId="{804905F4-186D-4F9E-8134-774CD25DE1AC}" srcOrd="0" destOrd="0" presId="urn:microsoft.com/office/officeart/2018/2/layout/IconVerticalSolidList"/>
    <dgm:cxn modelId="{6C3E4FDD-0C4C-4E8B-ADAF-DC7FED034A72}" type="presParOf" srcId="{804905F4-186D-4F9E-8134-774CD25DE1AC}" destId="{2E09E4B2-B04D-4448-AAB5-AEA2FC87021D}" srcOrd="0" destOrd="0" presId="urn:microsoft.com/office/officeart/2018/2/layout/IconVerticalSolidList"/>
    <dgm:cxn modelId="{96443DDC-A508-4A67-9C29-69B250294EBD}" type="presParOf" srcId="{804905F4-186D-4F9E-8134-774CD25DE1AC}" destId="{57A74F26-43BA-403B-87E6-A17E4C40313A}" srcOrd="1" destOrd="0" presId="urn:microsoft.com/office/officeart/2018/2/layout/IconVerticalSolidList"/>
    <dgm:cxn modelId="{334DB2F1-8F1A-4824-9003-88D811A9F710}" type="presParOf" srcId="{804905F4-186D-4F9E-8134-774CD25DE1AC}" destId="{D8CCC169-F9DB-44BF-8D15-48AE48945C20}" srcOrd="2" destOrd="0" presId="urn:microsoft.com/office/officeart/2018/2/layout/IconVerticalSolidList"/>
    <dgm:cxn modelId="{C4785B7E-95ED-4C7B-BE65-49F57B2ACF86}" type="presParOf" srcId="{804905F4-186D-4F9E-8134-774CD25DE1AC}" destId="{06126208-CE3A-4B9C-9449-E8BCBD830434}" srcOrd="3" destOrd="0" presId="urn:microsoft.com/office/officeart/2018/2/layout/IconVerticalSolidList"/>
    <dgm:cxn modelId="{D348B0D4-0066-4D4B-9D38-B1FA0358B07A}" type="presParOf" srcId="{48126FF2-B69A-49F4-A4D8-DD89BA961816}" destId="{B9DF50FD-98BC-46C5-B932-BE0C9EA05C28}" srcOrd="1" destOrd="0" presId="urn:microsoft.com/office/officeart/2018/2/layout/IconVerticalSolidList"/>
    <dgm:cxn modelId="{4718814A-7990-49D7-B395-42964D05139B}" type="presParOf" srcId="{48126FF2-B69A-49F4-A4D8-DD89BA961816}" destId="{8A700140-015D-4537-8E41-D3A8E16A88AD}" srcOrd="2" destOrd="0" presId="urn:microsoft.com/office/officeart/2018/2/layout/IconVerticalSolidList"/>
    <dgm:cxn modelId="{D2B9CE41-EE3C-4E2D-9FD4-88DF5877B2CE}" type="presParOf" srcId="{8A700140-015D-4537-8E41-D3A8E16A88AD}" destId="{776E3C4F-4BB8-4269-B529-261958DB5DAC}" srcOrd="0" destOrd="0" presId="urn:microsoft.com/office/officeart/2018/2/layout/IconVerticalSolidList"/>
    <dgm:cxn modelId="{8B905855-929B-4D24-AB91-4FD928D4797E}" type="presParOf" srcId="{8A700140-015D-4537-8E41-D3A8E16A88AD}" destId="{7B44A9D6-5B36-4B2E-9BE9-1853CC2CF988}" srcOrd="1" destOrd="0" presId="urn:microsoft.com/office/officeart/2018/2/layout/IconVerticalSolidList"/>
    <dgm:cxn modelId="{E0A066FF-5AFD-4BB4-BD69-28E22656BAB6}" type="presParOf" srcId="{8A700140-015D-4537-8E41-D3A8E16A88AD}" destId="{E2051E49-375C-4EBC-82C6-48FD0FF1BAC4}" srcOrd="2" destOrd="0" presId="urn:microsoft.com/office/officeart/2018/2/layout/IconVerticalSolidList"/>
    <dgm:cxn modelId="{DBD14FBA-3AEF-47C5-8D2D-73264EE97358}" type="presParOf" srcId="{8A700140-015D-4537-8E41-D3A8E16A88AD}" destId="{ED1E3A24-94D6-443D-8EC4-752D4E904342}" srcOrd="3" destOrd="0" presId="urn:microsoft.com/office/officeart/2018/2/layout/IconVerticalSolidList"/>
    <dgm:cxn modelId="{393A1026-986B-4236-95A1-9AC5E8E497D5}" type="presParOf" srcId="{48126FF2-B69A-49F4-A4D8-DD89BA961816}" destId="{2617D6B1-E0D4-4F05-8C32-81E158D8BCE3}" srcOrd="3" destOrd="0" presId="urn:microsoft.com/office/officeart/2018/2/layout/IconVerticalSolidList"/>
    <dgm:cxn modelId="{DE8174C6-A7D7-41EC-B216-A655BDA2E93D}" type="presParOf" srcId="{48126FF2-B69A-49F4-A4D8-DD89BA961816}" destId="{001A15D9-641E-4EBE-9CFA-B97109408DEB}" srcOrd="4" destOrd="0" presId="urn:microsoft.com/office/officeart/2018/2/layout/IconVerticalSolidList"/>
    <dgm:cxn modelId="{363CA9C4-1DFA-4301-A832-54B88B635054}" type="presParOf" srcId="{001A15D9-641E-4EBE-9CFA-B97109408DEB}" destId="{5DE90318-EBCA-43A7-8047-12C45745DD87}" srcOrd="0" destOrd="0" presId="urn:microsoft.com/office/officeart/2018/2/layout/IconVerticalSolidList"/>
    <dgm:cxn modelId="{CCB89447-5A04-44B0-A36A-0FC0C6195C67}" type="presParOf" srcId="{001A15D9-641E-4EBE-9CFA-B97109408DEB}" destId="{00E30392-9B33-4D34-845F-A72C9FC66078}" srcOrd="1" destOrd="0" presId="urn:microsoft.com/office/officeart/2018/2/layout/IconVerticalSolidList"/>
    <dgm:cxn modelId="{2C296A36-19BA-4FAF-8DA1-7F2C68402B7E}" type="presParOf" srcId="{001A15D9-641E-4EBE-9CFA-B97109408DEB}" destId="{AD93DFD6-45FA-4511-BAFB-B009F76B7641}" srcOrd="2" destOrd="0" presId="urn:microsoft.com/office/officeart/2018/2/layout/IconVerticalSolidList"/>
    <dgm:cxn modelId="{7CA51642-027C-44E7-8514-2F639C9B14CB}" type="presParOf" srcId="{001A15D9-641E-4EBE-9CFA-B97109408DEB}" destId="{0C3AF7ED-67A5-4CF4-84E6-5F51BD1583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84C714-D4A9-46B0-B4B5-2EB43CECF4CB}"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A580410D-13C5-4582-8389-0457709848AE}">
      <dgm:prSet/>
      <dgm:spPr/>
      <dgm:t>
        <a:bodyPr/>
        <a:lstStyle/>
        <a:p>
          <a:r>
            <a:rPr lang="en-US"/>
            <a:t>Keep</a:t>
          </a:r>
        </a:p>
      </dgm:t>
    </dgm:pt>
    <dgm:pt modelId="{9AF19A8B-723A-4C54-8E32-8B0051523AA2}" type="parTrans" cxnId="{D40A4782-CD13-488B-8494-E75A9F15D884}">
      <dgm:prSet/>
      <dgm:spPr/>
      <dgm:t>
        <a:bodyPr/>
        <a:lstStyle/>
        <a:p>
          <a:endParaRPr lang="en-US"/>
        </a:p>
      </dgm:t>
    </dgm:pt>
    <dgm:pt modelId="{5EA22557-2AD4-499E-9A3B-06120F513920}" type="sibTrans" cxnId="{D40A4782-CD13-488B-8494-E75A9F15D884}">
      <dgm:prSet/>
      <dgm:spPr/>
      <dgm:t>
        <a:bodyPr/>
        <a:lstStyle/>
        <a:p>
          <a:endParaRPr lang="en-US"/>
        </a:p>
      </dgm:t>
    </dgm:pt>
    <dgm:pt modelId="{78FC17D6-0B7E-4A2C-9824-8E97F6366E09}">
      <dgm:prSet/>
      <dgm:spPr/>
      <dgm:t>
        <a:bodyPr/>
        <a:lstStyle/>
        <a:p>
          <a:r>
            <a:rPr lang="en-US"/>
            <a:t>Keep your title tag under 60 characters if possible</a:t>
          </a:r>
        </a:p>
      </dgm:t>
    </dgm:pt>
    <dgm:pt modelId="{020E7461-CB22-49EB-928F-2FEBBCD29A7E}" type="parTrans" cxnId="{818858B4-8826-42AA-BF94-2935EFB833F0}">
      <dgm:prSet/>
      <dgm:spPr/>
      <dgm:t>
        <a:bodyPr/>
        <a:lstStyle/>
        <a:p>
          <a:endParaRPr lang="en-US"/>
        </a:p>
      </dgm:t>
    </dgm:pt>
    <dgm:pt modelId="{CD5B8E4D-A351-4C2A-BDB1-D34DE4622B1B}" type="sibTrans" cxnId="{818858B4-8826-42AA-BF94-2935EFB833F0}">
      <dgm:prSet/>
      <dgm:spPr/>
      <dgm:t>
        <a:bodyPr/>
        <a:lstStyle/>
        <a:p>
          <a:endParaRPr lang="en-US"/>
        </a:p>
      </dgm:t>
    </dgm:pt>
    <dgm:pt modelId="{ADE1E1F2-CF02-4EC9-A8EC-EAE04B41A252}">
      <dgm:prSet/>
      <dgm:spPr/>
      <dgm:t>
        <a:bodyPr/>
        <a:lstStyle/>
        <a:p>
          <a:r>
            <a:rPr lang="en-US"/>
            <a:t>Add</a:t>
          </a:r>
        </a:p>
      </dgm:t>
    </dgm:pt>
    <dgm:pt modelId="{8C4AA5BB-F4F4-4C47-B163-B38A4836F733}" type="parTrans" cxnId="{14303B3D-AA77-4240-891B-CE9CF219D2CD}">
      <dgm:prSet/>
      <dgm:spPr/>
      <dgm:t>
        <a:bodyPr/>
        <a:lstStyle/>
        <a:p>
          <a:endParaRPr lang="en-US"/>
        </a:p>
      </dgm:t>
    </dgm:pt>
    <dgm:pt modelId="{91A7DCE4-B3FD-451C-B946-9CB54C1764BF}" type="sibTrans" cxnId="{14303B3D-AA77-4240-891B-CE9CF219D2CD}">
      <dgm:prSet/>
      <dgm:spPr/>
      <dgm:t>
        <a:bodyPr/>
        <a:lstStyle/>
        <a:p>
          <a:endParaRPr lang="en-US"/>
        </a:p>
      </dgm:t>
    </dgm:pt>
    <dgm:pt modelId="{40585C7C-137A-464F-B507-F177605E5B7C}">
      <dgm:prSet/>
      <dgm:spPr/>
      <dgm:t>
        <a:bodyPr/>
        <a:lstStyle/>
        <a:p>
          <a:r>
            <a:rPr lang="en-US"/>
            <a:t>Add words that indicate what your content is about, such as “How to,” “Review,” “Best,” “Tips,” “Top,” “Find,” or “Buy”</a:t>
          </a:r>
        </a:p>
      </dgm:t>
    </dgm:pt>
    <dgm:pt modelId="{EC34A29B-9702-4CEE-92EC-35506E2489F2}" type="parTrans" cxnId="{F1F1FABC-B240-4A6D-89D8-D4D4216A0B3F}">
      <dgm:prSet/>
      <dgm:spPr/>
      <dgm:t>
        <a:bodyPr/>
        <a:lstStyle/>
        <a:p>
          <a:endParaRPr lang="en-US"/>
        </a:p>
      </dgm:t>
    </dgm:pt>
    <dgm:pt modelId="{3C57AFB1-BC92-4DF8-8518-C796B33129E1}" type="sibTrans" cxnId="{F1F1FABC-B240-4A6D-89D8-D4D4216A0B3F}">
      <dgm:prSet/>
      <dgm:spPr/>
      <dgm:t>
        <a:bodyPr/>
        <a:lstStyle/>
        <a:p>
          <a:endParaRPr lang="en-US"/>
        </a:p>
      </dgm:t>
    </dgm:pt>
    <dgm:pt modelId="{50A0A594-79BD-4E01-9528-5F4AC7C53EEF}">
      <dgm:prSet/>
      <dgm:spPr/>
      <dgm:t>
        <a:bodyPr/>
        <a:lstStyle/>
        <a:p>
          <a:r>
            <a:rPr lang="en-US"/>
            <a:t>Add</a:t>
          </a:r>
        </a:p>
      </dgm:t>
    </dgm:pt>
    <dgm:pt modelId="{B024F9D5-203B-408E-911B-3CC375181684}" type="parTrans" cxnId="{5292A13B-5E25-4D97-BD4E-D3ADB175902E}">
      <dgm:prSet/>
      <dgm:spPr/>
      <dgm:t>
        <a:bodyPr/>
        <a:lstStyle/>
        <a:p>
          <a:endParaRPr lang="en-US"/>
        </a:p>
      </dgm:t>
    </dgm:pt>
    <dgm:pt modelId="{FB751E62-D744-4A72-B1B6-16BDC37B6080}" type="sibTrans" cxnId="{5292A13B-5E25-4D97-BD4E-D3ADB175902E}">
      <dgm:prSet/>
      <dgm:spPr/>
      <dgm:t>
        <a:bodyPr/>
        <a:lstStyle/>
        <a:p>
          <a:endParaRPr lang="en-US"/>
        </a:p>
      </dgm:t>
    </dgm:pt>
    <dgm:pt modelId="{8A9E77F7-1ADA-4A53-B8DB-B6821FE79542}">
      <dgm:prSet/>
      <dgm:spPr/>
      <dgm:t>
        <a:bodyPr/>
        <a:lstStyle/>
        <a:p>
          <a:r>
            <a:rPr lang="en-US"/>
            <a:t>Add numbers to your title, such as “9 HTML Tags That Will Improve SEO”</a:t>
          </a:r>
        </a:p>
      </dgm:t>
    </dgm:pt>
    <dgm:pt modelId="{7D6FA7B6-40B3-40CA-BBCB-772536B542D3}" type="parTrans" cxnId="{8DF1F917-4657-4C61-893B-C7EA0796707D}">
      <dgm:prSet/>
      <dgm:spPr/>
      <dgm:t>
        <a:bodyPr/>
        <a:lstStyle/>
        <a:p>
          <a:endParaRPr lang="en-US"/>
        </a:p>
      </dgm:t>
    </dgm:pt>
    <dgm:pt modelId="{A89B1A7A-0155-449C-A96D-BCDC602ED16B}" type="sibTrans" cxnId="{8DF1F917-4657-4C61-893B-C7EA0796707D}">
      <dgm:prSet/>
      <dgm:spPr/>
      <dgm:t>
        <a:bodyPr/>
        <a:lstStyle/>
        <a:p>
          <a:endParaRPr lang="en-US"/>
        </a:p>
      </dgm:t>
    </dgm:pt>
    <dgm:pt modelId="{81E2011E-409A-48F2-B1D8-D60B33D7919A}">
      <dgm:prSet/>
      <dgm:spPr/>
      <dgm:t>
        <a:bodyPr/>
        <a:lstStyle/>
        <a:p>
          <a:r>
            <a:rPr lang="en-US"/>
            <a:t>Start</a:t>
          </a:r>
        </a:p>
      </dgm:t>
    </dgm:pt>
    <dgm:pt modelId="{D0168059-799D-4284-9B63-0A8E6C66432E}" type="parTrans" cxnId="{D0A07205-52F0-4529-B199-02A2741EC0D4}">
      <dgm:prSet/>
      <dgm:spPr/>
      <dgm:t>
        <a:bodyPr/>
        <a:lstStyle/>
        <a:p>
          <a:endParaRPr lang="en-US"/>
        </a:p>
      </dgm:t>
    </dgm:pt>
    <dgm:pt modelId="{76F07ADC-DBD9-4BDC-8AFA-A1D8AD341BBD}" type="sibTrans" cxnId="{D0A07205-52F0-4529-B199-02A2741EC0D4}">
      <dgm:prSet/>
      <dgm:spPr/>
      <dgm:t>
        <a:bodyPr/>
        <a:lstStyle/>
        <a:p>
          <a:endParaRPr lang="en-US"/>
        </a:p>
      </dgm:t>
    </dgm:pt>
    <dgm:pt modelId="{9116F317-4FDE-49A5-8B33-F916397EC927}">
      <dgm:prSet/>
      <dgm:spPr/>
      <dgm:t>
        <a:bodyPr/>
        <a:lstStyle/>
        <a:p>
          <a:r>
            <a:rPr lang="en-US"/>
            <a:t>Start your title tag with your main targeted keyword</a:t>
          </a:r>
        </a:p>
      </dgm:t>
    </dgm:pt>
    <dgm:pt modelId="{816277EF-1C35-4F9F-A315-80315BADAF41}" type="parTrans" cxnId="{E01510E0-8E4A-4DEE-AE23-4F9F7A465037}">
      <dgm:prSet/>
      <dgm:spPr/>
      <dgm:t>
        <a:bodyPr/>
        <a:lstStyle/>
        <a:p>
          <a:endParaRPr lang="en-US"/>
        </a:p>
      </dgm:t>
    </dgm:pt>
    <dgm:pt modelId="{35B91924-7A1F-4F33-933E-4A3A5414A87F}" type="sibTrans" cxnId="{E01510E0-8E4A-4DEE-AE23-4F9F7A465037}">
      <dgm:prSet/>
      <dgm:spPr/>
      <dgm:t>
        <a:bodyPr/>
        <a:lstStyle/>
        <a:p>
          <a:endParaRPr lang="en-US"/>
        </a:p>
      </dgm:t>
    </dgm:pt>
    <dgm:pt modelId="{85CEA6CA-0269-4D17-A7F1-5A0D4AF3A2B2}">
      <dgm:prSet/>
      <dgm:spPr/>
      <dgm:t>
        <a:bodyPr/>
        <a:lstStyle/>
        <a:p>
          <a:r>
            <a:rPr lang="en-US"/>
            <a:t>Include</a:t>
          </a:r>
        </a:p>
      </dgm:t>
    </dgm:pt>
    <dgm:pt modelId="{16C09700-D741-4122-909C-ECC62CCE3583}" type="parTrans" cxnId="{9A391AD5-A766-4196-8F01-18F14E338060}">
      <dgm:prSet/>
      <dgm:spPr/>
      <dgm:t>
        <a:bodyPr/>
        <a:lstStyle/>
        <a:p>
          <a:endParaRPr lang="en-US"/>
        </a:p>
      </dgm:t>
    </dgm:pt>
    <dgm:pt modelId="{C960FDE7-55AC-445F-BF2D-97EDDB37BDDC}" type="sibTrans" cxnId="{9A391AD5-A766-4196-8F01-18F14E338060}">
      <dgm:prSet/>
      <dgm:spPr/>
      <dgm:t>
        <a:bodyPr/>
        <a:lstStyle/>
        <a:p>
          <a:endParaRPr lang="en-US"/>
        </a:p>
      </dgm:t>
    </dgm:pt>
    <dgm:pt modelId="{F8555869-5F61-4A42-92DC-39402BAC3761}">
      <dgm:prSet/>
      <dgm:spPr/>
      <dgm:t>
        <a:bodyPr/>
        <a:lstStyle/>
        <a:p>
          <a:r>
            <a:rPr lang="en-US"/>
            <a:t>Include a unique title tag on every page</a:t>
          </a:r>
        </a:p>
      </dgm:t>
    </dgm:pt>
    <dgm:pt modelId="{B2E0D923-977D-4DE5-833F-267FEA249CCA}" type="parTrans" cxnId="{E13BAF81-7984-4820-8F1E-BB26A8D5DFE2}">
      <dgm:prSet/>
      <dgm:spPr/>
      <dgm:t>
        <a:bodyPr/>
        <a:lstStyle/>
        <a:p>
          <a:endParaRPr lang="en-US"/>
        </a:p>
      </dgm:t>
    </dgm:pt>
    <dgm:pt modelId="{84219BFB-C66D-4514-A60C-0E272BCECC5B}" type="sibTrans" cxnId="{E13BAF81-7984-4820-8F1E-BB26A8D5DFE2}">
      <dgm:prSet/>
      <dgm:spPr/>
      <dgm:t>
        <a:bodyPr/>
        <a:lstStyle/>
        <a:p>
          <a:endParaRPr lang="en-US"/>
        </a:p>
      </dgm:t>
    </dgm:pt>
    <dgm:pt modelId="{9BFDE021-A361-47AD-B7E6-8D6BD06DFF08}" type="pres">
      <dgm:prSet presAssocID="{BB84C714-D4A9-46B0-B4B5-2EB43CECF4CB}" presName="Name0" presStyleCnt="0">
        <dgm:presLayoutVars>
          <dgm:dir/>
          <dgm:animLvl val="lvl"/>
          <dgm:resizeHandles val="exact"/>
        </dgm:presLayoutVars>
      </dgm:prSet>
      <dgm:spPr/>
    </dgm:pt>
    <dgm:pt modelId="{752BA0B5-3269-4D6A-B8CD-1FF8911CC122}" type="pres">
      <dgm:prSet presAssocID="{85CEA6CA-0269-4D17-A7F1-5A0D4AF3A2B2}" presName="boxAndChildren" presStyleCnt="0"/>
      <dgm:spPr/>
    </dgm:pt>
    <dgm:pt modelId="{6FD1F40B-2D81-4BD6-AB64-2CAAC669EDCE}" type="pres">
      <dgm:prSet presAssocID="{85CEA6CA-0269-4D17-A7F1-5A0D4AF3A2B2}" presName="parentTextBox" presStyleLbl="alignNode1" presStyleIdx="0" presStyleCnt="5"/>
      <dgm:spPr/>
    </dgm:pt>
    <dgm:pt modelId="{7D654BC1-9674-4D55-8B2C-F9F42C8CC799}" type="pres">
      <dgm:prSet presAssocID="{85CEA6CA-0269-4D17-A7F1-5A0D4AF3A2B2}" presName="descendantBox" presStyleLbl="bgAccFollowNode1" presStyleIdx="0" presStyleCnt="5"/>
      <dgm:spPr/>
    </dgm:pt>
    <dgm:pt modelId="{E7F3B24C-20D4-4DC4-BDB6-B67A11A127E6}" type="pres">
      <dgm:prSet presAssocID="{76F07ADC-DBD9-4BDC-8AFA-A1D8AD341BBD}" presName="sp" presStyleCnt="0"/>
      <dgm:spPr/>
    </dgm:pt>
    <dgm:pt modelId="{B6C615C7-6F43-496A-927E-96725B1D21D7}" type="pres">
      <dgm:prSet presAssocID="{81E2011E-409A-48F2-B1D8-D60B33D7919A}" presName="arrowAndChildren" presStyleCnt="0"/>
      <dgm:spPr/>
    </dgm:pt>
    <dgm:pt modelId="{91BE542A-1C48-4CD5-8E67-7243D0B3A2A2}" type="pres">
      <dgm:prSet presAssocID="{81E2011E-409A-48F2-B1D8-D60B33D7919A}" presName="parentTextArrow" presStyleLbl="node1" presStyleIdx="0" presStyleCnt="0"/>
      <dgm:spPr/>
    </dgm:pt>
    <dgm:pt modelId="{A417F1B5-7662-4034-AF8D-AB790CD7DB92}" type="pres">
      <dgm:prSet presAssocID="{81E2011E-409A-48F2-B1D8-D60B33D7919A}" presName="arrow" presStyleLbl="alignNode1" presStyleIdx="1" presStyleCnt="5"/>
      <dgm:spPr/>
    </dgm:pt>
    <dgm:pt modelId="{5E812F0A-0F75-41E7-991E-D39C8EC6BFA4}" type="pres">
      <dgm:prSet presAssocID="{81E2011E-409A-48F2-B1D8-D60B33D7919A}" presName="descendantArrow" presStyleLbl="bgAccFollowNode1" presStyleIdx="1" presStyleCnt="5"/>
      <dgm:spPr/>
    </dgm:pt>
    <dgm:pt modelId="{AD1FCEB3-4838-49A5-BA63-A25CFD893691}" type="pres">
      <dgm:prSet presAssocID="{FB751E62-D744-4A72-B1B6-16BDC37B6080}" presName="sp" presStyleCnt="0"/>
      <dgm:spPr/>
    </dgm:pt>
    <dgm:pt modelId="{FC5B93CC-8CF3-42BE-8F5D-15E8C248BDDC}" type="pres">
      <dgm:prSet presAssocID="{50A0A594-79BD-4E01-9528-5F4AC7C53EEF}" presName="arrowAndChildren" presStyleCnt="0"/>
      <dgm:spPr/>
    </dgm:pt>
    <dgm:pt modelId="{63971161-9C10-4642-9D59-F855659ABAFD}" type="pres">
      <dgm:prSet presAssocID="{50A0A594-79BD-4E01-9528-5F4AC7C53EEF}" presName="parentTextArrow" presStyleLbl="node1" presStyleIdx="0" presStyleCnt="0"/>
      <dgm:spPr/>
    </dgm:pt>
    <dgm:pt modelId="{5D000CFD-B326-4DA6-BC53-D08F16C273FE}" type="pres">
      <dgm:prSet presAssocID="{50A0A594-79BD-4E01-9528-5F4AC7C53EEF}" presName="arrow" presStyleLbl="alignNode1" presStyleIdx="2" presStyleCnt="5"/>
      <dgm:spPr/>
    </dgm:pt>
    <dgm:pt modelId="{3C2BD3A9-2BBE-4E69-A1A8-3481BE30A6E3}" type="pres">
      <dgm:prSet presAssocID="{50A0A594-79BD-4E01-9528-5F4AC7C53EEF}" presName="descendantArrow" presStyleLbl="bgAccFollowNode1" presStyleIdx="2" presStyleCnt="5"/>
      <dgm:spPr/>
    </dgm:pt>
    <dgm:pt modelId="{2D4DC1F9-460D-45CB-BAED-5514421135F9}" type="pres">
      <dgm:prSet presAssocID="{91A7DCE4-B3FD-451C-B946-9CB54C1764BF}" presName="sp" presStyleCnt="0"/>
      <dgm:spPr/>
    </dgm:pt>
    <dgm:pt modelId="{49173AC0-9FF5-4FF2-82C2-3E4A5C9E9D8E}" type="pres">
      <dgm:prSet presAssocID="{ADE1E1F2-CF02-4EC9-A8EC-EAE04B41A252}" presName="arrowAndChildren" presStyleCnt="0"/>
      <dgm:spPr/>
    </dgm:pt>
    <dgm:pt modelId="{88586DA7-976B-466D-A3A2-727196CF6E15}" type="pres">
      <dgm:prSet presAssocID="{ADE1E1F2-CF02-4EC9-A8EC-EAE04B41A252}" presName="parentTextArrow" presStyleLbl="node1" presStyleIdx="0" presStyleCnt="0"/>
      <dgm:spPr/>
    </dgm:pt>
    <dgm:pt modelId="{D5606F49-E2A6-435E-BEBA-7140529A6081}" type="pres">
      <dgm:prSet presAssocID="{ADE1E1F2-CF02-4EC9-A8EC-EAE04B41A252}" presName="arrow" presStyleLbl="alignNode1" presStyleIdx="3" presStyleCnt="5"/>
      <dgm:spPr/>
    </dgm:pt>
    <dgm:pt modelId="{BA4AF63E-EAF5-43B4-AF54-B55F6EC07ED2}" type="pres">
      <dgm:prSet presAssocID="{ADE1E1F2-CF02-4EC9-A8EC-EAE04B41A252}" presName="descendantArrow" presStyleLbl="bgAccFollowNode1" presStyleIdx="3" presStyleCnt="5"/>
      <dgm:spPr/>
    </dgm:pt>
    <dgm:pt modelId="{36B9F8EC-6F45-4C36-8CBD-0B539FC83D91}" type="pres">
      <dgm:prSet presAssocID="{5EA22557-2AD4-499E-9A3B-06120F513920}" presName="sp" presStyleCnt="0"/>
      <dgm:spPr/>
    </dgm:pt>
    <dgm:pt modelId="{0FB0CF64-F271-4972-BAA8-2FEECC0DE83B}" type="pres">
      <dgm:prSet presAssocID="{A580410D-13C5-4582-8389-0457709848AE}" presName="arrowAndChildren" presStyleCnt="0"/>
      <dgm:spPr/>
    </dgm:pt>
    <dgm:pt modelId="{8624D90E-130A-45DE-9532-D9221C27ACBF}" type="pres">
      <dgm:prSet presAssocID="{A580410D-13C5-4582-8389-0457709848AE}" presName="parentTextArrow" presStyleLbl="node1" presStyleIdx="0" presStyleCnt="0"/>
      <dgm:spPr/>
    </dgm:pt>
    <dgm:pt modelId="{18CD7D97-3385-4C9D-9959-0094293B7624}" type="pres">
      <dgm:prSet presAssocID="{A580410D-13C5-4582-8389-0457709848AE}" presName="arrow" presStyleLbl="alignNode1" presStyleIdx="4" presStyleCnt="5"/>
      <dgm:spPr/>
    </dgm:pt>
    <dgm:pt modelId="{5C47B955-65C4-4487-B237-0C436F71631B}" type="pres">
      <dgm:prSet presAssocID="{A580410D-13C5-4582-8389-0457709848AE}" presName="descendantArrow" presStyleLbl="bgAccFollowNode1" presStyleIdx="4" presStyleCnt="5"/>
      <dgm:spPr/>
    </dgm:pt>
  </dgm:ptLst>
  <dgm:cxnLst>
    <dgm:cxn modelId="{D0A07205-52F0-4529-B199-02A2741EC0D4}" srcId="{BB84C714-D4A9-46B0-B4B5-2EB43CECF4CB}" destId="{81E2011E-409A-48F2-B1D8-D60B33D7919A}" srcOrd="3" destOrd="0" parTransId="{D0168059-799D-4284-9B63-0A8E6C66432E}" sibTransId="{76F07ADC-DBD9-4BDC-8AFA-A1D8AD341BBD}"/>
    <dgm:cxn modelId="{1E2AD716-3CBC-430F-B12F-9D641D56952E}" type="presOf" srcId="{F8555869-5F61-4A42-92DC-39402BAC3761}" destId="{7D654BC1-9674-4D55-8B2C-F9F42C8CC799}" srcOrd="0" destOrd="0" presId="urn:microsoft.com/office/officeart/2016/7/layout/VerticalDownArrowProcess"/>
    <dgm:cxn modelId="{8DF1F917-4657-4C61-893B-C7EA0796707D}" srcId="{50A0A594-79BD-4E01-9528-5F4AC7C53EEF}" destId="{8A9E77F7-1ADA-4A53-B8DB-B6821FE79542}" srcOrd="0" destOrd="0" parTransId="{7D6FA7B6-40B3-40CA-BBCB-772536B542D3}" sibTransId="{A89B1A7A-0155-449C-A96D-BCDC602ED16B}"/>
    <dgm:cxn modelId="{7A5DA12B-C082-40F3-879D-B548BA586615}" type="presOf" srcId="{78FC17D6-0B7E-4A2C-9824-8E97F6366E09}" destId="{5C47B955-65C4-4487-B237-0C436F71631B}" srcOrd="0" destOrd="0" presId="urn:microsoft.com/office/officeart/2016/7/layout/VerticalDownArrowProcess"/>
    <dgm:cxn modelId="{04B82133-FDD6-45B0-9CFF-A39FD34EAFFB}" type="presOf" srcId="{85CEA6CA-0269-4D17-A7F1-5A0D4AF3A2B2}" destId="{6FD1F40B-2D81-4BD6-AB64-2CAAC669EDCE}" srcOrd="0" destOrd="0" presId="urn:microsoft.com/office/officeart/2016/7/layout/VerticalDownArrowProcess"/>
    <dgm:cxn modelId="{5292A13B-5E25-4D97-BD4E-D3ADB175902E}" srcId="{BB84C714-D4A9-46B0-B4B5-2EB43CECF4CB}" destId="{50A0A594-79BD-4E01-9528-5F4AC7C53EEF}" srcOrd="2" destOrd="0" parTransId="{B024F9D5-203B-408E-911B-3CC375181684}" sibTransId="{FB751E62-D744-4A72-B1B6-16BDC37B6080}"/>
    <dgm:cxn modelId="{14303B3D-AA77-4240-891B-CE9CF219D2CD}" srcId="{BB84C714-D4A9-46B0-B4B5-2EB43CECF4CB}" destId="{ADE1E1F2-CF02-4EC9-A8EC-EAE04B41A252}" srcOrd="1" destOrd="0" parTransId="{8C4AA5BB-F4F4-4C47-B163-B38A4836F733}" sibTransId="{91A7DCE4-B3FD-451C-B946-9CB54C1764BF}"/>
    <dgm:cxn modelId="{71286747-C121-4E96-85F7-20EFACE419C6}" type="presOf" srcId="{50A0A594-79BD-4E01-9528-5F4AC7C53EEF}" destId="{5D000CFD-B326-4DA6-BC53-D08F16C273FE}" srcOrd="1" destOrd="0" presId="urn:microsoft.com/office/officeart/2016/7/layout/VerticalDownArrowProcess"/>
    <dgm:cxn modelId="{2FAC6E71-63E6-4D78-B30B-F6C2E98F8DB1}" type="presOf" srcId="{A580410D-13C5-4582-8389-0457709848AE}" destId="{8624D90E-130A-45DE-9532-D9221C27ACBF}" srcOrd="0" destOrd="0" presId="urn:microsoft.com/office/officeart/2016/7/layout/VerticalDownArrowProcess"/>
    <dgm:cxn modelId="{3C6A5358-713A-497B-8DE1-1DE390EC12A1}" type="presOf" srcId="{ADE1E1F2-CF02-4EC9-A8EC-EAE04B41A252}" destId="{88586DA7-976B-466D-A3A2-727196CF6E15}" srcOrd="0" destOrd="0" presId="urn:microsoft.com/office/officeart/2016/7/layout/VerticalDownArrowProcess"/>
    <dgm:cxn modelId="{E13BAF81-7984-4820-8F1E-BB26A8D5DFE2}" srcId="{85CEA6CA-0269-4D17-A7F1-5A0D4AF3A2B2}" destId="{F8555869-5F61-4A42-92DC-39402BAC3761}" srcOrd="0" destOrd="0" parTransId="{B2E0D923-977D-4DE5-833F-267FEA249CCA}" sibTransId="{84219BFB-C66D-4514-A60C-0E272BCECC5B}"/>
    <dgm:cxn modelId="{D40A4782-CD13-488B-8494-E75A9F15D884}" srcId="{BB84C714-D4A9-46B0-B4B5-2EB43CECF4CB}" destId="{A580410D-13C5-4582-8389-0457709848AE}" srcOrd="0" destOrd="0" parTransId="{9AF19A8B-723A-4C54-8E32-8B0051523AA2}" sibTransId="{5EA22557-2AD4-499E-9A3B-06120F513920}"/>
    <dgm:cxn modelId="{63DA388D-CB18-4199-855B-DEC69E42822A}" type="presOf" srcId="{9116F317-4FDE-49A5-8B33-F916397EC927}" destId="{5E812F0A-0F75-41E7-991E-D39C8EC6BFA4}" srcOrd="0" destOrd="0" presId="urn:microsoft.com/office/officeart/2016/7/layout/VerticalDownArrowProcess"/>
    <dgm:cxn modelId="{A5F2B098-F641-4E36-9921-F1637868EDA2}" type="presOf" srcId="{40585C7C-137A-464F-B507-F177605E5B7C}" destId="{BA4AF63E-EAF5-43B4-AF54-B55F6EC07ED2}" srcOrd="0" destOrd="0" presId="urn:microsoft.com/office/officeart/2016/7/layout/VerticalDownArrowProcess"/>
    <dgm:cxn modelId="{818858B4-8826-42AA-BF94-2935EFB833F0}" srcId="{A580410D-13C5-4582-8389-0457709848AE}" destId="{78FC17D6-0B7E-4A2C-9824-8E97F6366E09}" srcOrd="0" destOrd="0" parTransId="{020E7461-CB22-49EB-928F-2FEBBCD29A7E}" sibTransId="{CD5B8E4D-A351-4C2A-BDB1-D34DE4622B1B}"/>
    <dgm:cxn modelId="{0EE524B7-3DB1-42C7-8EE0-17C78AF0E88D}" type="presOf" srcId="{50A0A594-79BD-4E01-9528-5F4AC7C53EEF}" destId="{63971161-9C10-4642-9D59-F855659ABAFD}" srcOrd="0" destOrd="0" presId="urn:microsoft.com/office/officeart/2016/7/layout/VerticalDownArrowProcess"/>
    <dgm:cxn modelId="{F1F1FABC-B240-4A6D-89D8-D4D4216A0B3F}" srcId="{ADE1E1F2-CF02-4EC9-A8EC-EAE04B41A252}" destId="{40585C7C-137A-464F-B507-F177605E5B7C}" srcOrd="0" destOrd="0" parTransId="{EC34A29B-9702-4CEE-92EC-35506E2489F2}" sibTransId="{3C57AFB1-BC92-4DF8-8518-C796B33129E1}"/>
    <dgm:cxn modelId="{8C27B0C5-B5E5-49DD-B343-96E0DE3D32C7}" type="presOf" srcId="{ADE1E1F2-CF02-4EC9-A8EC-EAE04B41A252}" destId="{D5606F49-E2A6-435E-BEBA-7140529A6081}" srcOrd="1" destOrd="0" presId="urn:microsoft.com/office/officeart/2016/7/layout/VerticalDownArrowProcess"/>
    <dgm:cxn modelId="{2E5BCCCA-5C12-4DF1-9650-700070E36B8B}" type="presOf" srcId="{BB84C714-D4A9-46B0-B4B5-2EB43CECF4CB}" destId="{9BFDE021-A361-47AD-B7E6-8D6BD06DFF08}" srcOrd="0" destOrd="0" presId="urn:microsoft.com/office/officeart/2016/7/layout/VerticalDownArrowProcess"/>
    <dgm:cxn modelId="{9A391AD5-A766-4196-8F01-18F14E338060}" srcId="{BB84C714-D4A9-46B0-B4B5-2EB43CECF4CB}" destId="{85CEA6CA-0269-4D17-A7F1-5A0D4AF3A2B2}" srcOrd="4" destOrd="0" parTransId="{16C09700-D741-4122-909C-ECC62CCE3583}" sibTransId="{C960FDE7-55AC-445F-BF2D-97EDDB37BDDC}"/>
    <dgm:cxn modelId="{E01510E0-8E4A-4DEE-AE23-4F9F7A465037}" srcId="{81E2011E-409A-48F2-B1D8-D60B33D7919A}" destId="{9116F317-4FDE-49A5-8B33-F916397EC927}" srcOrd="0" destOrd="0" parTransId="{816277EF-1C35-4F9F-A315-80315BADAF41}" sibTransId="{35B91924-7A1F-4F33-933E-4A3A5414A87F}"/>
    <dgm:cxn modelId="{0EEAA7EC-8851-4783-9C34-B74F078572F0}" type="presOf" srcId="{81E2011E-409A-48F2-B1D8-D60B33D7919A}" destId="{91BE542A-1C48-4CD5-8E67-7243D0B3A2A2}" srcOrd="0" destOrd="0" presId="urn:microsoft.com/office/officeart/2016/7/layout/VerticalDownArrowProcess"/>
    <dgm:cxn modelId="{B5149DF0-B136-446C-AE93-D46AC41C3C0B}" type="presOf" srcId="{A580410D-13C5-4582-8389-0457709848AE}" destId="{18CD7D97-3385-4C9D-9959-0094293B7624}" srcOrd="1" destOrd="0" presId="urn:microsoft.com/office/officeart/2016/7/layout/VerticalDownArrowProcess"/>
    <dgm:cxn modelId="{9682CEF6-1D85-444E-9A34-666B6A08BB95}" type="presOf" srcId="{81E2011E-409A-48F2-B1D8-D60B33D7919A}" destId="{A417F1B5-7662-4034-AF8D-AB790CD7DB92}" srcOrd="1" destOrd="0" presId="urn:microsoft.com/office/officeart/2016/7/layout/VerticalDownArrowProcess"/>
    <dgm:cxn modelId="{A2F467F9-2720-43CE-B109-A3F82606F962}" type="presOf" srcId="{8A9E77F7-1ADA-4A53-B8DB-B6821FE79542}" destId="{3C2BD3A9-2BBE-4E69-A1A8-3481BE30A6E3}" srcOrd="0" destOrd="0" presId="urn:microsoft.com/office/officeart/2016/7/layout/VerticalDownArrowProcess"/>
    <dgm:cxn modelId="{2155DD4C-6A90-4E00-95D4-C53EEFE9097F}" type="presParOf" srcId="{9BFDE021-A361-47AD-B7E6-8D6BD06DFF08}" destId="{752BA0B5-3269-4D6A-B8CD-1FF8911CC122}" srcOrd="0" destOrd="0" presId="urn:microsoft.com/office/officeart/2016/7/layout/VerticalDownArrowProcess"/>
    <dgm:cxn modelId="{1B96F432-E2F5-47E4-8728-65741819D29D}" type="presParOf" srcId="{752BA0B5-3269-4D6A-B8CD-1FF8911CC122}" destId="{6FD1F40B-2D81-4BD6-AB64-2CAAC669EDCE}" srcOrd="0" destOrd="0" presId="urn:microsoft.com/office/officeart/2016/7/layout/VerticalDownArrowProcess"/>
    <dgm:cxn modelId="{CF5DE3B3-6BC9-42FF-9156-76597781A59C}" type="presParOf" srcId="{752BA0B5-3269-4D6A-B8CD-1FF8911CC122}" destId="{7D654BC1-9674-4D55-8B2C-F9F42C8CC799}" srcOrd="1" destOrd="0" presId="urn:microsoft.com/office/officeart/2016/7/layout/VerticalDownArrowProcess"/>
    <dgm:cxn modelId="{80825D85-2D85-430E-9190-47D948B50E20}" type="presParOf" srcId="{9BFDE021-A361-47AD-B7E6-8D6BD06DFF08}" destId="{E7F3B24C-20D4-4DC4-BDB6-B67A11A127E6}" srcOrd="1" destOrd="0" presId="urn:microsoft.com/office/officeart/2016/7/layout/VerticalDownArrowProcess"/>
    <dgm:cxn modelId="{60BFCDD4-7E3B-4B71-8E32-EDD9499F6940}" type="presParOf" srcId="{9BFDE021-A361-47AD-B7E6-8D6BD06DFF08}" destId="{B6C615C7-6F43-496A-927E-96725B1D21D7}" srcOrd="2" destOrd="0" presId="urn:microsoft.com/office/officeart/2016/7/layout/VerticalDownArrowProcess"/>
    <dgm:cxn modelId="{4D37367A-084C-41DF-BBB7-2EF9735F37D6}" type="presParOf" srcId="{B6C615C7-6F43-496A-927E-96725B1D21D7}" destId="{91BE542A-1C48-4CD5-8E67-7243D0B3A2A2}" srcOrd="0" destOrd="0" presId="urn:microsoft.com/office/officeart/2016/7/layout/VerticalDownArrowProcess"/>
    <dgm:cxn modelId="{D2EDFB1B-7BC7-4E48-B815-228378349F09}" type="presParOf" srcId="{B6C615C7-6F43-496A-927E-96725B1D21D7}" destId="{A417F1B5-7662-4034-AF8D-AB790CD7DB92}" srcOrd="1" destOrd="0" presId="urn:microsoft.com/office/officeart/2016/7/layout/VerticalDownArrowProcess"/>
    <dgm:cxn modelId="{713AC050-D55F-4E1C-99AD-D89F4A5CE622}" type="presParOf" srcId="{B6C615C7-6F43-496A-927E-96725B1D21D7}" destId="{5E812F0A-0F75-41E7-991E-D39C8EC6BFA4}" srcOrd="2" destOrd="0" presId="urn:microsoft.com/office/officeart/2016/7/layout/VerticalDownArrowProcess"/>
    <dgm:cxn modelId="{855F67AD-980B-49CB-AD31-40561AB2E732}" type="presParOf" srcId="{9BFDE021-A361-47AD-B7E6-8D6BD06DFF08}" destId="{AD1FCEB3-4838-49A5-BA63-A25CFD893691}" srcOrd="3" destOrd="0" presId="urn:microsoft.com/office/officeart/2016/7/layout/VerticalDownArrowProcess"/>
    <dgm:cxn modelId="{3B841696-C211-4C51-9933-B873E87E1D7F}" type="presParOf" srcId="{9BFDE021-A361-47AD-B7E6-8D6BD06DFF08}" destId="{FC5B93CC-8CF3-42BE-8F5D-15E8C248BDDC}" srcOrd="4" destOrd="0" presId="urn:microsoft.com/office/officeart/2016/7/layout/VerticalDownArrowProcess"/>
    <dgm:cxn modelId="{E2EB0F6F-EA21-4A6B-B5ED-38B5D582021E}" type="presParOf" srcId="{FC5B93CC-8CF3-42BE-8F5D-15E8C248BDDC}" destId="{63971161-9C10-4642-9D59-F855659ABAFD}" srcOrd="0" destOrd="0" presId="urn:microsoft.com/office/officeart/2016/7/layout/VerticalDownArrowProcess"/>
    <dgm:cxn modelId="{6EF28721-4757-41F8-A37E-4DD3F4A3E72D}" type="presParOf" srcId="{FC5B93CC-8CF3-42BE-8F5D-15E8C248BDDC}" destId="{5D000CFD-B326-4DA6-BC53-D08F16C273FE}" srcOrd="1" destOrd="0" presId="urn:microsoft.com/office/officeart/2016/7/layout/VerticalDownArrowProcess"/>
    <dgm:cxn modelId="{E4D9F929-B81C-435A-AE65-D4C7EF7308E9}" type="presParOf" srcId="{FC5B93CC-8CF3-42BE-8F5D-15E8C248BDDC}" destId="{3C2BD3A9-2BBE-4E69-A1A8-3481BE30A6E3}" srcOrd="2" destOrd="0" presId="urn:microsoft.com/office/officeart/2016/7/layout/VerticalDownArrowProcess"/>
    <dgm:cxn modelId="{96CFD9BC-DA8A-49ED-B978-9B18AD6875C2}" type="presParOf" srcId="{9BFDE021-A361-47AD-B7E6-8D6BD06DFF08}" destId="{2D4DC1F9-460D-45CB-BAED-5514421135F9}" srcOrd="5" destOrd="0" presId="urn:microsoft.com/office/officeart/2016/7/layout/VerticalDownArrowProcess"/>
    <dgm:cxn modelId="{C6768611-FCB3-4B68-9D5E-DCC0F4F5EC72}" type="presParOf" srcId="{9BFDE021-A361-47AD-B7E6-8D6BD06DFF08}" destId="{49173AC0-9FF5-4FF2-82C2-3E4A5C9E9D8E}" srcOrd="6" destOrd="0" presId="urn:microsoft.com/office/officeart/2016/7/layout/VerticalDownArrowProcess"/>
    <dgm:cxn modelId="{D1F3AA53-8F56-407C-9BD5-BC12A1BB4F57}" type="presParOf" srcId="{49173AC0-9FF5-4FF2-82C2-3E4A5C9E9D8E}" destId="{88586DA7-976B-466D-A3A2-727196CF6E15}" srcOrd="0" destOrd="0" presId="urn:microsoft.com/office/officeart/2016/7/layout/VerticalDownArrowProcess"/>
    <dgm:cxn modelId="{94B4E6FA-DE84-44A4-952B-9D86BC4BF8A8}" type="presParOf" srcId="{49173AC0-9FF5-4FF2-82C2-3E4A5C9E9D8E}" destId="{D5606F49-E2A6-435E-BEBA-7140529A6081}" srcOrd="1" destOrd="0" presId="urn:microsoft.com/office/officeart/2016/7/layout/VerticalDownArrowProcess"/>
    <dgm:cxn modelId="{31DFF998-A88D-4213-BA78-B9EC735118B0}" type="presParOf" srcId="{49173AC0-9FF5-4FF2-82C2-3E4A5C9E9D8E}" destId="{BA4AF63E-EAF5-43B4-AF54-B55F6EC07ED2}" srcOrd="2" destOrd="0" presId="urn:microsoft.com/office/officeart/2016/7/layout/VerticalDownArrowProcess"/>
    <dgm:cxn modelId="{5E77D95B-4C3B-4168-8463-D8EB46F4805C}" type="presParOf" srcId="{9BFDE021-A361-47AD-B7E6-8D6BD06DFF08}" destId="{36B9F8EC-6F45-4C36-8CBD-0B539FC83D91}" srcOrd="7" destOrd="0" presId="urn:microsoft.com/office/officeart/2016/7/layout/VerticalDownArrowProcess"/>
    <dgm:cxn modelId="{73339900-F48B-43D4-8B02-C138F256AD23}" type="presParOf" srcId="{9BFDE021-A361-47AD-B7E6-8D6BD06DFF08}" destId="{0FB0CF64-F271-4972-BAA8-2FEECC0DE83B}" srcOrd="8" destOrd="0" presId="urn:microsoft.com/office/officeart/2016/7/layout/VerticalDownArrowProcess"/>
    <dgm:cxn modelId="{D1E2EB16-1A47-4A48-B3A5-DC9A5CD712D3}" type="presParOf" srcId="{0FB0CF64-F271-4972-BAA8-2FEECC0DE83B}" destId="{8624D90E-130A-45DE-9532-D9221C27ACBF}" srcOrd="0" destOrd="0" presId="urn:microsoft.com/office/officeart/2016/7/layout/VerticalDownArrowProcess"/>
    <dgm:cxn modelId="{5ABDB4EB-C70A-4366-9C1B-DE2FAB7F3D63}" type="presParOf" srcId="{0FB0CF64-F271-4972-BAA8-2FEECC0DE83B}" destId="{18CD7D97-3385-4C9D-9959-0094293B7624}" srcOrd="1" destOrd="0" presId="urn:microsoft.com/office/officeart/2016/7/layout/VerticalDownArrowProcess"/>
    <dgm:cxn modelId="{66D57BF0-69B3-4419-8E3E-1DE8DC43016D}" type="presParOf" srcId="{0FB0CF64-F271-4972-BAA8-2FEECC0DE83B}" destId="{5C47B955-65C4-4487-B237-0C436F71631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22D31-E3F4-4B23-8C1D-238518E871E6}"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FB1BD676-96A5-4D8B-9336-7B4C5A80D4D5}">
      <dgm:prSet/>
      <dgm:spPr/>
      <dgm:t>
        <a:bodyPr/>
        <a:lstStyle/>
        <a:p>
          <a:r>
            <a:rPr lang="en-US" b="0" i="0"/>
            <a:t>Give each page a unique meta description that clearly reflects what value the page carries.</a:t>
          </a:r>
          <a:endParaRPr lang="en-US"/>
        </a:p>
      </dgm:t>
    </dgm:pt>
    <dgm:pt modelId="{27C5D2F0-BAC8-435E-9047-1FD930684887}" type="parTrans" cxnId="{E079BB3B-D69D-4573-BAA5-3A71F6D0CBDF}">
      <dgm:prSet/>
      <dgm:spPr/>
      <dgm:t>
        <a:bodyPr/>
        <a:lstStyle/>
        <a:p>
          <a:endParaRPr lang="en-US"/>
        </a:p>
      </dgm:t>
    </dgm:pt>
    <dgm:pt modelId="{DFA7F070-AEA4-48D3-9C4B-7D66AAD32F7F}" type="sibTrans" cxnId="{E079BB3B-D69D-4573-BAA5-3A71F6D0CBDF}">
      <dgm:prSet phldrT="1" phldr="0"/>
      <dgm:spPr/>
      <dgm:t>
        <a:bodyPr/>
        <a:lstStyle/>
        <a:p>
          <a:r>
            <a:rPr lang="en-US"/>
            <a:t>1</a:t>
          </a:r>
        </a:p>
      </dgm:t>
    </dgm:pt>
    <dgm:pt modelId="{FCED08DD-4913-45EA-A68D-D10F532ACC97}">
      <dgm:prSet/>
      <dgm:spPr/>
      <dgm:t>
        <a:bodyPr/>
        <a:lstStyle/>
        <a:p>
          <a:r>
            <a:rPr lang="en-US" b="0" i="0"/>
            <a:t>Do not add duplicate meta descriptions.</a:t>
          </a:r>
          <a:endParaRPr lang="en-US"/>
        </a:p>
      </dgm:t>
    </dgm:pt>
    <dgm:pt modelId="{AE220204-9BA2-43C4-BF3C-26017C7783E5}" type="parTrans" cxnId="{571D704B-D8B8-4788-9570-5D4E4E923773}">
      <dgm:prSet/>
      <dgm:spPr/>
      <dgm:t>
        <a:bodyPr/>
        <a:lstStyle/>
        <a:p>
          <a:endParaRPr lang="en-US"/>
        </a:p>
      </dgm:t>
    </dgm:pt>
    <dgm:pt modelId="{7A26100A-0EC1-4C69-81A8-10B08791913C}" type="sibTrans" cxnId="{571D704B-D8B8-4788-9570-5D4E4E923773}">
      <dgm:prSet phldrT="2" phldr="0"/>
      <dgm:spPr/>
      <dgm:t>
        <a:bodyPr/>
        <a:lstStyle/>
        <a:p>
          <a:r>
            <a:rPr lang="en-US"/>
            <a:t>2</a:t>
          </a:r>
        </a:p>
      </dgm:t>
    </dgm:pt>
    <dgm:pt modelId="{23E9E964-0FEE-4E3B-9DAA-A9D4003F9F95}">
      <dgm:prSet/>
      <dgm:spPr/>
      <dgm:t>
        <a:bodyPr/>
        <a:lstStyle/>
        <a:p>
          <a:r>
            <a:rPr lang="en-US" b="0" i="0"/>
            <a:t>Add a clear call to action (CTA) in your descriptions like “apply today,” “check out ____,”.</a:t>
          </a:r>
          <a:endParaRPr lang="en-US"/>
        </a:p>
      </dgm:t>
    </dgm:pt>
    <dgm:pt modelId="{95A54CA8-BE18-4D4A-867F-4787E358702F}" type="parTrans" cxnId="{97F242A2-6C8C-413E-8E17-264E0588F21F}">
      <dgm:prSet/>
      <dgm:spPr/>
      <dgm:t>
        <a:bodyPr/>
        <a:lstStyle/>
        <a:p>
          <a:endParaRPr lang="en-US"/>
        </a:p>
      </dgm:t>
    </dgm:pt>
    <dgm:pt modelId="{332FB012-BFC2-415D-BD70-9F386878E820}" type="sibTrans" cxnId="{97F242A2-6C8C-413E-8E17-264E0588F21F}">
      <dgm:prSet phldrT="3" phldr="0"/>
      <dgm:spPr/>
      <dgm:t>
        <a:bodyPr/>
        <a:lstStyle/>
        <a:p>
          <a:r>
            <a:rPr lang="en-US"/>
            <a:t>3</a:t>
          </a:r>
        </a:p>
      </dgm:t>
    </dgm:pt>
    <dgm:pt modelId="{0DABFFE2-16B1-4684-9315-CE06065EF9E3}">
      <dgm:prSet/>
      <dgm:spPr/>
      <dgm:t>
        <a:bodyPr/>
        <a:lstStyle/>
        <a:p>
          <a:r>
            <a:rPr lang="en-US" b="0" i="0"/>
            <a:t>Add your targeted keywords in descriptions.</a:t>
          </a:r>
          <a:endParaRPr lang="en-US"/>
        </a:p>
      </dgm:t>
    </dgm:pt>
    <dgm:pt modelId="{6984E4CC-11B6-4896-A95B-807321DCADBF}" type="parTrans" cxnId="{CC5DD917-50AF-4652-9A61-B9D6099FC99C}">
      <dgm:prSet/>
      <dgm:spPr/>
      <dgm:t>
        <a:bodyPr/>
        <a:lstStyle/>
        <a:p>
          <a:endParaRPr lang="en-US"/>
        </a:p>
      </dgm:t>
    </dgm:pt>
    <dgm:pt modelId="{5032D923-4A89-4DB0-AC21-6F0F209F8F74}" type="sibTrans" cxnId="{CC5DD917-50AF-4652-9A61-B9D6099FC99C}">
      <dgm:prSet phldrT="4" phldr="0"/>
      <dgm:spPr/>
      <dgm:t>
        <a:bodyPr/>
        <a:lstStyle/>
        <a:p>
          <a:r>
            <a:rPr lang="en-US"/>
            <a:t>4</a:t>
          </a:r>
        </a:p>
      </dgm:t>
    </dgm:pt>
    <dgm:pt modelId="{59C3F49C-7B94-410E-8068-70AB47734A21}">
      <dgm:prSet/>
      <dgm:spPr/>
      <dgm:t>
        <a:bodyPr/>
        <a:lstStyle/>
        <a:p>
          <a:r>
            <a:rPr lang="en-US" b="0" i="0"/>
            <a:t>Add any discounts or offers you have.</a:t>
          </a:r>
          <a:endParaRPr lang="en-US"/>
        </a:p>
      </dgm:t>
    </dgm:pt>
    <dgm:pt modelId="{CF2F5BC5-E14B-4D04-B306-15EC49E785D0}" type="parTrans" cxnId="{B73A1FFE-A3AC-487E-8739-4B4A1857354F}">
      <dgm:prSet/>
      <dgm:spPr/>
      <dgm:t>
        <a:bodyPr/>
        <a:lstStyle/>
        <a:p>
          <a:endParaRPr lang="en-US"/>
        </a:p>
      </dgm:t>
    </dgm:pt>
    <dgm:pt modelId="{40EBAEA0-FE5D-4F13-81C9-ACA76BE51E54}" type="sibTrans" cxnId="{B73A1FFE-A3AC-487E-8739-4B4A1857354F}">
      <dgm:prSet phldrT="5" phldr="0"/>
      <dgm:spPr/>
      <dgm:t>
        <a:bodyPr/>
        <a:lstStyle/>
        <a:p>
          <a:r>
            <a:rPr lang="en-US"/>
            <a:t>5</a:t>
          </a:r>
        </a:p>
      </dgm:t>
    </dgm:pt>
    <dgm:pt modelId="{F3DAD11E-474F-4C4D-9311-34263C0B2523}" type="pres">
      <dgm:prSet presAssocID="{5DC22D31-E3F4-4B23-8C1D-238518E871E6}" presName="Name0" presStyleCnt="0">
        <dgm:presLayoutVars>
          <dgm:animLvl val="lvl"/>
          <dgm:resizeHandles val="exact"/>
        </dgm:presLayoutVars>
      </dgm:prSet>
      <dgm:spPr/>
    </dgm:pt>
    <dgm:pt modelId="{B2E06820-F8B0-49FB-9D64-BE76A0751D93}" type="pres">
      <dgm:prSet presAssocID="{FB1BD676-96A5-4D8B-9336-7B4C5A80D4D5}" presName="compositeNode" presStyleCnt="0">
        <dgm:presLayoutVars>
          <dgm:bulletEnabled val="1"/>
        </dgm:presLayoutVars>
      </dgm:prSet>
      <dgm:spPr/>
    </dgm:pt>
    <dgm:pt modelId="{E3AB2ADA-4F23-4A99-B7C0-A39F9829EDC9}" type="pres">
      <dgm:prSet presAssocID="{FB1BD676-96A5-4D8B-9336-7B4C5A80D4D5}" presName="bgRect" presStyleLbl="bgAccFollowNode1" presStyleIdx="0" presStyleCnt="5"/>
      <dgm:spPr/>
    </dgm:pt>
    <dgm:pt modelId="{CD0A76CC-36AC-4CD6-ABE6-7463A0BA2A70}" type="pres">
      <dgm:prSet presAssocID="{DFA7F070-AEA4-48D3-9C4B-7D66AAD32F7F}" presName="sibTransNodeCircle" presStyleLbl="alignNode1" presStyleIdx="0" presStyleCnt="10">
        <dgm:presLayoutVars>
          <dgm:chMax val="0"/>
          <dgm:bulletEnabled/>
        </dgm:presLayoutVars>
      </dgm:prSet>
      <dgm:spPr/>
    </dgm:pt>
    <dgm:pt modelId="{CAC16DCC-F19F-40E3-B7FA-F09005A27966}" type="pres">
      <dgm:prSet presAssocID="{FB1BD676-96A5-4D8B-9336-7B4C5A80D4D5}" presName="bottomLine" presStyleLbl="alignNode1" presStyleIdx="1" presStyleCnt="10">
        <dgm:presLayoutVars/>
      </dgm:prSet>
      <dgm:spPr/>
    </dgm:pt>
    <dgm:pt modelId="{DD5D38E7-8552-4817-A382-3CFE638FE6B2}" type="pres">
      <dgm:prSet presAssocID="{FB1BD676-96A5-4D8B-9336-7B4C5A80D4D5}" presName="nodeText" presStyleLbl="bgAccFollowNode1" presStyleIdx="0" presStyleCnt="5">
        <dgm:presLayoutVars>
          <dgm:bulletEnabled val="1"/>
        </dgm:presLayoutVars>
      </dgm:prSet>
      <dgm:spPr/>
    </dgm:pt>
    <dgm:pt modelId="{F78956DC-F5B5-4385-9A45-529C289729DB}" type="pres">
      <dgm:prSet presAssocID="{DFA7F070-AEA4-48D3-9C4B-7D66AAD32F7F}" presName="sibTrans" presStyleCnt="0"/>
      <dgm:spPr/>
    </dgm:pt>
    <dgm:pt modelId="{939C082E-31CA-4B95-8C36-79D54AB1B520}" type="pres">
      <dgm:prSet presAssocID="{FCED08DD-4913-45EA-A68D-D10F532ACC97}" presName="compositeNode" presStyleCnt="0">
        <dgm:presLayoutVars>
          <dgm:bulletEnabled val="1"/>
        </dgm:presLayoutVars>
      </dgm:prSet>
      <dgm:spPr/>
    </dgm:pt>
    <dgm:pt modelId="{FD91D64A-D564-4F98-B885-80FCDAC33A3E}" type="pres">
      <dgm:prSet presAssocID="{FCED08DD-4913-45EA-A68D-D10F532ACC97}" presName="bgRect" presStyleLbl="bgAccFollowNode1" presStyleIdx="1" presStyleCnt="5"/>
      <dgm:spPr/>
    </dgm:pt>
    <dgm:pt modelId="{475EC28A-E384-4411-BDD6-B96B64F50118}" type="pres">
      <dgm:prSet presAssocID="{7A26100A-0EC1-4C69-81A8-10B08791913C}" presName="sibTransNodeCircle" presStyleLbl="alignNode1" presStyleIdx="2" presStyleCnt="10">
        <dgm:presLayoutVars>
          <dgm:chMax val="0"/>
          <dgm:bulletEnabled/>
        </dgm:presLayoutVars>
      </dgm:prSet>
      <dgm:spPr/>
    </dgm:pt>
    <dgm:pt modelId="{1F8177CD-F47E-4D78-B2B6-494DB26B59FB}" type="pres">
      <dgm:prSet presAssocID="{FCED08DD-4913-45EA-A68D-D10F532ACC97}" presName="bottomLine" presStyleLbl="alignNode1" presStyleIdx="3" presStyleCnt="10">
        <dgm:presLayoutVars/>
      </dgm:prSet>
      <dgm:spPr/>
    </dgm:pt>
    <dgm:pt modelId="{B0724BAC-3B53-4CE0-AC83-16A7BAA80873}" type="pres">
      <dgm:prSet presAssocID="{FCED08DD-4913-45EA-A68D-D10F532ACC97}" presName="nodeText" presStyleLbl="bgAccFollowNode1" presStyleIdx="1" presStyleCnt="5">
        <dgm:presLayoutVars>
          <dgm:bulletEnabled val="1"/>
        </dgm:presLayoutVars>
      </dgm:prSet>
      <dgm:spPr/>
    </dgm:pt>
    <dgm:pt modelId="{2A0B3CFC-C021-4B11-A3E0-89C6CDB7A1F2}" type="pres">
      <dgm:prSet presAssocID="{7A26100A-0EC1-4C69-81A8-10B08791913C}" presName="sibTrans" presStyleCnt="0"/>
      <dgm:spPr/>
    </dgm:pt>
    <dgm:pt modelId="{4E79E2DC-B41F-4A75-91C4-E364015AF83A}" type="pres">
      <dgm:prSet presAssocID="{23E9E964-0FEE-4E3B-9DAA-A9D4003F9F95}" presName="compositeNode" presStyleCnt="0">
        <dgm:presLayoutVars>
          <dgm:bulletEnabled val="1"/>
        </dgm:presLayoutVars>
      </dgm:prSet>
      <dgm:spPr/>
    </dgm:pt>
    <dgm:pt modelId="{A3104C82-6246-476D-ABED-DCC977006A9B}" type="pres">
      <dgm:prSet presAssocID="{23E9E964-0FEE-4E3B-9DAA-A9D4003F9F95}" presName="bgRect" presStyleLbl="bgAccFollowNode1" presStyleIdx="2" presStyleCnt="5"/>
      <dgm:spPr/>
    </dgm:pt>
    <dgm:pt modelId="{7BA8D19C-DD89-4F1C-993D-291DE7751FA1}" type="pres">
      <dgm:prSet presAssocID="{332FB012-BFC2-415D-BD70-9F386878E820}" presName="sibTransNodeCircle" presStyleLbl="alignNode1" presStyleIdx="4" presStyleCnt="10">
        <dgm:presLayoutVars>
          <dgm:chMax val="0"/>
          <dgm:bulletEnabled/>
        </dgm:presLayoutVars>
      </dgm:prSet>
      <dgm:spPr/>
    </dgm:pt>
    <dgm:pt modelId="{63432C25-FE21-4AB9-B802-9822DAC686C0}" type="pres">
      <dgm:prSet presAssocID="{23E9E964-0FEE-4E3B-9DAA-A9D4003F9F95}" presName="bottomLine" presStyleLbl="alignNode1" presStyleIdx="5" presStyleCnt="10">
        <dgm:presLayoutVars/>
      </dgm:prSet>
      <dgm:spPr/>
    </dgm:pt>
    <dgm:pt modelId="{7E293628-CCD4-480E-B855-4E16192FEA13}" type="pres">
      <dgm:prSet presAssocID="{23E9E964-0FEE-4E3B-9DAA-A9D4003F9F95}" presName="nodeText" presStyleLbl="bgAccFollowNode1" presStyleIdx="2" presStyleCnt="5">
        <dgm:presLayoutVars>
          <dgm:bulletEnabled val="1"/>
        </dgm:presLayoutVars>
      </dgm:prSet>
      <dgm:spPr/>
    </dgm:pt>
    <dgm:pt modelId="{A6044990-44CD-4856-8ED2-EC2A9647E94E}" type="pres">
      <dgm:prSet presAssocID="{332FB012-BFC2-415D-BD70-9F386878E820}" presName="sibTrans" presStyleCnt="0"/>
      <dgm:spPr/>
    </dgm:pt>
    <dgm:pt modelId="{C4B5FD11-48DC-4C3F-B297-B8E8202AFEF6}" type="pres">
      <dgm:prSet presAssocID="{0DABFFE2-16B1-4684-9315-CE06065EF9E3}" presName="compositeNode" presStyleCnt="0">
        <dgm:presLayoutVars>
          <dgm:bulletEnabled val="1"/>
        </dgm:presLayoutVars>
      </dgm:prSet>
      <dgm:spPr/>
    </dgm:pt>
    <dgm:pt modelId="{59F0A45B-77A4-4147-9914-4B02E1231DF6}" type="pres">
      <dgm:prSet presAssocID="{0DABFFE2-16B1-4684-9315-CE06065EF9E3}" presName="bgRect" presStyleLbl="bgAccFollowNode1" presStyleIdx="3" presStyleCnt="5"/>
      <dgm:spPr/>
    </dgm:pt>
    <dgm:pt modelId="{9B8AFA10-9806-434A-99C6-F2E0D9EA3FA5}" type="pres">
      <dgm:prSet presAssocID="{5032D923-4A89-4DB0-AC21-6F0F209F8F74}" presName="sibTransNodeCircle" presStyleLbl="alignNode1" presStyleIdx="6" presStyleCnt="10">
        <dgm:presLayoutVars>
          <dgm:chMax val="0"/>
          <dgm:bulletEnabled/>
        </dgm:presLayoutVars>
      </dgm:prSet>
      <dgm:spPr/>
    </dgm:pt>
    <dgm:pt modelId="{3F163BF4-CB0D-480B-A3F1-88A37E2E8A7C}" type="pres">
      <dgm:prSet presAssocID="{0DABFFE2-16B1-4684-9315-CE06065EF9E3}" presName="bottomLine" presStyleLbl="alignNode1" presStyleIdx="7" presStyleCnt="10">
        <dgm:presLayoutVars/>
      </dgm:prSet>
      <dgm:spPr/>
    </dgm:pt>
    <dgm:pt modelId="{2AB29F02-4DAF-4786-92F2-7A2266450B74}" type="pres">
      <dgm:prSet presAssocID="{0DABFFE2-16B1-4684-9315-CE06065EF9E3}" presName="nodeText" presStyleLbl="bgAccFollowNode1" presStyleIdx="3" presStyleCnt="5">
        <dgm:presLayoutVars>
          <dgm:bulletEnabled val="1"/>
        </dgm:presLayoutVars>
      </dgm:prSet>
      <dgm:spPr/>
    </dgm:pt>
    <dgm:pt modelId="{31B09D27-A35C-4D9E-B3D3-9CCE892EF9CA}" type="pres">
      <dgm:prSet presAssocID="{5032D923-4A89-4DB0-AC21-6F0F209F8F74}" presName="sibTrans" presStyleCnt="0"/>
      <dgm:spPr/>
    </dgm:pt>
    <dgm:pt modelId="{D93521DB-F436-4A97-B4B1-764273EBECCA}" type="pres">
      <dgm:prSet presAssocID="{59C3F49C-7B94-410E-8068-70AB47734A21}" presName="compositeNode" presStyleCnt="0">
        <dgm:presLayoutVars>
          <dgm:bulletEnabled val="1"/>
        </dgm:presLayoutVars>
      </dgm:prSet>
      <dgm:spPr/>
    </dgm:pt>
    <dgm:pt modelId="{0F781DBF-D1FA-4DC9-9129-136377B8D192}" type="pres">
      <dgm:prSet presAssocID="{59C3F49C-7B94-410E-8068-70AB47734A21}" presName="bgRect" presStyleLbl="bgAccFollowNode1" presStyleIdx="4" presStyleCnt="5"/>
      <dgm:spPr/>
    </dgm:pt>
    <dgm:pt modelId="{53210E60-E5E6-46A0-ACBC-590D118E2385}" type="pres">
      <dgm:prSet presAssocID="{40EBAEA0-FE5D-4F13-81C9-ACA76BE51E54}" presName="sibTransNodeCircle" presStyleLbl="alignNode1" presStyleIdx="8" presStyleCnt="10">
        <dgm:presLayoutVars>
          <dgm:chMax val="0"/>
          <dgm:bulletEnabled/>
        </dgm:presLayoutVars>
      </dgm:prSet>
      <dgm:spPr/>
    </dgm:pt>
    <dgm:pt modelId="{A10450E6-2914-490F-A9F6-9182F8A966A4}" type="pres">
      <dgm:prSet presAssocID="{59C3F49C-7B94-410E-8068-70AB47734A21}" presName="bottomLine" presStyleLbl="alignNode1" presStyleIdx="9" presStyleCnt="10">
        <dgm:presLayoutVars/>
      </dgm:prSet>
      <dgm:spPr/>
    </dgm:pt>
    <dgm:pt modelId="{551CFC8F-3365-4BCC-B158-C588D1571C87}" type="pres">
      <dgm:prSet presAssocID="{59C3F49C-7B94-410E-8068-70AB47734A21}" presName="nodeText" presStyleLbl="bgAccFollowNode1" presStyleIdx="4" presStyleCnt="5">
        <dgm:presLayoutVars>
          <dgm:bulletEnabled val="1"/>
        </dgm:presLayoutVars>
      </dgm:prSet>
      <dgm:spPr/>
    </dgm:pt>
  </dgm:ptLst>
  <dgm:cxnLst>
    <dgm:cxn modelId="{CC5DD917-50AF-4652-9A61-B9D6099FC99C}" srcId="{5DC22D31-E3F4-4B23-8C1D-238518E871E6}" destId="{0DABFFE2-16B1-4684-9315-CE06065EF9E3}" srcOrd="3" destOrd="0" parTransId="{6984E4CC-11B6-4896-A95B-807321DCADBF}" sibTransId="{5032D923-4A89-4DB0-AC21-6F0F209F8F74}"/>
    <dgm:cxn modelId="{B0DA4520-BA17-42F9-A6EC-416C35C4D651}" type="presOf" srcId="{5DC22D31-E3F4-4B23-8C1D-238518E871E6}" destId="{F3DAD11E-474F-4C4D-9311-34263C0B2523}" srcOrd="0" destOrd="0" presId="urn:microsoft.com/office/officeart/2016/7/layout/BasicLinearProcessNumbered"/>
    <dgm:cxn modelId="{48A61B31-AB9B-4A44-8443-4329117DBBC0}" type="presOf" srcId="{FB1BD676-96A5-4D8B-9336-7B4C5A80D4D5}" destId="{DD5D38E7-8552-4817-A382-3CFE638FE6B2}" srcOrd="1" destOrd="0" presId="urn:microsoft.com/office/officeart/2016/7/layout/BasicLinearProcessNumbered"/>
    <dgm:cxn modelId="{3A09B333-C32F-40CC-AF55-0FE7499E6D20}" type="presOf" srcId="{7A26100A-0EC1-4C69-81A8-10B08791913C}" destId="{475EC28A-E384-4411-BDD6-B96B64F50118}" srcOrd="0" destOrd="0" presId="urn:microsoft.com/office/officeart/2016/7/layout/BasicLinearProcessNumbered"/>
    <dgm:cxn modelId="{E079BB3B-D69D-4573-BAA5-3A71F6D0CBDF}" srcId="{5DC22D31-E3F4-4B23-8C1D-238518E871E6}" destId="{FB1BD676-96A5-4D8B-9336-7B4C5A80D4D5}" srcOrd="0" destOrd="0" parTransId="{27C5D2F0-BAC8-435E-9047-1FD930684887}" sibTransId="{DFA7F070-AEA4-48D3-9C4B-7D66AAD32F7F}"/>
    <dgm:cxn modelId="{CB8E625C-1BE0-4F38-96DC-3DFBBF1172CE}" type="presOf" srcId="{FCED08DD-4913-45EA-A68D-D10F532ACC97}" destId="{FD91D64A-D564-4F98-B885-80FCDAC33A3E}" srcOrd="0" destOrd="0" presId="urn:microsoft.com/office/officeart/2016/7/layout/BasicLinearProcessNumbered"/>
    <dgm:cxn modelId="{2FDB2A62-8132-47E5-A825-B050CE51BC71}" type="presOf" srcId="{23E9E964-0FEE-4E3B-9DAA-A9D4003F9F95}" destId="{7E293628-CCD4-480E-B855-4E16192FEA13}" srcOrd="1" destOrd="0" presId="urn:microsoft.com/office/officeart/2016/7/layout/BasicLinearProcessNumbered"/>
    <dgm:cxn modelId="{571D704B-D8B8-4788-9570-5D4E4E923773}" srcId="{5DC22D31-E3F4-4B23-8C1D-238518E871E6}" destId="{FCED08DD-4913-45EA-A68D-D10F532ACC97}" srcOrd="1" destOrd="0" parTransId="{AE220204-9BA2-43C4-BF3C-26017C7783E5}" sibTransId="{7A26100A-0EC1-4C69-81A8-10B08791913C}"/>
    <dgm:cxn modelId="{DB5B4271-CE6C-430B-A161-1685F97746FF}" type="presOf" srcId="{FCED08DD-4913-45EA-A68D-D10F532ACC97}" destId="{B0724BAC-3B53-4CE0-AC83-16A7BAA80873}" srcOrd="1" destOrd="0" presId="urn:microsoft.com/office/officeart/2016/7/layout/BasicLinearProcessNumbered"/>
    <dgm:cxn modelId="{AA7F6457-C9CB-461B-A081-CDB35EF6BF34}" type="presOf" srcId="{5032D923-4A89-4DB0-AC21-6F0F209F8F74}" destId="{9B8AFA10-9806-434A-99C6-F2E0D9EA3FA5}" srcOrd="0" destOrd="0" presId="urn:microsoft.com/office/officeart/2016/7/layout/BasicLinearProcessNumbered"/>
    <dgm:cxn modelId="{52D0405A-6671-4250-A63C-DDB4AC73F64C}" type="presOf" srcId="{332FB012-BFC2-415D-BD70-9F386878E820}" destId="{7BA8D19C-DD89-4F1C-993D-291DE7751FA1}" srcOrd="0" destOrd="0" presId="urn:microsoft.com/office/officeart/2016/7/layout/BasicLinearProcessNumbered"/>
    <dgm:cxn modelId="{218DE75A-E608-4389-A844-C0FF49A1DBD9}" type="presOf" srcId="{40EBAEA0-FE5D-4F13-81C9-ACA76BE51E54}" destId="{53210E60-E5E6-46A0-ACBC-590D118E2385}" srcOrd="0" destOrd="0" presId="urn:microsoft.com/office/officeart/2016/7/layout/BasicLinearProcessNumbered"/>
    <dgm:cxn modelId="{9F366292-D0A6-406E-8736-7A813B24ACA9}" type="presOf" srcId="{0DABFFE2-16B1-4684-9315-CE06065EF9E3}" destId="{59F0A45B-77A4-4147-9914-4B02E1231DF6}" srcOrd="0" destOrd="0" presId="urn:microsoft.com/office/officeart/2016/7/layout/BasicLinearProcessNumbered"/>
    <dgm:cxn modelId="{97F242A2-6C8C-413E-8E17-264E0588F21F}" srcId="{5DC22D31-E3F4-4B23-8C1D-238518E871E6}" destId="{23E9E964-0FEE-4E3B-9DAA-A9D4003F9F95}" srcOrd="2" destOrd="0" parTransId="{95A54CA8-BE18-4D4A-867F-4787E358702F}" sibTransId="{332FB012-BFC2-415D-BD70-9F386878E820}"/>
    <dgm:cxn modelId="{2D5C3CB7-B399-4495-87E5-7338137BD878}" type="presOf" srcId="{FB1BD676-96A5-4D8B-9336-7B4C5A80D4D5}" destId="{E3AB2ADA-4F23-4A99-B7C0-A39F9829EDC9}" srcOrd="0" destOrd="0" presId="urn:microsoft.com/office/officeart/2016/7/layout/BasicLinearProcessNumbered"/>
    <dgm:cxn modelId="{37CD9BC7-625F-4AA7-AFE2-D0006B463862}" type="presOf" srcId="{DFA7F070-AEA4-48D3-9C4B-7D66AAD32F7F}" destId="{CD0A76CC-36AC-4CD6-ABE6-7463A0BA2A70}" srcOrd="0" destOrd="0" presId="urn:microsoft.com/office/officeart/2016/7/layout/BasicLinearProcessNumbered"/>
    <dgm:cxn modelId="{C635C6C8-35AF-46DC-9E28-6F6FA66FBF91}" type="presOf" srcId="{23E9E964-0FEE-4E3B-9DAA-A9D4003F9F95}" destId="{A3104C82-6246-476D-ABED-DCC977006A9B}" srcOrd="0" destOrd="0" presId="urn:microsoft.com/office/officeart/2016/7/layout/BasicLinearProcessNumbered"/>
    <dgm:cxn modelId="{4CF64CE1-C90B-44B0-B7B5-99CC32C57301}" type="presOf" srcId="{59C3F49C-7B94-410E-8068-70AB47734A21}" destId="{0F781DBF-D1FA-4DC9-9129-136377B8D192}" srcOrd="0" destOrd="0" presId="urn:microsoft.com/office/officeart/2016/7/layout/BasicLinearProcessNumbered"/>
    <dgm:cxn modelId="{7838B5E6-AACC-4D2F-8306-D9DE71880F7E}" type="presOf" srcId="{59C3F49C-7B94-410E-8068-70AB47734A21}" destId="{551CFC8F-3365-4BCC-B158-C588D1571C87}" srcOrd="1" destOrd="0" presId="urn:microsoft.com/office/officeart/2016/7/layout/BasicLinearProcessNumbered"/>
    <dgm:cxn modelId="{638F13E8-9718-43BE-AE97-AC9838E44AEE}" type="presOf" srcId="{0DABFFE2-16B1-4684-9315-CE06065EF9E3}" destId="{2AB29F02-4DAF-4786-92F2-7A2266450B74}" srcOrd="1" destOrd="0" presId="urn:microsoft.com/office/officeart/2016/7/layout/BasicLinearProcessNumbered"/>
    <dgm:cxn modelId="{B73A1FFE-A3AC-487E-8739-4B4A1857354F}" srcId="{5DC22D31-E3F4-4B23-8C1D-238518E871E6}" destId="{59C3F49C-7B94-410E-8068-70AB47734A21}" srcOrd="4" destOrd="0" parTransId="{CF2F5BC5-E14B-4D04-B306-15EC49E785D0}" sibTransId="{40EBAEA0-FE5D-4F13-81C9-ACA76BE51E54}"/>
    <dgm:cxn modelId="{515B7961-0DD3-460F-BEE3-BB574B4DCA65}" type="presParOf" srcId="{F3DAD11E-474F-4C4D-9311-34263C0B2523}" destId="{B2E06820-F8B0-49FB-9D64-BE76A0751D93}" srcOrd="0" destOrd="0" presId="urn:microsoft.com/office/officeart/2016/7/layout/BasicLinearProcessNumbered"/>
    <dgm:cxn modelId="{B14B86A1-CF6C-4E9B-9F35-B9C336ADD9BE}" type="presParOf" srcId="{B2E06820-F8B0-49FB-9D64-BE76A0751D93}" destId="{E3AB2ADA-4F23-4A99-B7C0-A39F9829EDC9}" srcOrd="0" destOrd="0" presId="urn:microsoft.com/office/officeart/2016/7/layout/BasicLinearProcessNumbered"/>
    <dgm:cxn modelId="{08D64FAA-8BD5-447A-94B7-F348E6B794C1}" type="presParOf" srcId="{B2E06820-F8B0-49FB-9D64-BE76A0751D93}" destId="{CD0A76CC-36AC-4CD6-ABE6-7463A0BA2A70}" srcOrd="1" destOrd="0" presId="urn:microsoft.com/office/officeart/2016/7/layout/BasicLinearProcessNumbered"/>
    <dgm:cxn modelId="{24B13F9D-4BCE-4AB3-B805-A6B7D0E2E45E}" type="presParOf" srcId="{B2E06820-F8B0-49FB-9D64-BE76A0751D93}" destId="{CAC16DCC-F19F-40E3-B7FA-F09005A27966}" srcOrd="2" destOrd="0" presId="urn:microsoft.com/office/officeart/2016/7/layout/BasicLinearProcessNumbered"/>
    <dgm:cxn modelId="{7FDBD9A8-B51C-47F4-A9D6-B8D0B6223A83}" type="presParOf" srcId="{B2E06820-F8B0-49FB-9D64-BE76A0751D93}" destId="{DD5D38E7-8552-4817-A382-3CFE638FE6B2}" srcOrd="3" destOrd="0" presId="urn:microsoft.com/office/officeart/2016/7/layout/BasicLinearProcessNumbered"/>
    <dgm:cxn modelId="{289EDB71-9AC9-447F-83CB-2044BB2F0174}" type="presParOf" srcId="{F3DAD11E-474F-4C4D-9311-34263C0B2523}" destId="{F78956DC-F5B5-4385-9A45-529C289729DB}" srcOrd="1" destOrd="0" presId="urn:microsoft.com/office/officeart/2016/7/layout/BasicLinearProcessNumbered"/>
    <dgm:cxn modelId="{80BD94A2-EA27-4647-A6D8-C03C3393454C}" type="presParOf" srcId="{F3DAD11E-474F-4C4D-9311-34263C0B2523}" destId="{939C082E-31CA-4B95-8C36-79D54AB1B520}" srcOrd="2" destOrd="0" presId="urn:microsoft.com/office/officeart/2016/7/layout/BasicLinearProcessNumbered"/>
    <dgm:cxn modelId="{E6090ED5-38A4-4124-A306-91B4E6E103A2}" type="presParOf" srcId="{939C082E-31CA-4B95-8C36-79D54AB1B520}" destId="{FD91D64A-D564-4F98-B885-80FCDAC33A3E}" srcOrd="0" destOrd="0" presId="urn:microsoft.com/office/officeart/2016/7/layout/BasicLinearProcessNumbered"/>
    <dgm:cxn modelId="{D931C39E-5A4D-42EB-899D-DFE27B10DD66}" type="presParOf" srcId="{939C082E-31CA-4B95-8C36-79D54AB1B520}" destId="{475EC28A-E384-4411-BDD6-B96B64F50118}" srcOrd="1" destOrd="0" presId="urn:microsoft.com/office/officeart/2016/7/layout/BasicLinearProcessNumbered"/>
    <dgm:cxn modelId="{1B87BA46-B1CC-402F-AE70-D9B1BB390E77}" type="presParOf" srcId="{939C082E-31CA-4B95-8C36-79D54AB1B520}" destId="{1F8177CD-F47E-4D78-B2B6-494DB26B59FB}" srcOrd="2" destOrd="0" presId="urn:microsoft.com/office/officeart/2016/7/layout/BasicLinearProcessNumbered"/>
    <dgm:cxn modelId="{1915EE39-90DC-45B8-8209-0CF6AC173166}" type="presParOf" srcId="{939C082E-31CA-4B95-8C36-79D54AB1B520}" destId="{B0724BAC-3B53-4CE0-AC83-16A7BAA80873}" srcOrd="3" destOrd="0" presId="urn:microsoft.com/office/officeart/2016/7/layout/BasicLinearProcessNumbered"/>
    <dgm:cxn modelId="{89F5386E-5962-415C-86D1-3BE6E39904C7}" type="presParOf" srcId="{F3DAD11E-474F-4C4D-9311-34263C0B2523}" destId="{2A0B3CFC-C021-4B11-A3E0-89C6CDB7A1F2}" srcOrd="3" destOrd="0" presId="urn:microsoft.com/office/officeart/2016/7/layout/BasicLinearProcessNumbered"/>
    <dgm:cxn modelId="{BEC56A9C-54FE-4DB5-98BA-B5FA995101B8}" type="presParOf" srcId="{F3DAD11E-474F-4C4D-9311-34263C0B2523}" destId="{4E79E2DC-B41F-4A75-91C4-E364015AF83A}" srcOrd="4" destOrd="0" presId="urn:microsoft.com/office/officeart/2016/7/layout/BasicLinearProcessNumbered"/>
    <dgm:cxn modelId="{D53C1A00-EE02-497D-97EB-CCD267E84777}" type="presParOf" srcId="{4E79E2DC-B41F-4A75-91C4-E364015AF83A}" destId="{A3104C82-6246-476D-ABED-DCC977006A9B}" srcOrd="0" destOrd="0" presId="urn:microsoft.com/office/officeart/2016/7/layout/BasicLinearProcessNumbered"/>
    <dgm:cxn modelId="{1DB71E47-9A8A-433D-A147-C0BED93D025B}" type="presParOf" srcId="{4E79E2DC-B41F-4A75-91C4-E364015AF83A}" destId="{7BA8D19C-DD89-4F1C-993D-291DE7751FA1}" srcOrd="1" destOrd="0" presId="urn:microsoft.com/office/officeart/2016/7/layout/BasicLinearProcessNumbered"/>
    <dgm:cxn modelId="{4AAF1CB0-CB9C-4411-B623-744FB25AE166}" type="presParOf" srcId="{4E79E2DC-B41F-4A75-91C4-E364015AF83A}" destId="{63432C25-FE21-4AB9-B802-9822DAC686C0}" srcOrd="2" destOrd="0" presId="urn:microsoft.com/office/officeart/2016/7/layout/BasicLinearProcessNumbered"/>
    <dgm:cxn modelId="{A857235B-257C-46A0-81FF-99DAD608A945}" type="presParOf" srcId="{4E79E2DC-B41F-4A75-91C4-E364015AF83A}" destId="{7E293628-CCD4-480E-B855-4E16192FEA13}" srcOrd="3" destOrd="0" presId="urn:microsoft.com/office/officeart/2016/7/layout/BasicLinearProcessNumbered"/>
    <dgm:cxn modelId="{6C391FAE-C566-4260-9867-226CA1DF7442}" type="presParOf" srcId="{F3DAD11E-474F-4C4D-9311-34263C0B2523}" destId="{A6044990-44CD-4856-8ED2-EC2A9647E94E}" srcOrd="5" destOrd="0" presId="urn:microsoft.com/office/officeart/2016/7/layout/BasicLinearProcessNumbered"/>
    <dgm:cxn modelId="{B1D7AAF3-E5FD-4966-956A-E391873203DB}" type="presParOf" srcId="{F3DAD11E-474F-4C4D-9311-34263C0B2523}" destId="{C4B5FD11-48DC-4C3F-B297-B8E8202AFEF6}" srcOrd="6" destOrd="0" presId="urn:microsoft.com/office/officeart/2016/7/layout/BasicLinearProcessNumbered"/>
    <dgm:cxn modelId="{82E01F11-B34C-4772-8B26-D6570B80E9E2}" type="presParOf" srcId="{C4B5FD11-48DC-4C3F-B297-B8E8202AFEF6}" destId="{59F0A45B-77A4-4147-9914-4B02E1231DF6}" srcOrd="0" destOrd="0" presId="urn:microsoft.com/office/officeart/2016/7/layout/BasicLinearProcessNumbered"/>
    <dgm:cxn modelId="{E335C00F-5F51-4007-92A9-CD62EAFD93B6}" type="presParOf" srcId="{C4B5FD11-48DC-4C3F-B297-B8E8202AFEF6}" destId="{9B8AFA10-9806-434A-99C6-F2E0D9EA3FA5}" srcOrd="1" destOrd="0" presId="urn:microsoft.com/office/officeart/2016/7/layout/BasicLinearProcessNumbered"/>
    <dgm:cxn modelId="{6A8437D6-A343-4E5C-B939-B3569E80CD3D}" type="presParOf" srcId="{C4B5FD11-48DC-4C3F-B297-B8E8202AFEF6}" destId="{3F163BF4-CB0D-480B-A3F1-88A37E2E8A7C}" srcOrd="2" destOrd="0" presId="urn:microsoft.com/office/officeart/2016/7/layout/BasicLinearProcessNumbered"/>
    <dgm:cxn modelId="{0A3CF403-15D9-4D90-BF1A-54CB327E84CB}" type="presParOf" srcId="{C4B5FD11-48DC-4C3F-B297-B8E8202AFEF6}" destId="{2AB29F02-4DAF-4786-92F2-7A2266450B74}" srcOrd="3" destOrd="0" presId="urn:microsoft.com/office/officeart/2016/7/layout/BasicLinearProcessNumbered"/>
    <dgm:cxn modelId="{D904B3B4-0506-416E-AFAF-A679297A743F}" type="presParOf" srcId="{F3DAD11E-474F-4C4D-9311-34263C0B2523}" destId="{31B09D27-A35C-4D9E-B3D3-9CCE892EF9CA}" srcOrd="7" destOrd="0" presId="urn:microsoft.com/office/officeart/2016/7/layout/BasicLinearProcessNumbered"/>
    <dgm:cxn modelId="{61FC9E7B-212E-448D-95CB-97EFDC190D76}" type="presParOf" srcId="{F3DAD11E-474F-4C4D-9311-34263C0B2523}" destId="{D93521DB-F436-4A97-B4B1-764273EBECCA}" srcOrd="8" destOrd="0" presId="urn:microsoft.com/office/officeart/2016/7/layout/BasicLinearProcessNumbered"/>
    <dgm:cxn modelId="{F03FE97F-F16F-4BB6-BF76-549409674024}" type="presParOf" srcId="{D93521DB-F436-4A97-B4B1-764273EBECCA}" destId="{0F781DBF-D1FA-4DC9-9129-136377B8D192}" srcOrd="0" destOrd="0" presId="urn:microsoft.com/office/officeart/2016/7/layout/BasicLinearProcessNumbered"/>
    <dgm:cxn modelId="{30569C1C-BDF6-4CB2-8B09-5C3EB023590F}" type="presParOf" srcId="{D93521DB-F436-4A97-B4B1-764273EBECCA}" destId="{53210E60-E5E6-46A0-ACBC-590D118E2385}" srcOrd="1" destOrd="0" presId="urn:microsoft.com/office/officeart/2016/7/layout/BasicLinearProcessNumbered"/>
    <dgm:cxn modelId="{E69A3194-2E94-482A-987A-F05C6C8401D3}" type="presParOf" srcId="{D93521DB-F436-4A97-B4B1-764273EBECCA}" destId="{A10450E6-2914-490F-A9F6-9182F8A966A4}" srcOrd="2" destOrd="0" presId="urn:microsoft.com/office/officeart/2016/7/layout/BasicLinearProcessNumbered"/>
    <dgm:cxn modelId="{A0743DEC-6CAA-41C6-A948-1ED6FCAD3EF9}" type="presParOf" srcId="{D93521DB-F436-4A97-B4B1-764273EBECCA}" destId="{551CFC8F-3365-4BCC-B158-C588D1571C8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DA71CB-5C1A-405B-9C9B-39DFEFB6C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B41D4D-A251-476E-BDB5-05B25D702F74}">
      <dgm:prSet/>
      <dgm:spPr/>
      <dgm:t>
        <a:bodyPr/>
        <a:lstStyle/>
        <a:p>
          <a:pPr>
            <a:lnSpc>
              <a:spcPct val="100000"/>
            </a:lnSpc>
          </a:pPr>
          <a:r>
            <a:rPr lang="en-US"/>
            <a:t>A canonical tag is an HTML link tag with the attribute “rel=canonical."</a:t>
          </a:r>
        </a:p>
      </dgm:t>
    </dgm:pt>
    <dgm:pt modelId="{409BF445-EE2E-4EF0-9545-AB881F9651CB}" type="parTrans" cxnId="{040CFD5A-7C1D-479A-B441-2BE8E7AABA50}">
      <dgm:prSet/>
      <dgm:spPr/>
      <dgm:t>
        <a:bodyPr/>
        <a:lstStyle/>
        <a:p>
          <a:endParaRPr lang="en-US"/>
        </a:p>
      </dgm:t>
    </dgm:pt>
    <dgm:pt modelId="{9C84BC27-3E22-49CF-8385-1176C72FCB01}" type="sibTrans" cxnId="{040CFD5A-7C1D-479A-B441-2BE8E7AABA50}">
      <dgm:prSet/>
      <dgm:spPr/>
      <dgm:t>
        <a:bodyPr/>
        <a:lstStyle/>
        <a:p>
          <a:endParaRPr lang="en-US"/>
        </a:p>
      </dgm:t>
    </dgm:pt>
    <dgm:pt modelId="{19201B44-049F-4479-853E-BF18E2369A30}">
      <dgm:prSet/>
      <dgm:spPr/>
      <dgm:t>
        <a:bodyPr/>
        <a:lstStyle/>
        <a:p>
          <a:pPr>
            <a:lnSpc>
              <a:spcPct val="100000"/>
            </a:lnSpc>
          </a:pPr>
          <a:r>
            <a:rPr lang="en-US"/>
            <a:t>It’s used to indicate that there are other versions of this webpage. By implementing the canonical tag in the code, your website tells search engines that this URL is the main page and that the engines shouldn’t index other pages.</a:t>
          </a:r>
        </a:p>
      </dgm:t>
    </dgm:pt>
    <dgm:pt modelId="{28CFC066-C9C4-4BEF-98EE-98E71E13D5DD}" type="parTrans" cxnId="{F34BD1DD-7ABB-4FDC-8F58-EDB76D6CBC94}">
      <dgm:prSet/>
      <dgm:spPr/>
      <dgm:t>
        <a:bodyPr/>
        <a:lstStyle/>
        <a:p>
          <a:endParaRPr lang="en-US"/>
        </a:p>
      </dgm:t>
    </dgm:pt>
    <dgm:pt modelId="{D6952E24-7672-4BB6-AF95-45D92E076279}" type="sibTrans" cxnId="{F34BD1DD-7ABB-4FDC-8F58-EDB76D6CBC94}">
      <dgm:prSet/>
      <dgm:spPr/>
      <dgm:t>
        <a:bodyPr/>
        <a:lstStyle/>
        <a:p>
          <a:endParaRPr lang="en-US"/>
        </a:p>
      </dgm:t>
    </dgm:pt>
    <dgm:pt modelId="{E6382AD2-6938-45B6-9DAF-0AD6086CDDBE}">
      <dgm:prSet/>
      <dgm:spPr/>
      <dgm:t>
        <a:bodyPr/>
        <a:lstStyle/>
        <a:p>
          <a:pPr>
            <a:lnSpc>
              <a:spcPct val="100000"/>
            </a:lnSpc>
          </a:pPr>
          <a:r>
            <a:rPr lang="en-US"/>
            <a:t>Use the following syntax to add a canonical tag:</a:t>
          </a:r>
        </a:p>
      </dgm:t>
    </dgm:pt>
    <dgm:pt modelId="{A61039F2-3FE8-4FB1-B9E4-6875ED8D4646}" type="parTrans" cxnId="{0EC31304-17CF-46E1-B86F-4B51FA5D6DC7}">
      <dgm:prSet/>
      <dgm:spPr/>
      <dgm:t>
        <a:bodyPr/>
        <a:lstStyle/>
        <a:p>
          <a:endParaRPr lang="en-US"/>
        </a:p>
      </dgm:t>
    </dgm:pt>
    <dgm:pt modelId="{D786D66A-29DA-4C5A-8679-07BC29EB8902}" type="sibTrans" cxnId="{0EC31304-17CF-46E1-B86F-4B51FA5D6DC7}">
      <dgm:prSet/>
      <dgm:spPr/>
      <dgm:t>
        <a:bodyPr/>
        <a:lstStyle/>
        <a:p>
          <a:endParaRPr lang="en-US"/>
        </a:p>
      </dgm:t>
    </dgm:pt>
    <dgm:pt modelId="{4F71E1DC-68DA-4E4B-BD2D-6413C1C65631}">
      <dgm:prSet/>
      <dgm:spPr/>
      <dgm:t>
        <a:bodyPr/>
        <a:lstStyle/>
        <a:p>
          <a:pPr>
            <a:lnSpc>
              <a:spcPct val="100000"/>
            </a:lnSpc>
          </a:pPr>
          <a:r>
            <a:rPr lang="en-US"/>
            <a:t>&lt;link rel="canonical" href="http://example.com/" /&gt;</a:t>
          </a:r>
        </a:p>
      </dgm:t>
    </dgm:pt>
    <dgm:pt modelId="{29D0DB5F-FDD6-4984-9B81-7DD94A5C893F}" type="parTrans" cxnId="{6C5150DA-40BE-4826-8DA0-ADFD83E971EC}">
      <dgm:prSet/>
      <dgm:spPr/>
      <dgm:t>
        <a:bodyPr/>
        <a:lstStyle/>
        <a:p>
          <a:endParaRPr lang="en-US"/>
        </a:p>
      </dgm:t>
    </dgm:pt>
    <dgm:pt modelId="{6D35A2F8-32F8-4207-A3E0-7231F55010B6}" type="sibTrans" cxnId="{6C5150DA-40BE-4826-8DA0-ADFD83E971EC}">
      <dgm:prSet/>
      <dgm:spPr/>
      <dgm:t>
        <a:bodyPr/>
        <a:lstStyle/>
        <a:p>
          <a:endParaRPr lang="en-US"/>
        </a:p>
      </dgm:t>
    </dgm:pt>
    <dgm:pt modelId="{5530038E-C6E1-4AA8-9DF1-68E159FB1722}" type="pres">
      <dgm:prSet presAssocID="{B5DA71CB-5C1A-405B-9C9B-39DFEFB6C470}" presName="root" presStyleCnt="0">
        <dgm:presLayoutVars>
          <dgm:dir/>
          <dgm:resizeHandles val="exact"/>
        </dgm:presLayoutVars>
      </dgm:prSet>
      <dgm:spPr/>
    </dgm:pt>
    <dgm:pt modelId="{292138AD-B50C-4CE4-9EA9-1686B032C935}" type="pres">
      <dgm:prSet presAssocID="{52B41D4D-A251-476E-BDB5-05B25D702F74}" presName="compNode" presStyleCnt="0"/>
      <dgm:spPr/>
    </dgm:pt>
    <dgm:pt modelId="{69061FA2-931F-4A2A-AEDA-4898C788B53F}" type="pres">
      <dgm:prSet presAssocID="{52B41D4D-A251-476E-BDB5-05B25D702F74}" presName="bgRect" presStyleLbl="bgShp" presStyleIdx="0" presStyleCnt="4"/>
      <dgm:spPr/>
    </dgm:pt>
    <dgm:pt modelId="{7321189A-933B-48D5-B0AB-038EB65AE675}" type="pres">
      <dgm:prSet presAssocID="{52B41D4D-A251-476E-BDB5-05B25D702F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9994850D-1209-4CFF-968D-526343CBCE59}" type="pres">
      <dgm:prSet presAssocID="{52B41D4D-A251-476E-BDB5-05B25D702F74}" presName="spaceRect" presStyleCnt="0"/>
      <dgm:spPr/>
    </dgm:pt>
    <dgm:pt modelId="{65A95ED7-C90D-486C-9F4B-769C7753E758}" type="pres">
      <dgm:prSet presAssocID="{52B41D4D-A251-476E-BDB5-05B25D702F74}" presName="parTx" presStyleLbl="revTx" presStyleIdx="0" presStyleCnt="4">
        <dgm:presLayoutVars>
          <dgm:chMax val="0"/>
          <dgm:chPref val="0"/>
        </dgm:presLayoutVars>
      </dgm:prSet>
      <dgm:spPr/>
    </dgm:pt>
    <dgm:pt modelId="{E3444ECF-DC26-4364-B86E-EDB88A7CBD6D}" type="pres">
      <dgm:prSet presAssocID="{9C84BC27-3E22-49CF-8385-1176C72FCB01}" presName="sibTrans" presStyleCnt="0"/>
      <dgm:spPr/>
    </dgm:pt>
    <dgm:pt modelId="{70542AF6-79B4-410F-92C5-794E9DAB3923}" type="pres">
      <dgm:prSet presAssocID="{19201B44-049F-4479-853E-BF18E2369A30}" presName="compNode" presStyleCnt="0"/>
      <dgm:spPr/>
    </dgm:pt>
    <dgm:pt modelId="{01BE22A2-854E-4D5A-83DD-412FC73182FD}" type="pres">
      <dgm:prSet presAssocID="{19201B44-049F-4479-853E-BF18E2369A30}" presName="bgRect" presStyleLbl="bgShp" presStyleIdx="1" presStyleCnt="4"/>
      <dgm:spPr/>
    </dgm:pt>
    <dgm:pt modelId="{CF38DA4F-C09F-4B5B-B626-8A74A8F76D52}" type="pres">
      <dgm:prSet presAssocID="{19201B44-049F-4479-853E-BF18E2369A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2D629D8E-581B-49D7-8F1C-D76EC8B8A3D4}" type="pres">
      <dgm:prSet presAssocID="{19201B44-049F-4479-853E-BF18E2369A30}" presName="spaceRect" presStyleCnt="0"/>
      <dgm:spPr/>
    </dgm:pt>
    <dgm:pt modelId="{2ED60F9F-E4BF-424E-8B16-0093E3E327F7}" type="pres">
      <dgm:prSet presAssocID="{19201B44-049F-4479-853E-BF18E2369A30}" presName="parTx" presStyleLbl="revTx" presStyleIdx="1" presStyleCnt="4">
        <dgm:presLayoutVars>
          <dgm:chMax val="0"/>
          <dgm:chPref val="0"/>
        </dgm:presLayoutVars>
      </dgm:prSet>
      <dgm:spPr/>
    </dgm:pt>
    <dgm:pt modelId="{6BB8608C-8A65-411B-9145-34025F369822}" type="pres">
      <dgm:prSet presAssocID="{D6952E24-7672-4BB6-AF95-45D92E076279}" presName="sibTrans" presStyleCnt="0"/>
      <dgm:spPr/>
    </dgm:pt>
    <dgm:pt modelId="{F7B68173-F1FD-4F93-8546-CAD6E52C760B}" type="pres">
      <dgm:prSet presAssocID="{E6382AD2-6938-45B6-9DAF-0AD6086CDDBE}" presName="compNode" presStyleCnt="0"/>
      <dgm:spPr/>
    </dgm:pt>
    <dgm:pt modelId="{EAF429FB-C400-4EA0-AE1D-C226DF9C487E}" type="pres">
      <dgm:prSet presAssocID="{E6382AD2-6938-45B6-9DAF-0AD6086CDDBE}" presName="bgRect" presStyleLbl="bgShp" presStyleIdx="2" presStyleCnt="4"/>
      <dgm:spPr/>
    </dgm:pt>
    <dgm:pt modelId="{75FB983F-81E6-4EBB-B91C-357831295690}" type="pres">
      <dgm:prSet presAssocID="{E6382AD2-6938-45B6-9DAF-0AD6086CDD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50BAB85A-52CA-4A28-AA26-048CD125B2D3}" type="pres">
      <dgm:prSet presAssocID="{E6382AD2-6938-45B6-9DAF-0AD6086CDDBE}" presName="spaceRect" presStyleCnt="0"/>
      <dgm:spPr/>
    </dgm:pt>
    <dgm:pt modelId="{9E012680-F729-43C2-B425-2F82210CFEFD}" type="pres">
      <dgm:prSet presAssocID="{E6382AD2-6938-45B6-9DAF-0AD6086CDDBE}" presName="parTx" presStyleLbl="revTx" presStyleIdx="2" presStyleCnt="4">
        <dgm:presLayoutVars>
          <dgm:chMax val="0"/>
          <dgm:chPref val="0"/>
        </dgm:presLayoutVars>
      </dgm:prSet>
      <dgm:spPr/>
    </dgm:pt>
    <dgm:pt modelId="{98DDBDD4-7B2D-4581-8666-11F7B72B64B2}" type="pres">
      <dgm:prSet presAssocID="{D786D66A-29DA-4C5A-8679-07BC29EB8902}" presName="sibTrans" presStyleCnt="0"/>
      <dgm:spPr/>
    </dgm:pt>
    <dgm:pt modelId="{487FCE6A-3E12-4BB7-9D91-CAC283A26421}" type="pres">
      <dgm:prSet presAssocID="{4F71E1DC-68DA-4E4B-BD2D-6413C1C65631}" presName="compNode" presStyleCnt="0"/>
      <dgm:spPr/>
    </dgm:pt>
    <dgm:pt modelId="{528036DA-F8C5-4576-945F-3BD795E45A23}" type="pres">
      <dgm:prSet presAssocID="{4F71E1DC-68DA-4E4B-BD2D-6413C1C65631}" presName="bgRect" presStyleLbl="bgShp" presStyleIdx="3" presStyleCnt="4"/>
      <dgm:spPr/>
    </dgm:pt>
    <dgm:pt modelId="{48931A53-935B-41C3-BF39-7C7241C40F8A}" type="pres">
      <dgm:prSet presAssocID="{4F71E1DC-68DA-4E4B-BD2D-6413C1C656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F7AE97CA-11C4-426C-A22B-90C3651DD6F1}" type="pres">
      <dgm:prSet presAssocID="{4F71E1DC-68DA-4E4B-BD2D-6413C1C65631}" presName="spaceRect" presStyleCnt="0"/>
      <dgm:spPr/>
    </dgm:pt>
    <dgm:pt modelId="{04BBA45A-AB2E-4B1F-B9AD-AB66D915E1D3}" type="pres">
      <dgm:prSet presAssocID="{4F71E1DC-68DA-4E4B-BD2D-6413C1C65631}" presName="parTx" presStyleLbl="revTx" presStyleIdx="3" presStyleCnt="4">
        <dgm:presLayoutVars>
          <dgm:chMax val="0"/>
          <dgm:chPref val="0"/>
        </dgm:presLayoutVars>
      </dgm:prSet>
      <dgm:spPr/>
    </dgm:pt>
  </dgm:ptLst>
  <dgm:cxnLst>
    <dgm:cxn modelId="{0EC31304-17CF-46E1-B86F-4B51FA5D6DC7}" srcId="{B5DA71CB-5C1A-405B-9C9B-39DFEFB6C470}" destId="{E6382AD2-6938-45B6-9DAF-0AD6086CDDBE}" srcOrd="2" destOrd="0" parTransId="{A61039F2-3FE8-4FB1-B9E4-6875ED8D4646}" sibTransId="{D786D66A-29DA-4C5A-8679-07BC29EB8902}"/>
    <dgm:cxn modelId="{9C61B609-954C-4FC7-BCE1-1AA12499248A}" type="presOf" srcId="{B5DA71CB-5C1A-405B-9C9B-39DFEFB6C470}" destId="{5530038E-C6E1-4AA8-9DF1-68E159FB1722}" srcOrd="0" destOrd="0" presId="urn:microsoft.com/office/officeart/2018/2/layout/IconVerticalSolidList"/>
    <dgm:cxn modelId="{19F4EE17-4FAE-4808-85B7-C51CCB0AE09C}" type="presOf" srcId="{52B41D4D-A251-476E-BDB5-05B25D702F74}" destId="{65A95ED7-C90D-486C-9F4B-769C7753E758}" srcOrd="0" destOrd="0" presId="urn:microsoft.com/office/officeart/2018/2/layout/IconVerticalSolidList"/>
    <dgm:cxn modelId="{5005B83A-B420-44AE-9274-698FE84F9E76}" type="presOf" srcId="{E6382AD2-6938-45B6-9DAF-0AD6086CDDBE}" destId="{9E012680-F729-43C2-B425-2F82210CFEFD}" srcOrd="0" destOrd="0" presId="urn:microsoft.com/office/officeart/2018/2/layout/IconVerticalSolidList"/>
    <dgm:cxn modelId="{040CFD5A-7C1D-479A-B441-2BE8E7AABA50}" srcId="{B5DA71CB-5C1A-405B-9C9B-39DFEFB6C470}" destId="{52B41D4D-A251-476E-BDB5-05B25D702F74}" srcOrd="0" destOrd="0" parTransId="{409BF445-EE2E-4EF0-9545-AB881F9651CB}" sibTransId="{9C84BC27-3E22-49CF-8385-1176C72FCB01}"/>
    <dgm:cxn modelId="{C874958D-B0E9-42DE-9531-4D33927C9D14}" type="presOf" srcId="{19201B44-049F-4479-853E-BF18E2369A30}" destId="{2ED60F9F-E4BF-424E-8B16-0093E3E327F7}" srcOrd="0" destOrd="0" presId="urn:microsoft.com/office/officeart/2018/2/layout/IconVerticalSolidList"/>
    <dgm:cxn modelId="{6C5150DA-40BE-4826-8DA0-ADFD83E971EC}" srcId="{B5DA71CB-5C1A-405B-9C9B-39DFEFB6C470}" destId="{4F71E1DC-68DA-4E4B-BD2D-6413C1C65631}" srcOrd="3" destOrd="0" parTransId="{29D0DB5F-FDD6-4984-9B81-7DD94A5C893F}" sibTransId="{6D35A2F8-32F8-4207-A3E0-7231F55010B6}"/>
    <dgm:cxn modelId="{F34BD1DD-7ABB-4FDC-8F58-EDB76D6CBC94}" srcId="{B5DA71CB-5C1A-405B-9C9B-39DFEFB6C470}" destId="{19201B44-049F-4479-853E-BF18E2369A30}" srcOrd="1" destOrd="0" parTransId="{28CFC066-C9C4-4BEF-98EE-98E71E13D5DD}" sibTransId="{D6952E24-7672-4BB6-AF95-45D92E076279}"/>
    <dgm:cxn modelId="{15061AE4-066D-43DE-B22E-3F931FA5305A}" type="presOf" srcId="{4F71E1DC-68DA-4E4B-BD2D-6413C1C65631}" destId="{04BBA45A-AB2E-4B1F-B9AD-AB66D915E1D3}" srcOrd="0" destOrd="0" presId="urn:microsoft.com/office/officeart/2018/2/layout/IconVerticalSolidList"/>
    <dgm:cxn modelId="{06F1D22A-1E9B-4C1C-BAB8-D193261A91C4}" type="presParOf" srcId="{5530038E-C6E1-4AA8-9DF1-68E159FB1722}" destId="{292138AD-B50C-4CE4-9EA9-1686B032C935}" srcOrd="0" destOrd="0" presId="urn:microsoft.com/office/officeart/2018/2/layout/IconVerticalSolidList"/>
    <dgm:cxn modelId="{9F0FB90C-BDE7-4C0E-88D9-6E58CAEBAB41}" type="presParOf" srcId="{292138AD-B50C-4CE4-9EA9-1686B032C935}" destId="{69061FA2-931F-4A2A-AEDA-4898C788B53F}" srcOrd="0" destOrd="0" presId="urn:microsoft.com/office/officeart/2018/2/layout/IconVerticalSolidList"/>
    <dgm:cxn modelId="{54D45C2D-B58E-4C47-898D-102DC6C720AE}" type="presParOf" srcId="{292138AD-B50C-4CE4-9EA9-1686B032C935}" destId="{7321189A-933B-48D5-B0AB-038EB65AE675}" srcOrd="1" destOrd="0" presId="urn:microsoft.com/office/officeart/2018/2/layout/IconVerticalSolidList"/>
    <dgm:cxn modelId="{59476615-7817-410F-90F6-EE9FB2984CA5}" type="presParOf" srcId="{292138AD-B50C-4CE4-9EA9-1686B032C935}" destId="{9994850D-1209-4CFF-968D-526343CBCE59}" srcOrd="2" destOrd="0" presId="urn:microsoft.com/office/officeart/2018/2/layout/IconVerticalSolidList"/>
    <dgm:cxn modelId="{59A9B401-41DC-438A-AA9D-5E441742EE20}" type="presParOf" srcId="{292138AD-B50C-4CE4-9EA9-1686B032C935}" destId="{65A95ED7-C90D-486C-9F4B-769C7753E758}" srcOrd="3" destOrd="0" presId="urn:microsoft.com/office/officeart/2018/2/layout/IconVerticalSolidList"/>
    <dgm:cxn modelId="{7E45CEE8-4930-4714-AADD-6B6DB31B7A5D}" type="presParOf" srcId="{5530038E-C6E1-4AA8-9DF1-68E159FB1722}" destId="{E3444ECF-DC26-4364-B86E-EDB88A7CBD6D}" srcOrd="1" destOrd="0" presId="urn:microsoft.com/office/officeart/2018/2/layout/IconVerticalSolidList"/>
    <dgm:cxn modelId="{F798EAB8-C833-435C-A13A-CBD1A49739E5}" type="presParOf" srcId="{5530038E-C6E1-4AA8-9DF1-68E159FB1722}" destId="{70542AF6-79B4-410F-92C5-794E9DAB3923}" srcOrd="2" destOrd="0" presId="urn:microsoft.com/office/officeart/2018/2/layout/IconVerticalSolidList"/>
    <dgm:cxn modelId="{2126E368-7982-4A3D-BD05-A90868983D44}" type="presParOf" srcId="{70542AF6-79B4-410F-92C5-794E9DAB3923}" destId="{01BE22A2-854E-4D5A-83DD-412FC73182FD}" srcOrd="0" destOrd="0" presId="urn:microsoft.com/office/officeart/2018/2/layout/IconVerticalSolidList"/>
    <dgm:cxn modelId="{84179A41-9C21-40CA-8897-54DF540A39C6}" type="presParOf" srcId="{70542AF6-79B4-410F-92C5-794E9DAB3923}" destId="{CF38DA4F-C09F-4B5B-B626-8A74A8F76D52}" srcOrd="1" destOrd="0" presId="urn:microsoft.com/office/officeart/2018/2/layout/IconVerticalSolidList"/>
    <dgm:cxn modelId="{28BEF41E-A2C9-4F95-A054-F47022745DF1}" type="presParOf" srcId="{70542AF6-79B4-410F-92C5-794E9DAB3923}" destId="{2D629D8E-581B-49D7-8F1C-D76EC8B8A3D4}" srcOrd="2" destOrd="0" presId="urn:microsoft.com/office/officeart/2018/2/layout/IconVerticalSolidList"/>
    <dgm:cxn modelId="{3C4EDE6F-A71C-4317-A416-4D5219D65D8C}" type="presParOf" srcId="{70542AF6-79B4-410F-92C5-794E9DAB3923}" destId="{2ED60F9F-E4BF-424E-8B16-0093E3E327F7}" srcOrd="3" destOrd="0" presId="urn:microsoft.com/office/officeart/2018/2/layout/IconVerticalSolidList"/>
    <dgm:cxn modelId="{AAEF8AD3-7E29-4F8B-AC08-2A984C5B38C0}" type="presParOf" srcId="{5530038E-C6E1-4AA8-9DF1-68E159FB1722}" destId="{6BB8608C-8A65-411B-9145-34025F369822}" srcOrd="3" destOrd="0" presId="urn:microsoft.com/office/officeart/2018/2/layout/IconVerticalSolidList"/>
    <dgm:cxn modelId="{1E9C294C-C5EA-4417-8A24-F62BF7CB38D6}" type="presParOf" srcId="{5530038E-C6E1-4AA8-9DF1-68E159FB1722}" destId="{F7B68173-F1FD-4F93-8546-CAD6E52C760B}" srcOrd="4" destOrd="0" presId="urn:microsoft.com/office/officeart/2018/2/layout/IconVerticalSolidList"/>
    <dgm:cxn modelId="{3891E015-ED42-46CB-9AA1-A15BFAECEDE7}" type="presParOf" srcId="{F7B68173-F1FD-4F93-8546-CAD6E52C760B}" destId="{EAF429FB-C400-4EA0-AE1D-C226DF9C487E}" srcOrd="0" destOrd="0" presId="urn:microsoft.com/office/officeart/2018/2/layout/IconVerticalSolidList"/>
    <dgm:cxn modelId="{494C2AE7-7162-4A14-8C68-E812C9679012}" type="presParOf" srcId="{F7B68173-F1FD-4F93-8546-CAD6E52C760B}" destId="{75FB983F-81E6-4EBB-B91C-357831295690}" srcOrd="1" destOrd="0" presId="urn:microsoft.com/office/officeart/2018/2/layout/IconVerticalSolidList"/>
    <dgm:cxn modelId="{99E61540-7F0B-4AB8-89EF-A9C387F38DE6}" type="presParOf" srcId="{F7B68173-F1FD-4F93-8546-CAD6E52C760B}" destId="{50BAB85A-52CA-4A28-AA26-048CD125B2D3}" srcOrd="2" destOrd="0" presId="urn:microsoft.com/office/officeart/2018/2/layout/IconVerticalSolidList"/>
    <dgm:cxn modelId="{5EA735B1-773E-4C5F-BE69-B458886645BD}" type="presParOf" srcId="{F7B68173-F1FD-4F93-8546-CAD6E52C760B}" destId="{9E012680-F729-43C2-B425-2F82210CFEFD}" srcOrd="3" destOrd="0" presId="urn:microsoft.com/office/officeart/2018/2/layout/IconVerticalSolidList"/>
    <dgm:cxn modelId="{21E4D13F-5049-4645-8BDE-EF4FF617F4B1}" type="presParOf" srcId="{5530038E-C6E1-4AA8-9DF1-68E159FB1722}" destId="{98DDBDD4-7B2D-4581-8666-11F7B72B64B2}" srcOrd="5" destOrd="0" presId="urn:microsoft.com/office/officeart/2018/2/layout/IconVerticalSolidList"/>
    <dgm:cxn modelId="{8B400EAC-2A0D-49E5-8864-E149CDE5BB0B}" type="presParOf" srcId="{5530038E-C6E1-4AA8-9DF1-68E159FB1722}" destId="{487FCE6A-3E12-4BB7-9D91-CAC283A26421}" srcOrd="6" destOrd="0" presId="urn:microsoft.com/office/officeart/2018/2/layout/IconVerticalSolidList"/>
    <dgm:cxn modelId="{8B412B4F-7CF9-48E2-8883-F9D1DB094FCA}" type="presParOf" srcId="{487FCE6A-3E12-4BB7-9D91-CAC283A26421}" destId="{528036DA-F8C5-4576-945F-3BD795E45A23}" srcOrd="0" destOrd="0" presId="urn:microsoft.com/office/officeart/2018/2/layout/IconVerticalSolidList"/>
    <dgm:cxn modelId="{D8A9E7F0-60E2-40F1-B110-1F55197D12D9}" type="presParOf" srcId="{487FCE6A-3E12-4BB7-9D91-CAC283A26421}" destId="{48931A53-935B-41C3-BF39-7C7241C40F8A}" srcOrd="1" destOrd="0" presId="urn:microsoft.com/office/officeart/2018/2/layout/IconVerticalSolidList"/>
    <dgm:cxn modelId="{999864B7-98C5-4756-8499-D696BEE4851D}" type="presParOf" srcId="{487FCE6A-3E12-4BB7-9D91-CAC283A26421}" destId="{F7AE97CA-11C4-426C-A22B-90C3651DD6F1}" srcOrd="2" destOrd="0" presId="urn:microsoft.com/office/officeart/2018/2/layout/IconVerticalSolidList"/>
    <dgm:cxn modelId="{6BC9916A-7D84-4781-8BCC-DB29287393E5}" type="presParOf" srcId="{487FCE6A-3E12-4BB7-9D91-CAC283A26421}" destId="{04BBA45A-AB2E-4B1F-B9AD-AB66D915E1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4C1A50-5E71-4E1A-9ADD-A41A62C17C9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FAA84C8-98D8-4F23-A27E-927AEFBF0430}">
      <dgm:prSet/>
      <dgm:spPr/>
      <dgm:t>
        <a:bodyPr/>
        <a:lstStyle/>
        <a:p>
          <a:r>
            <a:rPr lang="en-US"/>
            <a:t>Always use a proper description, and never stuff your keyword in this tag</a:t>
          </a:r>
        </a:p>
      </dgm:t>
    </dgm:pt>
    <dgm:pt modelId="{F3B18A3F-8D08-4C76-A5BB-D7D18BA2D389}" type="parTrans" cxnId="{63219480-7859-483A-BE5E-8735B88E8FF1}">
      <dgm:prSet/>
      <dgm:spPr/>
      <dgm:t>
        <a:bodyPr/>
        <a:lstStyle/>
        <a:p>
          <a:endParaRPr lang="en-US"/>
        </a:p>
      </dgm:t>
    </dgm:pt>
    <dgm:pt modelId="{5CAAF752-6F5D-4466-BAEB-5138731AEC91}" type="sibTrans" cxnId="{63219480-7859-483A-BE5E-8735B88E8FF1}">
      <dgm:prSet/>
      <dgm:spPr/>
      <dgm:t>
        <a:bodyPr/>
        <a:lstStyle/>
        <a:p>
          <a:endParaRPr lang="en-US"/>
        </a:p>
      </dgm:t>
    </dgm:pt>
    <dgm:pt modelId="{8FEEF271-2DAD-46CE-91FB-140EB65FF076}">
      <dgm:prSet/>
      <dgm:spPr/>
      <dgm:t>
        <a:bodyPr/>
        <a:lstStyle/>
        <a:p>
          <a:r>
            <a:rPr lang="en-US"/>
            <a:t>Use informative filenames</a:t>
          </a:r>
        </a:p>
      </dgm:t>
    </dgm:pt>
    <dgm:pt modelId="{FBDD2B2A-FCD5-42EB-B482-BBEE09C49E2F}" type="parTrans" cxnId="{45C81115-4A01-479F-A738-B1B16E6CDCFA}">
      <dgm:prSet/>
      <dgm:spPr/>
      <dgm:t>
        <a:bodyPr/>
        <a:lstStyle/>
        <a:p>
          <a:endParaRPr lang="en-US"/>
        </a:p>
      </dgm:t>
    </dgm:pt>
    <dgm:pt modelId="{17403405-8D79-470C-AF7E-9C1CC1C7D877}" type="sibTrans" cxnId="{45C81115-4A01-479F-A738-B1B16E6CDCFA}">
      <dgm:prSet/>
      <dgm:spPr/>
      <dgm:t>
        <a:bodyPr/>
        <a:lstStyle/>
        <a:p>
          <a:endParaRPr lang="en-US"/>
        </a:p>
      </dgm:t>
    </dgm:pt>
    <dgm:pt modelId="{B1ECF8C9-739A-4082-BD65-D36B6C085078}">
      <dgm:prSet/>
      <dgm:spPr/>
      <dgm:t>
        <a:bodyPr/>
        <a:lstStyle/>
        <a:p>
          <a:r>
            <a:rPr lang="en-US"/>
            <a:t>Be clear and to the point</a:t>
          </a:r>
        </a:p>
      </dgm:t>
    </dgm:pt>
    <dgm:pt modelId="{93F460F7-F5A6-4DEA-ACE3-1A945DFB67E6}" type="parTrans" cxnId="{263E2CE2-4728-429D-BD09-F0057CB23723}">
      <dgm:prSet/>
      <dgm:spPr/>
      <dgm:t>
        <a:bodyPr/>
        <a:lstStyle/>
        <a:p>
          <a:endParaRPr lang="en-US"/>
        </a:p>
      </dgm:t>
    </dgm:pt>
    <dgm:pt modelId="{D975EA8C-E0CE-47B3-85ED-A1B1F6923401}" type="sibTrans" cxnId="{263E2CE2-4728-429D-BD09-F0057CB23723}">
      <dgm:prSet/>
      <dgm:spPr/>
      <dgm:t>
        <a:bodyPr/>
        <a:lstStyle/>
        <a:p>
          <a:endParaRPr lang="en-US"/>
        </a:p>
      </dgm:t>
    </dgm:pt>
    <dgm:pt modelId="{ADDDB1B8-8F79-47B6-993C-D46AFFF552D1}">
      <dgm:prSet/>
      <dgm:spPr/>
      <dgm:t>
        <a:bodyPr/>
        <a:lstStyle/>
        <a:p>
          <a:r>
            <a:rPr lang="en-US"/>
            <a:t>Create an image sitemap</a:t>
          </a:r>
        </a:p>
      </dgm:t>
    </dgm:pt>
    <dgm:pt modelId="{1E2DB19E-DA91-407C-8AC1-1E097AA84BAD}" type="parTrans" cxnId="{78BD2278-D0C4-43DA-9EE2-948C4A71AB24}">
      <dgm:prSet/>
      <dgm:spPr/>
      <dgm:t>
        <a:bodyPr/>
        <a:lstStyle/>
        <a:p>
          <a:endParaRPr lang="en-US"/>
        </a:p>
      </dgm:t>
    </dgm:pt>
    <dgm:pt modelId="{F72B411C-F23A-439D-8AC2-0FAFADECBFE0}" type="sibTrans" cxnId="{78BD2278-D0C4-43DA-9EE2-948C4A71AB24}">
      <dgm:prSet/>
      <dgm:spPr/>
      <dgm:t>
        <a:bodyPr/>
        <a:lstStyle/>
        <a:p>
          <a:endParaRPr lang="en-US"/>
        </a:p>
      </dgm:t>
    </dgm:pt>
    <dgm:pt modelId="{91A251BC-0B61-4BAC-8A9F-1F434BA7A131}">
      <dgm:prSet/>
      <dgm:spPr/>
      <dgm:t>
        <a:bodyPr/>
        <a:lstStyle/>
        <a:p>
          <a:r>
            <a:rPr lang="en-US"/>
            <a:t>Use 50-55 characters (up to 16 words) in the alt text</a:t>
          </a:r>
        </a:p>
      </dgm:t>
    </dgm:pt>
    <dgm:pt modelId="{1E8CE924-262C-4FDB-85F3-018094BBD118}" type="parTrans" cxnId="{56B976DE-EB7F-4C06-AE3C-5D346EA10C0D}">
      <dgm:prSet/>
      <dgm:spPr/>
      <dgm:t>
        <a:bodyPr/>
        <a:lstStyle/>
        <a:p>
          <a:endParaRPr lang="en-US"/>
        </a:p>
      </dgm:t>
    </dgm:pt>
    <dgm:pt modelId="{40C20B06-AB80-46D9-BCAD-1AEFF65E0A4B}" type="sibTrans" cxnId="{56B976DE-EB7F-4C06-AE3C-5D346EA10C0D}">
      <dgm:prSet/>
      <dgm:spPr/>
      <dgm:t>
        <a:bodyPr/>
        <a:lstStyle/>
        <a:p>
          <a:endParaRPr lang="en-US"/>
        </a:p>
      </dgm:t>
    </dgm:pt>
    <dgm:pt modelId="{80E14036-4ADF-4D89-AEE7-B76DE4FCA275}" type="pres">
      <dgm:prSet presAssocID="{0D4C1A50-5E71-4E1A-9ADD-A41A62C17C97}" presName="diagram" presStyleCnt="0">
        <dgm:presLayoutVars>
          <dgm:dir/>
          <dgm:resizeHandles val="exact"/>
        </dgm:presLayoutVars>
      </dgm:prSet>
      <dgm:spPr/>
    </dgm:pt>
    <dgm:pt modelId="{C7299DEA-0272-4566-8EE4-548E3A1CE1E3}" type="pres">
      <dgm:prSet presAssocID="{4FAA84C8-98D8-4F23-A27E-927AEFBF0430}" presName="node" presStyleLbl="node1" presStyleIdx="0" presStyleCnt="5">
        <dgm:presLayoutVars>
          <dgm:bulletEnabled val="1"/>
        </dgm:presLayoutVars>
      </dgm:prSet>
      <dgm:spPr/>
    </dgm:pt>
    <dgm:pt modelId="{3A03BC20-4996-41CB-B385-BC365AEBED64}" type="pres">
      <dgm:prSet presAssocID="{5CAAF752-6F5D-4466-BAEB-5138731AEC91}" presName="sibTrans" presStyleCnt="0"/>
      <dgm:spPr/>
    </dgm:pt>
    <dgm:pt modelId="{F14A740B-EB5F-4025-A8C6-465DF487D205}" type="pres">
      <dgm:prSet presAssocID="{8FEEF271-2DAD-46CE-91FB-140EB65FF076}" presName="node" presStyleLbl="node1" presStyleIdx="1" presStyleCnt="5">
        <dgm:presLayoutVars>
          <dgm:bulletEnabled val="1"/>
        </dgm:presLayoutVars>
      </dgm:prSet>
      <dgm:spPr/>
    </dgm:pt>
    <dgm:pt modelId="{6E78AF6C-93C0-4B80-9D64-21049CC1852F}" type="pres">
      <dgm:prSet presAssocID="{17403405-8D79-470C-AF7E-9C1CC1C7D877}" presName="sibTrans" presStyleCnt="0"/>
      <dgm:spPr/>
    </dgm:pt>
    <dgm:pt modelId="{86883838-5586-4FB9-89B9-3F0BB85AB37E}" type="pres">
      <dgm:prSet presAssocID="{B1ECF8C9-739A-4082-BD65-D36B6C085078}" presName="node" presStyleLbl="node1" presStyleIdx="2" presStyleCnt="5">
        <dgm:presLayoutVars>
          <dgm:bulletEnabled val="1"/>
        </dgm:presLayoutVars>
      </dgm:prSet>
      <dgm:spPr/>
    </dgm:pt>
    <dgm:pt modelId="{8479E136-388F-46FF-BB65-66DF09AEC2ED}" type="pres">
      <dgm:prSet presAssocID="{D975EA8C-E0CE-47B3-85ED-A1B1F6923401}" presName="sibTrans" presStyleCnt="0"/>
      <dgm:spPr/>
    </dgm:pt>
    <dgm:pt modelId="{BC759C4B-7EFB-41C6-9F2F-E624C8D21013}" type="pres">
      <dgm:prSet presAssocID="{ADDDB1B8-8F79-47B6-993C-D46AFFF552D1}" presName="node" presStyleLbl="node1" presStyleIdx="3" presStyleCnt="5">
        <dgm:presLayoutVars>
          <dgm:bulletEnabled val="1"/>
        </dgm:presLayoutVars>
      </dgm:prSet>
      <dgm:spPr/>
    </dgm:pt>
    <dgm:pt modelId="{05102E99-78A2-4CD2-98DB-C5513DF1711D}" type="pres">
      <dgm:prSet presAssocID="{F72B411C-F23A-439D-8AC2-0FAFADECBFE0}" presName="sibTrans" presStyleCnt="0"/>
      <dgm:spPr/>
    </dgm:pt>
    <dgm:pt modelId="{4748EF6F-FB0E-4407-B772-B94503BBD8DC}" type="pres">
      <dgm:prSet presAssocID="{91A251BC-0B61-4BAC-8A9F-1F434BA7A131}" presName="node" presStyleLbl="node1" presStyleIdx="4" presStyleCnt="5">
        <dgm:presLayoutVars>
          <dgm:bulletEnabled val="1"/>
        </dgm:presLayoutVars>
      </dgm:prSet>
      <dgm:spPr/>
    </dgm:pt>
  </dgm:ptLst>
  <dgm:cxnLst>
    <dgm:cxn modelId="{45C81115-4A01-479F-A738-B1B16E6CDCFA}" srcId="{0D4C1A50-5E71-4E1A-9ADD-A41A62C17C97}" destId="{8FEEF271-2DAD-46CE-91FB-140EB65FF076}" srcOrd="1" destOrd="0" parTransId="{FBDD2B2A-FCD5-42EB-B482-BBEE09C49E2F}" sibTransId="{17403405-8D79-470C-AF7E-9C1CC1C7D877}"/>
    <dgm:cxn modelId="{55A17015-9FF6-48B5-A3C2-B9A88FE1FC22}" type="presOf" srcId="{ADDDB1B8-8F79-47B6-993C-D46AFFF552D1}" destId="{BC759C4B-7EFB-41C6-9F2F-E624C8D21013}" srcOrd="0" destOrd="0" presId="urn:microsoft.com/office/officeart/2005/8/layout/default"/>
    <dgm:cxn modelId="{E9780F19-D815-4EFA-AD75-E256AA7588E3}" type="presOf" srcId="{B1ECF8C9-739A-4082-BD65-D36B6C085078}" destId="{86883838-5586-4FB9-89B9-3F0BB85AB37E}" srcOrd="0" destOrd="0" presId="urn:microsoft.com/office/officeart/2005/8/layout/default"/>
    <dgm:cxn modelId="{78BD2278-D0C4-43DA-9EE2-948C4A71AB24}" srcId="{0D4C1A50-5E71-4E1A-9ADD-A41A62C17C97}" destId="{ADDDB1B8-8F79-47B6-993C-D46AFFF552D1}" srcOrd="3" destOrd="0" parTransId="{1E2DB19E-DA91-407C-8AC1-1E097AA84BAD}" sibTransId="{F72B411C-F23A-439D-8AC2-0FAFADECBFE0}"/>
    <dgm:cxn modelId="{63219480-7859-483A-BE5E-8735B88E8FF1}" srcId="{0D4C1A50-5E71-4E1A-9ADD-A41A62C17C97}" destId="{4FAA84C8-98D8-4F23-A27E-927AEFBF0430}" srcOrd="0" destOrd="0" parTransId="{F3B18A3F-8D08-4C76-A5BB-D7D18BA2D389}" sibTransId="{5CAAF752-6F5D-4466-BAEB-5138731AEC91}"/>
    <dgm:cxn modelId="{503F4EB6-FAE0-4EEF-B959-CFFDBF460FEE}" type="presOf" srcId="{91A251BC-0B61-4BAC-8A9F-1F434BA7A131}" destId="{4748EF6F-FB0E-4407-B772-B94503BBD8DC}" srcOrd="0" destOrd="0" presId="urn:microsoft.com/office/officeart/2005/8/layout/default"/>
    <dgm:cxn modelId="{DE863BDD-1D3D-4546-940F-EE0E07FE0BDE}" type="presOf" srcId="{0D4C1A50-5E71-4E1A-9ADD-A41A62C17C97}" destId="{80E14036-4ADF-4D89-AEE7-B76DE4FCA275}" srcOrd="0" destOrd="0" presId="urn:microsoft.com/office/officeart/2005/8/layout/default"/>
    <dgm:cxn modelId="{F36DA2DD-0F63-491F-9661-1847754EC0D1}" type="presOf" srcId="{8FEEF271-2DAD-46CE-91FB-140EB65FF076}" destId="{F14A740B-EB5F-4025-A8C6-465DF487D205}" srcOrd="0" destOrd="0" presId="urn:microsoft.com/office/officeart/2005/8/layout/default"/>
    <dgm:cxn modelId="{56B976DE-EB7F-4C06-AE3C-5D346EA10C0D}" srcId="{0D4C1A50-5E71-4E1A-9ADD-A41A62C17C97}" destId="{91A251BC-0B61-4BAC-8A9F-1F434BA7A131}" srcOrd="4" destOrd="0" parTransId="{1E8CE924-262C-4FDB-85F3-018094BBD118}" sibTransId="{40C20B06-AB80-46D9-BCAD-1AEFF65E0A4B}"/>
    <dgm:cxn modelId="{263E2CE2-4728-429D-BD09-F0057CB23723}" srcId="{0D4C1A50-5E71-4E1A-9ADD-A41A62C17C97}" destId="{B1ECF8C9-739A-4082-BD65-D36B6C085078}" srcOrd="2" destOrd="0" parTransId="{93F460F7-F5A6-4DEA-ACE3-1A945DFB67E6}" sibTransId="{D975EA8C-E0CE-47B3-85ED-A1B1F6923401}"/>
    <dgm:cxn modelId="{6F2566FF-BF41-4C56-B3D0-12421C512166}" type="presOf" srcId="{4FAA84C8-98D8-4F23-A27E-927AEFBF0430}" destId="{C7299DEA-0272-4566-8EE4-548E3A1CE1E3}" srcOrd="0" destOrd="0" presId="urn:microsoft.com/office/officeart/2005/8/layout/default"/>
    <dgm:cxn modelId="{22876E8F-96DD-4670-A1A4-9903336BD180}" type="presParOf" srcId="{80E14036-4ADF-4D89-AEE7-B76DE4FCA275}" destId="{C7299DEA-0272-4566-8EE4-548E3A1CE1E3}" srcOrd="0" destOrd="0" presId="urn:microsoft.com/office/officeart/2005/8/layout/default"/>
    <dgm:cxn modelId="{214C7CCC-66AA-4BC6-8E09-741D415768B8}" type="presParOf" srcId="{80E14036-4ADF-4D89-AEE7-B76DE4FCA275}" destId="{3A03BC20-4996-41CB-B385-BC365AEBED64}" srcOrd="1" destOrd="0" presId="urn:microsoft.com/office/officeart/2005/8/layout/default"/>
    <dgm:cxn modelId="{734EB1F4-A4E6-4A65-AC91-2A8E5B1A8C8E}" type="presParOf" srcId="{80E14036-4ADF-4D89-AEE7-B76DE4FCA275}" destId="{F14A740B-EB5F-4025-A8C6-465DF487D205}" srcOrd="2" destOrd="0" presId="urn:microsoft.com/office/officeart/2005/8/layout/default"/>
    <dgm:cxn modelId="{F1F0FABA-EF07-4C87-9F9C-FCF7B60C252F}" type="presParOf" srcId="{80E14036-4ADF-4D89-AEE7-B76DE4FCA275}" destId="{6E78AF6C-93C0-4B80-9D64-21049CC1852F}" srcOrd="3" destOrd="0" presId="urn:microsoft.com/office/officeart/2005/8/layout/default"/>
    <dgm:cxn modelId="{49C788E2-C320-4AA2-9E62-4F8E1E45FFAB}" type="presParOf" srcId="{80E14036-4ADF-4D89-AEE7-B76DE4FCA275}" destId="{86883838-5586-4FB9-89B9-3F0BB85AB37E}" srcOrd="4" destOrd="0" presId="urn:microsoft.com/office/officeart/2005/8/layout/default"/>
    <dgm:cxn modelId="{1A897BA3-A9C1-40C5-A5C6-E642FE121AC4}" type="presParOf" srcId="{80E14036-4ADF-4D89-AEE7-B76DE4FCA275}" destId="{8479E136-388F-46FF-BB65-66DF09AEC2ED}" srcOrd="5" destOrd="0" presId="urn:microsoft.com/office/officeart/2005/8/layout/default"/>
    <dgm:cxn modelId="{84FEB5D8-2085-4930-B508-13734C52D10D}" type="presParOf" srcId="{80E14036-4ADF-4D89-AEE7-B76DE4FCA275}" destId="{BC759C4B-7EFB-41C6-9F2F-E624C8D21013}" srcOrd="6" destOrd="0" presId="urn:microsoft.com/office/officeart/2005/8/layout/default"/>
    <dgm:cxn modelId="{41094131-150E-449E-988F-C6D04164DAFD}" type="presParOf" srcId="{80E14036-4ADF-4D89-AEE7-B76DE4FCA275}" destId="{05102E99-78A2-4CD2-98DB-C5513DF1711D}" srcOrd="7" destOrd="0" presId="urn:microsoft.com/office/officeart/2005/8/layout/default"/>
    <dgm:cxn modelId="{73116FA3-C5ED-479F-A5CC-8B5D3FB00783}" type="presParOf" srcId="{80E14036-4ADF-4D89-AEE7-B76DE4FCA275}" destId="{4748EF6F-FB0E-4407-B772-B94503BBD8D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562BB-D61D-49E1-BF74-C8CC461DBFC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188E1-280C-4A60-A76F-37491DDBE437}">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Meta tags provide information about the webpage in the HTML of the document.</a:t>
          </a:r>
          <a:endParaRPr lang="en-US" sz="2200" kern="1200"/>
        </a:p>
      </dsp:txBody>
      <dsp:txXfrm>
        <a:off x="0" y="675"/>
        <a:ext cx="6900512" cy="1106957"/>
      </dsp:txXfrm>
    </dsp:sp>
    <dsp:sp modelId="{F97E2540-6CA1-448F-960E-91BD6F5C1B3E}">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C8358-7439-4E11-BB0B-13A0CFC1B88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This information is called "metadata" and while it is not displayed on the page itself, it can be read by search engines and web crawlers.</a:t>
          </a:r>
          <a:endParaRPr lang="en-US" sz="2200" kern="1200"/>
        </a:p>
      </dsp:txBody>
      <dsp:txXfrm>
        <a:off x="0" y="1107633"/>
        <a:ext cx="6900512" cy="1106957"/>
      </dsp:txXfrm>
    </dsp:sp>
    <dsp:sp modelId="{B2179DB8-0969-4C2B-AEE7-29FDA9382410}">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F5742-60D9-4F13-86AC-D88BAF88241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Search engines such as Google use metadata from meta tags to understand additional information about the webpage.</a:t>
          </a:r>
          <a:endParaRPr lang="en-US" sz="2200" kern="1200"/>
        </a:p>
      </dsp:txBody>
      <dsp:txXfrm>
        <a:off x="0" y="2214591"/>
        <a:ext cx="6900512" cy="1106957"/>
      </dsp:txXfrm>
    </dsp:sp>
    <dsp:sp modelId="{54802297-1637-421B-B1B1-703B8088D9C1}">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29219-4664-4BF8-99CD-DDD522DA7632}">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They can use this information for ranking purposes, to display snippets in search results, and sometimes they can ignore meta tags.</a:t>
          </a:r>
          <a:endParaRPr lang="en-US" sz="2200" kern="1200"/>
        </a:p>
      </dsp:txBody>
      <dsp:txXfrm>
        <a:off x="0" y="3321549"/>
        <a:ext cx="6900512" cy="1106957"/>
      </dsp:txXfrm>
    </dsp:sp>
    <dsp:sp modelId="{07E2C285-2300-4D7D-BBDB-20064B39249E}">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C16EC-8A88-420A-8BD6-99006A828D23}">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Example of meta tags include the &lt;</a:t>
          </a:r>
          <a:r>
            <a:rPr lang="en-US" sz="2200" b="0" i="0" kern="1200">
              <a:hlinkClick xmlns:r="http://schemas.openxmlformats.org/officeDocument/2006/relationships" r:id="rId1"/>
            </a:rPr>
            <a:t>title</a:t>
          </a:r>
          <a:r>
            <a:rPr lang="en-US" sz="2200" b="0" i="0" kern="1200"/>
            <a:t>&gt; and &lt;</a:t>
          </a:r>
          <a:r>
            <a:rPr lang="en-US" sz="2200" b="0" i="0" kern="1200">
              <a:hlinkClick xmlns:r="http://schemas.openxmlformats.org/officeDocument/2006/relationships" r:id="rId2"/>
            </a:rPr>
            <a:t>description</a:t>
          </a:r>
          <a:r>
            <a:rPr lang="en-US" sz="2200" b="0" i="0" kern="1200"/>
            <a:t>&gt; elements.</a:t>
          </a:r>
          <a:endParaRPr lang="en-US" sz="2200" kern="1200"/>
        </a:p>
      </dsp:txBody>
      <dsp:txXfrm>
        <a:off x="0" y="4428507"/>
        <a:ext cx="6900512" cy="11069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52399-71EA-44F3-B5A6-ABEB00A7EFA7}">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A4F65-E73E-46BB-ABA6-BB65B406E8CE}">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The robots meta tag tells search engines to either index or non-index your web page.</a:t>
          </a:r>
        </a:p>
      </dsp:txBody>
      <dsp:txXfrm>
        <a:off x="0" y="0"/>
        <a:ext cx="10515600" cy="1087834"/>
      </dsp:txXfrm>
    </dsp:sp>
    <dsp:sp modelId="{EE9BBBF1-EC8D-4067-B2AB-0FBFA099A2E8}">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BD923-9325-4A43-8359-A50BDD9B1252}">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&lt;meta name=”robots” content=”noindex, nofollow”&gt; Means not to index or not to follow this webpage.</a:t>
          </a:r>
        </a:p>
      </dsp:txBody>
      <dsp:txXfrm>
        <a:off x="0" y="1087834"/>
        <a:ext cx="10515600" cy="1087834"/>
      </dsp:txXfrm>
    </dsp:sp>
    <dsp:sp modelId="{397F1270-2BA5-4E5B-A610-F31A6470E6B6}">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18960-D08A-45E4-A9C8-34B19DF3545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&lt;meta name=”robots” content=”index, follow”&gt; Means index and follow this webpage.</a:t>
          </a:r>
        </a:p>
      </dsp:txBody>
      <dsp:txXfrm>
        <a:off x="0" y="2175669"/>
        <a:ext cx="10515600" cy="1087834"/>
      </dsp:txXfrm>
    </dsp:sp>
    <dsp:sp modelId="{0D37B59E-438B-4318-8826-95247B62B9CB}">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05E14-9A7B-4F76-A2A9-3ABF96AA8DF0}">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Place the robots meta tag in the &lt;head&gt; section of your webpage.</a:t>
          </a:r>
        </a:p>
      </dsp:txBody>
      <dsp:txXfrm>
        <a:off x="0" y="3263503"/>
        <a:ext cx="10515600" cy="10878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0898-95B6-456B-83EC-EFFB2A5BF350}">
      <dsp:nvSpPr>
        <dsp:cNvPr id="0" name=""/>
        <dsp:cNvSpPr/>
      </dsp:nvSpPr>
      <dsp:spPr>
        <a:xfrm>
          <a:off x="0" y="296640"/>
          <a:ext cx="2923783" cy="17542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final important meta tag is the responsive design meta tag, which is also called the viewport meta element.</a:t>
          </a:r>
        </a:p>
      </dsp:txBody>
      <dsp:txXfrm>
        <a:off x="0" y="296640"/>
        <a:ext cx="2923783" cy="1754270"/>
      </dsp:txXfrm>
    </dsp:sp>
    <dsp:sp modelId="{DBE34386-45B8-4D66-82D1-6B1265282A9F}">
      <dsp:nvSpPr>
        <dsp:cNvPr id="0" name=""/>
        <dsp:cNvSpPr/>
      </dsp:nvSpPr>
      <dsp:spPr>
        <a:xfrm>
          <a:off x="3216161" y="296640"/>
          <a:ext cx="2923783" cy="175427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Viewport meta tags allow web designers to configure how a page scales and displays on any device.</a:t>
          </a:r>
        </a:p>
      </dsp:txBody>
      <dsp:txXfrm>
        <a:off x="3216161" y="296640"/>
        <a:ext cx="2923783" cy="1754270"/>
      </dsp:txXfrm>
    </dsp:sp>
    <dsp:sp modelId="{BDEFA880-AE57-460A-B50B-E456615BE3DD}">
      <dsp:nvSpPr>
        <dsp:cNvPr id="0" name=""/>
        <dsp:cNvSpPr/>
      </dsp:nvSpPr>
      <dsp:spPr>
        <a:xfrm>
          <a:off x="6432323" y="296640"/>
          <a:ext cx="2923783" cy="175427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You can find the viewport element in the head section of your web page.</a:t>
          </a:r>
        </a:p>
      </dsp:txBody>
      <dsp:txXfrm>
        <a:off x="6432323" y="296640"/>
        <a:ext cx="2923783" cy="1754270"/>
      </dsp:txXfrm>
    </dsp:sp>
    <dsp:sp modelId="{3966BFF1-1153-486E-8E47-B41BD824EDDA}">
      <dsp:nvSpPr>
        <dsp:cNvPr id="0" name=""/>
        <dsp:cNvSpPr/>
      </dsp:nvSpPr>
      <dsp:spPr>
        <a:xfrm>
          <a:off x="1608080" y="2343289"/>
          <a:ext cx="2923783" cy="175427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Use the following syntax to add a responsive design meta tag:</a:t>
          </a:r>
        </a:p>
      </dsp:txBody>
      <dsp:txXfrm>
        <a:off x="1608080" y="2343289"/>
        <a:ext cx="2923783" cy="1754270"/>
      </dsp:txXfrm>
    </dsp:sp>
    <dsp:sp modelId="{D62BB31E-C6F2-44F5-86C1-D15B931B2B4C}">
      <dsp:nvSpPr>
        <dsp:cNvPr id="0" name=""/>
        <dsp:cNvSpPr/>
      </dsp:nvSpPr>
      <dsp:spPr>
        <a:xfrm>
          <a:off x="4824242" y="2343289"/>
          <a:ext cx="2923783" cy="175427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&lt;meta name="viewport" content="width=device-width,initial-scale=1.0"&gt;</a:t>
          </a:r>
        </a:p>
      </dsp:txBody>
      <dsp:txXfrm>
        <a:off x="4824242" y="2343289"/>
        <a:ext cx="2923783" cy="1754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6B2F1-51F3-4E7B-8D28-754B415E95D8}">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C11D-2D0C-47DD-8AB4-9DB59E8DCC98}">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Simply put, meta tags are tags within the HTML code of your website that describe the different components of your site to search engines.</a:t>
          </a:r>
          <a:endParaRPr lang="en-US" sz="1400" kern="1200"/>
        </a:p>
      </dsp:txBody>
      <dsp:txXfrm>
        <a:off x="284635" y="1070626"/>
        <a:ext cx="2090204" cy="1297804"/>
      </dsp:txXfrm>
    </dsp:sp>
    <dsp:sp modelId="{982491B8-9D72-4B32-8EC2-9A7230523879}">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4CB6F2-4F1A-4801-92B4-74A6C99BA384}">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These tags allow Bing or Google search algorithms to read descriptions of the makeup of your site.</a:t>
          </a:r>
          <a:endParaRPr lang="en-US" sz="1400" kern="1200"/>
        </a:p>
      </dsp:txBody>
      <dsp:txXfrm>
        <a:off x="2938029" y="1070626"/>
        <a:ext cx="2090204" cy="1297804"/>
      </dsp:txXfrm>
    </dsp:sp>
    <dsp:sp modelId="{517F4AB6-FF43-4F2D-8FF6-7E21552AF210}">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278F1-EB98-4E71-8E8F-48E9A502E172}">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They can use this information for ranking purposes, to display snippets in search results, and sometimes they can ignore meta tags.</a:t>
          </a:r>
          <a:endParaRPr lang="en-US" sz="1400" kern="1200"/>
        </a:p>
      </dsp:txBody>
      <dsp:txXfrm>
        <a:off x="5591423" y="1070626"/>
        <a:ext cx="2090204" cy="1297804"/>
      </dsp:txXfrm>
    </dsp:sp>
    <dsp:sp modelId="{6A06DC7D-FAC3-41B4-AB4E-A8724C25A66F}">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0EC94-F972-4821-99A8-3ED40E11E3A7}">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Example of meta tags include the &lt;</a:t>
          </a:r>
          <a:r>
            <a:rPr lang="en-US" sz="1400" b="0" i="0" kern="1200">
              <a:hlinkClick xmlns:r="http://schemas.openxmlformats.org/officeDocument/2006/relationships" r:id="rId1"/>
            </a:rPr>
            <a:t>title</a:t>
          </a:r>
          <a:r>
            <a:rPr lang="en-US" sz="1400" b="0" i="0" kern="1200"/>
            <a:t>&gt; and &lt;</a:t>
          </a:r>
          <a:r>
            <a:rPr lang="en-US" sz="1400" b="0" i="0" kern="1200">
              <a:hlinkClick xmlns:r="http://schemas.openxmlformats.org/officeDocument/2006/relationships" r:id="rId2"/>
            </a:rPr>
            <a:t>description</a:t>
          </a:r>
          <a:r>
            <a:rPr lang="en-US" sz="1400" b="0" i="0" kern="1200"/>
            <a:t>&gt; elements.</a:t>
          </a:r>
          <a:endParaRPr lang="en-US" sz="1400" kern="1200"/>
        </a:p>
      </dsp:txBody>
      <dsp:txXfrm>
        <a:off x="8244817" y="1070626"/>
        <a:ext cx="2090204" cy="1297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26CCC-01E2-450A-B663-E1B18354CDE9}">
      <dsp:nvSpPr>
        <dsp:cNvPr id="0" name=""/>
        <dsp:cNvSpPr/>
      </dsp:nvSpPr>
      <dsp:spPr>
        <a:xfrm>
          <a:off x="4111" y="943202"/>
          <a:ext cx="1797669" cy="250779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Meta Title Tag: An HTML element that communicates the title of a web page to search engines</a:t>
          </a:r>
        </a:p>
      </dsp:txBody>
      <dsp:txXfrm>
        <a:off x="56763" y="995854"/>
        <a:ext cx="1692365" cy="2402491"/>
      </dsp:txXfrm>
    </dsp:sp>
    <dsp:sp modelId="{78C086C1-F92B-4850-BB15-AB4888C5D3DF}">
      <dsp:nvSpPr>
        <dsp:cNvPr id="0" name=""/>
        <dsp:cNvSpPr/>
      </dsp:nvSpPr>
      <dsp:spPr>
        <a:xfrm>
          <a:off x="1981548" y="1974188"/>
          <a:ext cx="381106" cy="4458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81548" y="2063352"/>
        <a:ext cx="266774" cy="267494"/>
      </dsp:txXfrm>
    </dsp:sp>
    <dsp:sp modelId="{7178AC9B-B152-4BAA-A90C-394445C52199}">
      <dsp:nvSpPr>
        <dsp:cNvPr id="0" name=""/>
        <dsp:cNvSpPr/>
      </dsp:nvSpPr>
      <dsp:spPr>
        <a:xfrm>
          <a:off x="2520849" y="943202"/>
          <a:ext cx="1797669" cy="2507795"/>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Meta Description Tag: An HTML element that summarizes the content of a web page for search engines</a:t>
          </a:r>
        </a:p>
      </dsp:txBody>
      <dsp:txXfrm>
        <a:off x="2573501" y="995854"/>
        <a:ext cx="1692365" cy="2402491"/>
      </dsp:txXfrm>
    </dsp:sp>
    <dsp:sp modelId="{BAC89A15-0A7E-4335-82E5-24D9E01FE289}">
      <dsp:nvSpPr>
        <dsp:cNvPr id="0" name=""/>
        <dsp:cNvSpPr/>
      </dsp:nvSpPr>
      <dsp:spPr>
        <a:xfrm>
          <a:off x="4498286" y="1974188"/>
          <a:ext cx="381106" cy="445822"/>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98286" y="2063352"/>
        <a:ext cx="266774" cy="267494"/>
      </dsp:txXfrm>
    </dsp:sp>
    <dsp:sp modelId="{D2F18370-4E3D-4D27-9646-969C3FBE27FC}">
      <dsp:nvSpPr>
        <dsp:cNvPr id="0" name=""/>
        <dsp:cNvSpPr/>
      </dsp:nvSpPr>
      <dsp:spPr>
        <a:xfrm>
          <a:off x="5037587" y="943202"/>
          <a:ext cx="1797669" cy="2507795"/>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Meta Keyword Tag: An HTML element that communicates target keywords related to the content of a web page to search engines</a:t>
          </a:r>
        </a:p>
      </dsp:txBody>
      <dsp:txXfrm>
        <a:off x="5090239" y="995854"/>
        <a:ext cx="1692365" cy="2402491"/>
      </dsp:txXfrm>
    </dsp:sp>
    <dsp:sp modelId="{B8087B7D-43A8-4A20-8ED3-B27C725CBB95}">
      <dsp:nvSpPr>
        <dsp:cNvPr id="0" name=""/>
        <dsp:cNvSpPr/>
      </dsp:nvSpPr>
      <dsp:spPr>
        <a:xfrm>
          <a:off x="7015024" y="1974188"/>
          <a:ext cx="381106" cy="44582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024" y="2063352"/>
        <a:ext cx="266774" cy="267494"/>
      </dsp:txXfrm>
    </dsp:sp>
    <dsp:sp modelId="{9FDC4F4B-07E3-49E9-BF0B-6AA5320C0147}">
      <dsp:nvSpPr>
        <dsp:cNvPr id="0" name=""/>
        <dsp:cNvSpPr/>
      </dsp:nvSpPr>
      <dsp:spPr>
        <a:xfrm>
          <a:off x="7554325" y="943202"/>
          <a:ext cx="1797669" cy="250779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Meta Robots Tag: An HTML element that instructs search engine bots on how to read the content of a web page</a:t>
          </a:r>
        </a:p>
      </dsp:txBody>
      <dsp:txXfrm>
        <a:off x="7606977" y="995854"/>
        <a:ext cx="1692365" cy="2402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85E56-2AFA-465F-A3B3-39B2208AA03C}">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Title Tag</a:t>
          </a:r>
        </a:p>
      </dsp:txBody>
      <dsp:txXfrm>
        <a:off x="3080" y="587032"/>
        <a:ext cx="2444055" cy="1466433"/>
      </dsp:txXfrm>
    </dsp:sp>
    <dsp:sp modelId="{BE578D72-71A7-4AE1-A246-EF5095E55561}">
      <dsp:nvSpPr>
        <dsp:cNvPr id="0" name=""/>
        <dsp:cNvSpPr/>
      </dsp:nvSpPr>
      <dsp:spPr>
        <a:xfrm>
          <a:off x="2691541" y="587032"/>
          <a:ext cx="2444055" cy="1466433"/>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Meta Description</a:t>
          </a:r>
        </a:p>
      </dsp:txBody>
      <dsp:txXfrm>
        <a:off x="2691541" y="587032"/>
        <a:ext cx="2444055" cy="1466433"/>
      </dsp:txXfrm>
    </dsp:sp>
    <dsp:sp modelId="{1EF3BE9F-07AF-4749-BA78-5FAB6B7C9BCD}">
      <dsp:nvSpPr>
        <dsp:cNvPr id="0" name=""/>
        <dsp:cNvSpPr/>
      </dsp:nvSpPr>
      <dsp:spPr>
        <a:xfrm>
          <a:off x="5380002" y="587032"/>
          <a:ext cx="2444055" cy="1466433"/>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Canonical Tag</a:t>
          </a:r>
        </a:p>
      </dsp:txBody>
      <dsp:txXfrm>
        <a:off x="5380002" y="587032"/>
        <a:ext cx="2444055" cy="1466433"/>
      </dsp:txXfrm>
    </dsp:sp>
    <dsp:sp modelId="{F942F7FC-D133-4F25-80BA-2235E3010BD2}">
      <dsp:nvSpPr>
        <dsp:cNvPr id="0" name=""/>
        <dsp:cNvSpPr/>
      </dsp:nvSpPr>
      <dsp:spPr>
        <a:xfrm>
          <a:off x="8068463" y="587032"/>
          <a:ext cx="2444055" cy="1466433"/>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Alternative Text Tag</a:t>
          </a:r>
        </a:p>
      </dsp:txBody>
      <dsp:txXfrm>
        <a:off x="8068463" y="587032"/>
        <a:ext cx="2444055" cy="1466433"/>
      </dsp:txXfrm>
    </dsp:sp>
    <dsp:sp modelId="{B9E86633-AC30-40AF-9E8F-D0CC72C7A0A5}">
      <dsp:nvSpPr>
        <dsp:cNvPr id="0" name=""/>
        <dsp:cNvSpPr/>
      </dsp:nvSpPr>
      <dsp:spPr>
        <a:xfrm>
          <a:off x="3080" y="2297871"/>
          <a:ext cx="2444055" cy="1466433"/>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Robots Meta Tag</a:t>
          </a:r>
        </a:p>
      </dsp:txBody>
      <dsp:txXfrm>
        <a:off x="3080" y="2297871"/>
        <a:ext cx="2444055" cy="1466433"/>
      </dsp:txXfrm>
    </dsp:sp>
    <dsp:sp modelId="{3CBAC5CF-26E0-441F-9575-54CB2A021E70}">
      <dsp:nvSpPr>
        <dsp:cNvPr id="0" name=""/>
        <dsp:cNvSpPr/>
      </dsp:nvSpPr>
      <dsp:spPr>
        <a:xfrm>
          <a:off x="2691541" y="2297871"/>
          <a:ext cx="2444055" cy="1466433"/>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Open Graph Meta Tags and Twitter Cards</a:t>
          </a:r>
        </a:p>
      </dsp:txBody>
      <dsp:txXfrm>
        <a:off x="2691541" y="2297871"/>
        <a:ext cx="2444055" cy="1466433"/>
      </dsp:txXfrm>
    </dsp:sp>
    <dsp:sp modelId="{8FB71F4F-2430-4C8D-858A-394FC94C8F8B}">
      <dsp:nvSpPr>
        <dsp:cNvPr id="0" name=""/>
        <dsp:cNvSpPr/>
      </dsp:nvSpPr>
      <dsp:spPr>
        <a:xfrm>
          <a:off x="5380002" y="2297871"/>
          <a:ext cx="2444055" cy="1466433"/>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Header Tags</a:t>
          </a:r>
        </a:p>
      </dsp:txBody>
      <dsp:txXfrm>
        <a:off x="5380002" y="2297871"/>
        <a:ext cx="2444055" cy="1466433"/>
      </dsp:txXfrm>
    </dsp:sp>
    <dsp:sp modelId="{73C36D85-F01D-460A-815E-B908662282EA}">
      <dsp:nvSpPr>
        <dsp:cNvPr id="0" name=""/>
        <dsp:cNvSpPr/>
      </dsp:nvSpPr>
      <dsp:spPr>
        <a:xfrm>
          <a:off x="8068463" y="2297871"/>
          <a:ext cx="2444055" cy="1466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Responsive Design Meta Tags</a:t>
          </a:r>
        </a:p>
      </dsp:txBody>
      <dsp:txXfrm>
        <a:off x="806846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9E4B2-B04D-4448-AAB5-AEA2FC87021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74F26-43BA-403B-87E6-A17E4C40313A}">
      <dsp:nvSpPr>
        <dsp:cNvPr id="0" name=""/>
        <dsp:cNvSpPr/>
      </dsp:nvSpPr>
      <dsp:spPr>
        <a:xfrm>
          <a:off x="375988" y="28019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26208-CE3A-4B9C-9449-E8BCBD83043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0" i="0" kern="1200"/>
            <a:t>The title tag is your main and most important anchor.</a:t>
          </a:r>
          <a:endParaRPr lang="en-US" sz="2500" kern="1200" dirty="0"/>
        </a:p>
      </dsp:txBody>
      <dsp:txXfrm>
        <a:off x="1435590" y="531"/>
        <a:ext cx="9080009" cy="1242935"/>
      </dsp:txXfrm>
    </dsp:sp>
    <dsp:sp modelId="{776E3C4F-4BB8-4269-B529-261958DB5DAC}">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4A9D6-5B36-4B2E-9BE9-1853CC2CF988}">
      <dsp:nvSpPr>
        <dsp:cNvPr id="0" name=""/>
        <dsp:cNvSpPr/>
      </dsp:nvSpPr>
      <dsp:spPr>
        <a:xfrm>
          <a:off x="375988" y="183386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1E3A24-94D6-443D-8EC4-752D4E904342}">
      <dsp:nvSpPr>
        <dsp:cNvPr id="0" name=""/>
        <dsp:cNvSpPr/>
      </dsp:nvSpPr>
      <dsp:spPr>
        <a:xfrm>
          <a:off x="1394549"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0" i="0" kern="1200"/>
            <a:t>The page’s title still is the first thing for a searcher to see in SERPs and decide if the page is likely to answer the search intent.</a:t>
          </a:r>
          <a:endParaRPr lang="en-US" sz="2500" kern="1200"/>
        </a:p>
      </dsp:txBody>
      <dsp:txXfrm>
        <a:off x="1394549" y="1554201"/>
        <a:ext cx="9080009" cy="1242935"/>
      </dsp:txXfrm>
    </dsp:sp>
    <dsp:sp modelId="{5DE90318-EBCA-43A7-8047-12C45745DD87}">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30392-9B33-4D34-845F-A72C9FC66078}">
      <dsp:nvSpPr>
        <dsp:cNvPr id="0" name=""/>
        <dsp:cNvSpPr/>
      </dsp:nvSpPr>
      <dsp:spPr>
        <a:xfrm>
          <a:off x="375988" y="338753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AF7ED-67A5-4CF4-84E6-5F51BD1583C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0" i="0" kern="1200"/>
            <a:t>A well-written one may increase the number of clicks and traffic, which have at least some impact on rankings.</a:t>
          </a:r>
          <a:endParaRPr lang="en-US" sz="2500" kern="120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1F40B-2D81-4BD6-AB64-2CAAC669EDCE}">
      <dsp:nvSpPr>
        <dsp:cNvPr id="0" name=""/>
        <dsp:cNvSpPr/>
      </dsp:nvSpPr>
      <dsp:spPr>
        <a:xfrm>
          <a:off x="0" y="4753623"/>
          <a:ext cx="1725128" cy="7798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marL="0" lvl="0" indent="0" algn="ctr" defTabSz="1200150">
            <a:lnSpc>
              <a:spcPct val="90000"/>
            </a:lnSpc>
            <a:spcBef>
              <a:spcPct val="0"/>
            </a:spcBef>
            <a:spcAft>
              <a:spcPct val="35000"/>
            </a:spcAft>
            <a:buNone/>
          </a:pPr>
          <a:r>
            <a:rPr lang="en-US" sz="2700" kern="1200"/>
            <a:t>Include</a:t>
          </a:r>
        </a:p>
      </dsp:txBody>
      <dsp:txXfrm>
        <a:off x="0" y="4753623"/>
        <a:ext cx="1725128" cy="779871"/>
      </dsp:txXfrm>
    </dsp:sp>
    <dsp:sp modelId="{7D654BC1-9674-4D55-8B2C-F9F42C8CC799}">
      <dsp:nvSpPr>
        <dsp:cNvPr id="0" name=""/>
        <dsp:cNvSpPr/>
      </dsp:nvSpPr>
      <dsp:spPr>
        <a:xfrm>
          <a:off x="1725128" y="4753623"/>
          <a:ext cx="5175384" cy="7798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77800" rIns="104981" bIns="177800" numCol="1" spcCol="1270" anchor="ctr" anchorCtr="0">
          <a:noAutofit/>
        </a:bodyPr>
        <a:lstStyle/>
        <a:p>
          <a:pPr marL="0" lvl="0" indent="0" algn="l" defTabSz="622300">
            <a:lnSpc>
              <a:spcPct val="90000"/>
            </a:lnSpc>
            <a:spcBef>
              <a:spcPct val="0"/>
            </a:spcBef>
            <a:spcAft>
              <a:spcPct val="35000"/>
            </a:spcAft>
            <a:buNone/>
          </a:pPr>
          <a:r>
            <a:rPr lang="en-US" sz="1400" kern="1200"/>
            <a:t>Include a unique title tag on every page</a:t>
          </a:r>
        </a:p>
      </dsp:txBody>
      <dsp:txXfrm>
        <a:off x="1725128" y="4753623"/>
        <a:ext cx="5175384" cy="779871"/>
      </dsp:txXfrm>
    </dsp:sp>
    <dsp:sp modelId="{A417F1B5-7662-4034-AF8D-AB790CD7DB92}">
      <dsp:nvSpPr>
        <dsp:cNvPr id="0" name=""/>
        <dsp:cNvSpPr/>
      </dsp:nvSpPr>
      <dsp:spPr>
        <a:xfrm rot="10800000">
          <a:off x="0" y="3565878"/>
          <a:ext cx="1725128" cy="11994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marL="0" lvl="0" indent="0" algn="ctr" defTabSz="1200150">
            <a:lnSpc>
              <a:spcPct val="90000"/>
            </a:lnSpc>
            <a:spcBef>
              <a:spcPct val="0"/>
            </a:spcBef>
            <a:spcAft>
              <a:spcPct val="35000"/>
            </a:spcAft>
            <a:buNone/>
          </a:pPr>
          <a:r>
            <a:rPr lang="en-US" sz="2700" kern="1200"/>
            <a:t>Start</a:t>
          </a:r>
        </a:p>
      </dsp:txBody>
      <dsp:txXfrm rot="-10800000">
        <a:off x="0" y="3565878"/>
        <a:ext cx="1725128" cy="779637"/>
      </dsp:txXfrm>
    </dsp:sp>
    <dsp:sp modelId="{5E812F0A-0F75-41E7-991E-D39C8EC6BFA4}">
      <dsp:nvSpPr>
        <dsp:cNvPr id="0" name=""/>
        <dsp:cNvSpPr/>
      </dsp:nvSpPr>
      <dsp:spPr>
        <a:xfrm>
          <a:off x="1725128" y="3565878"/>
          <a:ext cx="5175384" cy="7796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77800" rIns="104981" bIns="177800" numCol="1" spcCol="1270" anchor="ctr" anchorCtr="0">
          <a:noAutofit/>
        </a:bodyPr>
        <a:lstStyle/>
        <a:p>
          <a:pPr marL="0" lvl="0" indent="0" algn="l" defTabSz="622300">
            <a:lnSpc>
              <a:spcPct val="90000"/>
            </a:lnSpc>
            <a:spcBef>
              <a:spcPct val="0"/>
            </a:spcBef>
            <a:spcAft>
              <a:spcPct val="35000"/>
            </a:spcAft>
            <a:buNone/>
          </a:pPr>
          <a:r>
            <a:rPr lang="en-US" sz="1400" kern="1200"/>
            <a:t>Start your title tag with your main targeted keyword</a:t>
          </a:r>
        </a:p>
      </dsp:txBody>
      <dsp:txXfrm>
        <a:off x="1725128" y="3565878"/>
        <a:ext cx="5175384" cy="779637"/>
      </dsp:txXfrm>
    </dsp:sp>
    <dsp:sp modelId="{5D000CFD-B326-4DA6-BC53-D08F16C273FE}">
      <dsp:nvSpPr>
        <dsp:cNvPr id="0" name=""/>
        <dsp:cNvSpPr/>
      </dsp:nvSpPr>
      <dsp:spPr>
        <a:xfrm rot="10800000">
          <a:off x="0" y="2378134"/>
          <a:ext cx="1725128" cy="11994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marL="0" lvl="0" indent="0" algn="ctr" defTabSz="1200150">
            <a:lnSpc>
              <a:spcPct val="90000"/>
            </a:lnSpc>
            <a:spcBef>
              <a:spcPct val="0"/>
            </a:spcBef>
            <a:spcAft>
              <a:spcPct val="35000"/>
            </a:spcAft>
            <a:buNone/>
          </a:pPr>
          <a:r>
            <a:rPr lang="en-US" sz="2700" kern="1200"/>
            <a:t>Add</a:t>
          </a:r>
        </a:p>
      </dsp:txBody>
      <dsp:txXfrm rot="-10800000">
        <a:off x="0" y="2378134"/>
        <a:ext cx="1725128" cy="779637"/>
      </dsp:txXfrm>
    </dsp:sp>
    <dsp:sp modelId="{3C2BD3A9-2BBE-4E69-A1A8-3481BE30A6E3}">
      <dsp:nvSpPr>
        <dsp:cNvPr id="0" name=""/>
        <dsp:cNvSpPr/>
      </dsp:nvSpPr>
      <dsp:spPr>
        <a:xfrm>
          <a:off x="1725128" y="2378134"/>
          <a:ext cx="5175384" cy="7796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77800" rIns="104981" bIns="177800" numCol="1" spcCol="1270" anchor="ctr" anchorCtr="0">
          <a:noAutofit/>
        </a:bodyPr>
        <a:lstStyle/>
        <a:p>
          <a:pPr marL="0" lvl="0" indent="0" algn="l" defTabSz="622300">
            <a:lnSpc>
              <a:spcPct val="90000"/>
            </a:lnSpc>
            <a:spcBef>
              <a:spcPct val="0"/>
            </a:spcBef>
            <a:spcAft>
              <a:spcPct val="35000"/>
            </a:spcAft>
            <a:buNone/>
          </a:pPr>
          <a:r>
            <a:rPr lang="en-US" sz="1400" kern="1200"/>
            <a:t>Add numbers to your title, such as “9 HTML Tags That Will Improve SEO”</a:t>
          </a:r>
        </a:p>
      </dsp:txBody>
      <dsp:txXfrm>
        <a:off x="1725128" y="2378134"/>
        <a:ext cx="5175384" cy="779637"/>
      </dsp:txXfrm>
    </dsp:sp>
    <dsp:sp modelId="{D5606F49-E2A6-435E-BEBA-7140529A6081}">
      <dsp:nvSpPr>
        <dsp:cNvPr id="0" name=""/>
        <dsp:cNvSpPr/>
      </dsp:nvSpPr>
      <dsp:spPr>
        <a:xfrm rot="10800000">
          <a:off x="0" y="1190390"/>
          <a:ext cx="1725128" cy="11994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marL="0" lvl="0" indent="0" algn="ctr" defTabSz="1200150">
            <a:lnSpc>
              <a:spcPct val="90000"/>
            </a:lnSpc>
            <a:spcBef>
              <a:spcPct val="0"/>
            </a:spcBef>
            <a:spcAft>
              <a:spcPct val="35000"/>
            </a:spcAft>
            <a:buNone/>
          </a:pPr>
          <a:r>
            <a:rPr lang="en-US" sz="2700" kern="1200"/>
            <a:t>Add</a:t>
          </a:r>
        </a:p>
      </dsp:txBody>
      <dsp:txXfrm rot="-10800000">
        <a:off x="0" y="1190390"/>
        <a:ext cx="1725128" cy="779637"/>
      </dsp:txXfrm>
    </dsp:sp>
    <dsp:sp modelId="{BA4AF63E-EAF5-43B4-AF54-B55F6EC07ED2}">
      <dsp:nvSpPr>
        <dsp:cNvPr id="0" name=""/>
        <dsp:cNvSpPr/>
      </dsp:nvSpPr>
      <dsp:spPr>
        <a:xfrm>
          <a:off x="1725128" y="1190390"/>
          <a:ext cx="5175384" cy="7796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77800" rIns="104981" bIns="177800" numCol="1" spcCol="1270" anchor="ctr" anchorCtr="0">
          <a:noAutofit/>
        </a:bodyPr>
        <a:lstStyle/>
        <a:p>
          <a:pPr marL="0" lvl="0" indent="0" algn="l" defTabSz="622300">
            <a:lnSpc>
              <a:spcPct val="90000"/>
            </a:lnSpc>
            <a:spcBef>
              <a:spcPct val="0"/>
            </a:spcBef>
            <a:spcAft>
              <a:spcPct val="35000"/>
            </a:spcAft>
            <a:buNone/>
          </a:pPr>
          <a:r>
            <a:rPr lang="en-US" sz="1400" kern="1200"/>
            <a:t>Add words that indicate what your content is about, such as “How to,” “Review,” “Best,” “Tips,” “Top,” “Find,” or “Buy”</a:t>
          </a:r>
        </a:p>
      </dsp:txBody>
      <dsp:txXfrm>
        <a:off x="1725128" y="1190390"/>
        <a:ext cx="5175384" cy="779637"/>
      </dsp:txXfrm>
    </dsp:sp>
    <dsp:sp modelId="{18CD7D97-3385-4C9D-9959-0094293B7624}">
      <dsp:nvSpPr>
        <dsp:cNvPr id="0" name=""/>
        <dsp:cNvSpPr/>
      </dsp:nvSpPr>
      <dsp:spPr>
        <a:xfrm rot="10800000">
          <a:off x="0" y="2646"/>
          <a:ext cx="1725128" cy="1199442"/>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marL="0" lvl="0" indent="0" algn="ctr" defTabSz="1200150">
            <a:lnSpc>
              <a:spcPct val="90000"/>
            </a:lnSpc>
            <a:spcBef>
              <a:spcPct val="0"/>
            </a:spcBef>
            <a:spcAft>
              <a:spcPct val="35000"/>
            </a:spcAft>
            <a:buNone/>
          </a:pPr>
          <a:r>
            <a:rPr lang="en-US" sz="2700" kern="1200"/>
            <a:t>Keep</a:t>
          </a:r>
        </a:p>
      </dsp:txBody>
      <dsp:txXfrm rot="-10800000">
        <a:off x="0" y="2646"/>
        <a:ext cx="1725128" cy="779637"/>
      </dsp:txXfrm>
    </dsp:sp>
    <dsp:sp modelId="{5C47B955-65C4-4487-B237-0C436F71631B}">
      <dsp:nvSpPr>
        <dsp:cNvPr id="0" name=""/>
        <dsp:cNvSpPr/>
      </dsp:nvSpPr>
      <dsp:spPr>
        <a:xfrm>
          <a:off x="1725128" y="2646"/>
          <a:ext cx="5175384" cy="7796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77800" rIns="104981" bIns="177800" numCol="1" spcCol="1270" anchor="ctr" anchorCtr="0">
          <a:noAutofit/>
        </a:bodyPr>
        <a:lstStyle/>
        <a:p>
          <a:pPr marL="0" lvl="0" indent="0" algn="l" defTabSz="622300">
            <a:lnSpc>
              <a:spcPct val="90000"/>
            </a:lnSpc>
            <a:spcBef>
              <a:spcPct val="0"/>
            </a:spcBef>
            <a:spcAft>
              <a:spcPct val="35000"/>
            </a:spcAft>
            <a:buNone/>
          </a:pPr>
          <a:r>
            <a:rPr lang="en-US" sz="1400" kern="1200"/>
            <a:t>Keep your title tag under 60 characters if possible</a:t>
          </a:r>
        </a:p>
      </dsp:txBody>
      <dsp:txXfrm>
        <a:off x="1725128" y="2646"/>
        <a:ext cx="5175384" cy="779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B2ADA-4F23-4A99-B7C0-A39F9829EDC9}">
      <dsp:nvSpPr>
        <dsp:cNvPr id="0" name=""/>
        <dsp:cNvSpPr/>
      </dsp:nvSpPr>
      <dsp:spPr>
        <a:xfrm>
          <a:off x="3594" y="612236"/>
          <a:ext cx="1946002" cy="272440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US" sz="1300" b="0" i="0" kern="1200"/>
            <a:t>Give each page a unique meta description that clearly reflects what value the page carries.</a:t>
          </a:r>
          <a:endParaRPr lang="en-US" sz="1300" kern="1200"/>
        </a:p>
      </dsp:txBody>
      <dsp:txXfrm>
        <a:off x="3594" y="1647509"/>
        <a:ext cx="1946002" cy="1634641"/>
      </dsp:txXfrm>
    </dsp:sp>
    <dsp:sp modelId="{CD0A76CC-36AC-4CD6-ABE6-7463A0BA2A70}">
      <dsp:nvSpPr>
        <dsp:cNvPr id="0" name=""/>
        <dsp:cNvSpPr/>
      </dsp:nvSpPr>
      <dsp:spPr>
        <a:xfrm>
          <a:off x="567934" y="884676"/>
          <a:ext cx="817320" cy="8173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004370"/>
        <a:ext cx="577932" cy="577932"/>
      </dsp:txXfrm>
    </dsp:sp>
    <dsp:sp modelId="{CAC16DCC-F19F-40E3-B7FA-F09005A27966}">
      <dsp:nvSpPr>
        <dsp:cNvPr id="0" name=""/>
        <dsp:cNvSpPr/>
      </dsp:nvSpPr>
      <dsp:spPr>
        <a:xfrm>
          <a:off x="3594" y="3336567"/>
          <a:ext cx="1946002"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1D64A-D564-4F98-B885-80FCDAC33A3E}">
      <dsp:nvSpPr>
        <dsp:cNvPr id="0" name=""/>
        <dsp:cNvSpPr/>
      </dsp:nvSpPr>
      <dsp:spPr>
        <a:xfrm>
          <a:off x="2144196" y="612236"/>
          <a:ext cx="1946002" cy="2724403"/>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US" sz="1300" b="0" i="0" kern="1200"/>
            <a:t>Do not add duplicate meta descriptions.</a:t>
          </a:r>
          <a:endParaRPr lang="en-US" sz="1300" kern="1200"/>
        </a:p>
      </dsp:txBody>
      <dsp:txXfrm>
        <a:off x="2144196" y="1647509"/>
        <a:ext cx="1946002" cy="1634641"/>
      </dsp:txXfrm>
    </dsp:sp>
    <dsp:sp modelId="{475EC28A-E384-4411-BDD6-B96B64F50118}">
      <dsp:nvSpPr>
        <dsp:cNvPr id="0" name=""/>
        <dsp:cNvSpPr/>
      </dsp:nvSpPr>
      <dsp:spPr>
        <a:xfrm>
          <a:off x="2708537" y="884676"/>
          <a:ext cx="817320" cy="817320"/>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004370"/>
        <a:ext cx="577932" cy="577932"/>
      </dsp:txXfrm>
    </dsp:sp>
    <dsp:sp modelId="{1F8177CD-F47E-4D78-B2B6-494DB26B59FB}">
      <dsp:nvSpPr>
        <dsp:cNvPr id="0" name=""/>
        <dsp:cNvSpPr/>
      </dsp:nvSpPr>
      <dsp:spPr>
        <a:xfrm>
          <a:off x="2144196" y="3336567"/>
          <a:ext cx="1946002"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104C82-6246-476D-ABED-DCC977006A9B}">
      <dsp:nvSpPr>
        <dsp:cNvPr id="0" name=""/>
        <dsp:cNvSpPr/>
      </dsp:nvSpPr>
      <dsp:spPr>
        <a:xfrm>
          <a:off x="4284798" y="612236"/>
          <a:ext cx="1946002" cy="272440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US" sz="1300" b="0" i="0" kern="1200"/>
            <a:t>Add a clear call to action (CTA) in your descriptions like “apply today,” “check out ____,”.</a:t>
          </a:r>
          <a:endParaRPr lang="en-US" sz="1300" kern="1200"/>
        </a:p>
      </dsp:txBody>
      <dsp:txXfrm>
        <a:off x="4284798" y="1647509"/>
        <a:ext cx="1946002" cy="1634641"/>
      </dsp:txXfrm>
    </dsp:sp>
    <dsp:sp modelId="{7BA8D19C-DD89-4F1C-993D-291DE7751FA1}">
      <dsp:nvSpPr>
        <dsp:cNvPr id="0" name=""/>
        <dsp:cNvSpPr/>
      </dsp:nvSpPr>
      <dsp:spPr>
        <a:xfrm>
          <a:off x="4849139" y="884676"/>
          <a:ext cx="817320" cy="817320"/>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004370"/>
        <a:ext cx="577932" cy="577932"/>
      </dsp:txXfrm>
    </dsp:sp>
    <dsp:sp modelId="{63432C25-FE21-4AB9-B802-9822DAC686C0}">
      <dsp:nvSpPr>
        <dsp:cNvPr id="0" name=""/>
        <dsp:cNvSpPr/>
      </dsp:nvSpPr>
      <dsp:spPr>
        <a:xfrm>
          <a:off x="4284798" y="3336567"/>
          <a:ext cx="1946002"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0A45B-77A4-4147-9914-4B02E1231DF6}">
      <dsp:nvSpPr>
        <dsp:cNvPr id="0" name=""/>
        <dsp:cNvSpPr/>
      </dsp:nvSpPr>
      <dsp:spPr>
        <a:xfrm>
          <a:off x="6425401" y="612236"/>
          <a:ext cx="1946002" cy="2724403"/>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US" sz="1300" b="0" i="0" kern="1200"/>
            <a:t>Add your targeted keywords in descriptions.</a:t>
          </a:r>
          <a:endParaRPr lang="en-US" sz="1300" kern="1200"/>
        </a:p>
      </dsp:txBody>
      <dsp:txXfrm>
        <a:off x="6425401" y="1647509"/>
        <a:ext cx="1946002" cy="1634641"/>
      </dsp:txXfrm>
    </dsp:sp>
    <dsp:sp modelId="{9B8AFA10-9806-434A-99C6-F2E0D9EA3FA5}">
      <dsp:nvSpPr>
        <dsp:cNvPr id="0" name=""/>
        <dsp:cNvSpPr/>
      </dsp:nvSpPr>
      <dsp:spPr>
        <a:xfrm>
          <a:off x="6989741" y="884676"/>
          <a:ext cx="817320" cy="817320"/>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004370"/>
        <a:ext cx="577932" cy="577932"/>
      </dsp:txXfrm>
    </dsp:sp>
    <dsp:sp modelId="{3F163BF4-CB0D-480B-A3F1-88A37E2E8A7C}">
      <dsp:nvSpPr>
        <dsp:cNvPr id="0" name=""/>
        <dsp:cNvSpPr/>
      </dsp:nvSpPr>
      <dsp:spPr>
        <a:xfrm>
          <a:off x="6425401" y="3336567"/>
          <a:ext cx="1946002"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81DBF-D1FA-4DC9-9129-136377B8D192}">
      <dsp:nvSpPr>
        <dsp:cNvPr id="0" name=""/>
        <dsp:cNvSpPr/>
      </dsp:nvSpPr>
      <dsp:spPr>
        <a:xfrm>
          <a:off x="8566003" y="612236"/>
          <a:ext cx="1946002" cy="272440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US" sz="1300" b="0" i="0" kern="1200"/>
            <a:t>Add any discounts or offers you have.</a:t>
          </a:r>
          <a:endParaRPr lang="en-US" sz="1300" kern="1200"/>
        </a:p>
      </dsp:txBody>
      <dsp:txXfrm>
        <a:off x="8566003" y="1647509"/>
        <a:ext cx="1946002" cy="1634641"/>
      </dsp:txXfrm>
    </dsp:sp>
    <dsp:sp modelId="{53210E60-E5E6-46A0-ACBC-590D118E2385}">
      <dsp:nvSpPr>
        <dsp:cNvPr id="0" name=""/>
        <dsp:cNvSpPr/>
      </dsp:nvSpPr>
      <dsp:spPr>
        <a:xfrm>
          <a:off x="9130344" y="884676"/>
          <a:ext cx="817320" cy="817320"/>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004370"/>
        <a:ext cx="577932" cy="577932"/>
      </dsp:txXfrm>
    </dsp:sp>
    <dsp:sp modelId="{A10450E6-2914-490F-A9F6-9182F8A966A4}">
      <dsp:nvSpPr>
        <dsp:cNvPr id="0" name=""/>
        <dsp:cNvSpPr/>
      </dsp:nvSpPr>
      <dsp:spPr>
        <a:xfrm>
          <a:off x="8566003" y="3336567"/>
          <a:ext cx="1946002"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61FA2-931F-4A2A-AEDA-4898C788B53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1189A-933B-48D5-B0AB-038EB65AE67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95ED7-C90D-486C-9F4B-769C7753E75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A canonical tag is an HTML link tag with the attribute “rel=canonical."</a:t>
          </a:r>
        </a:p>
      </dsp:txBody>
      <dsp:txXfrm>
        <a:off x="1057183" y="1805"/>
        <a:ext cx="9458416" cy="915310"/>
      </dsp:txXfrm>
    </dsp:sp>
    <dsp:sp modelId="{01BE22A2-854E-4D5A-83DD-412FC73182F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8DA4F-C09F-4B5B-B626-8A74A8F76D5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60F9F-E4BF-424E-8B16-0093E3E327F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It’s used to indicate that there are other versions of this webpage. By implementing the canonical tag in the code, your website tells search engines that this URL is the main page and that the engines shouldn’t index other pages.</a:t>
          </a:r>
        </a:p>
      </dsp:txBody>
      <dsp:txXfrm>
        <a:off x="1057183" y="1145944"/>
        <a:ext cx="9458416" cy="915310"/>
      </dsp:txXfrm>
    </dsp:sp>
    <dsp:sp modelId="{EAF429FB-C400-4EA0-AE1D-C226DF9C487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B983F-81E6-4EBB-B91C-35783129569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12680-F729-43C2-B425-2F82210CFEF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Use the following syntax to add a canonical tag:</a:t>
          </a:r>
        </a:p>
      </dsp:txBody>
      <dsp:txXfrm>
        <a:off x="1057183" y="2290082"/>
        <a:ext cx="9458416" cy="915310"/>
      </dsp:txXfrm>
    </dsp:sp>
    <dsp:sp modelId="{528036DA-F8C5-4576-945F-3BD795E45A2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31A53-935B-41C3-BF39-7C7241C40F8A}">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BA45A-AB2E-4B1F-B9AD-AB66D915E1D3}">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&lt;link rel="canonical" href="http://example.com/" /&gt;</a:t>
          </a:r>
        </a:p>
      </dsp:txBody>
      <dsp:txXfrm>
        <a:off x="1057183" y="3434221"/>
        <a:ext cx="9458416" cy="915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9DEA-0272-4566-8EE4-548E3A1CE1E3}">
      <dsp:nvSpPr>
        <dsp:cNvPr id="0" name=""/>
        <dsp:cNvSpPr/>
      </dsp:nvSpPr>
      <dsp:spPr>
        <a:xfrm>
          <a:off x="402550" y="1992"/>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Always use a proper description, and never stuff your keyword in this tag</a:t>
          </a:r>
        </a:p>
      </dsp:txBody>
      <dsp:txXfrm>
        <a:off x="402550" y="1992"/>
        <a:ext cx="3034531" cy="1820718"/>
      </dsp:txXfrm>
    </dsp:sp>
    <dsp:sp modelId="{F14A740B-EB5F-4025-A8C6-465DF487D205}">
      <dsp:nvSpPr>
        <dsp:cNvPr id="0" name=""/>
        <dsp:cNvSpPr/>
      </dsp:nvSpPr>
      <dsp:spPr>
        <a:xfrm>
          <a:off x="3740534" y="1992"/>
          <a:ext cx="3034531" cy="1820718"/>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Use informative filenames</a:t>
          </a:r>
        </a:p>
      </dsp:txBody>
      <dsp:txXfrm>
        <a:off x="3740534" y="1992"/>
        <a:ext cx="3034531" cy="1820718"/>
      </dsp:txXfrm>
    </dsp:sp>
    <dsp:sp modelId="{86883838-5586-4FB9-89B9-3F0BB85AB37E}">
      <dsp:nvSpPr>
        <dsp:cNvPr id="0" name=""/>
        <dsp:cNvSpPr/>
      </dsp:nvSpPr>
      <dsp:spPr>
        <a:xfrm>
          <a:off x="7078518" y="1992"/>
          <a:ext cx="3034531" cy="1820718"/>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Be clear and to the point</a:t>
          </a:r>
        </a:p>
      </dsp:txBody>
      <dsp:txXfrm>
        <a:off x="7078518" y="1992"/>
        <a:ext cx="3034531" cy="1820718"/>
      </dsp:txXfrm>
    </dsp:sp>
    <dsp:sp modelId="{BC759C4B-7EFB-41C6-9F2F-E624C8D21013}">
      <dsp:nvSpPr>
        <dsp:cNvPr id="0" name=""/>
        <dsp:cNvSpPr/>
      </dsp:nvSpPr>
      <dsp:spPr>
        <a:xfrm>
          <a:off x="2071542" y="2126164"/>
          <a:ext cx="3034531" cy="1820718"/>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Create an image sitemap</a:t>
          </a:r>
        </a:p>
      </dsp:txBody>
      <dsp:txXfrm>
        <a:off x="2071542" y="2126164"/>
        <a:ext cx="3034531" cy="1820718"/>
      </dsp:txXfrm>
    </dsp:sp>
    <dsp:sp modelId="{4748EF6F-FB0E-4407-B772-B94503BBD8DC}">
      <dsp:nvSpPr>
        <dsp:cNvPr id="0" name=""/>
        <dsp:cNvSpPr/>
      </dsp:nvSpPr>
      <dsp:spPr>
        <a:xfrm>
          <a:off x="5409526" y="2126164"/>
          <a:ext cx="3034531" cy="182071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Use 50-55 characters (up to 16 words) in the alt text</a:t>
          </a:r>
        </a:p>
      </dsp:txBody>
      <dsp:txXfrm>
        <a:off x="5409526" y="2126164"/>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F54E-CFA9-4A56-D8DA-65AC7FEA7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9A258E-24A5-4D5E-B2F2-6C820FE90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9B36C5-2E33-C8BC-7E13-722637DE5930}"/>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5" name="Footer Placeholder 4">
            <a:extLst>
              <a:ext uri="{FF2B5EF4-FFF2-40B4-BE49-F238E27FC236}">
                <a16:creationId xmlns:a16="http://schemas.microsoft.com/office/drawing/2014/main" id="{5BD6C3F8-320D-D251-A035-49C6ACC0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2F869-0DCC-7A75-56B1-67B2C5DEEAD5}"/>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284280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DDA5-C5B8-010F-9932-44CD77544D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CEFF1-9A31-CE07-D491-7A405ECA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BC331-E23E-471C-4752-F35483000630}"/>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5" name="Footer Placeholder 4">
            <a:extLst>
              <a:ext uri="{FF2B5EF4-FFF2-40B4-BE49-F238E27FC236}">
                <a16:creationId xmlns:a16="http://schemas.microsoft.com/office/drawing/2014/main" id="{E6AE6037-172E-9EF0-94F9-129D98F1D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14BBD-8E38-B61C-6796-EF8F64121706}"/>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279881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26433-714D-7C09-166D-CDA586BF79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5B47E-F6A1-1A8D-A57B-A60016AD7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F696C-9FA0-A9D7-E3A6-8080CDAA9A4A}"/>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5" name="Footer Placeholder 4">
            <a:extLst>
              <a:ext uri="{FF2B5EF4-FFF2-40B4-BE49-F238E27FC236}">
                <a16:creationId xmlns:a16="http://schemas.microsoft.com/office/drawing/2014/main" id="{E822C2BE-6A72-84D4-0A0A-AF9CF9D15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0456B-DF9E-97C1-CD36-F42513AE2EC6}"/>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243851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7161-C4E6-E02C-975D-14034AA18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EDC1E-60E2-A6CA-0C88-BF5C33CAC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84F56-AD84-66AE-7589-8147C04AD9D8}"/>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5" name="Footer Placeholder 4">
            <a:extLst>
              <a:ext uri="{FF2B5EF4-FFF2-40B4-BE49-F238E27FC236}">
                <a16:creationId xmlns:a16="http://schemas.microsoft.com/office/drawing/2014/main" id="{1CF1EBFD-29FA-24A8-138E-FFAE1A018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29726-8F4D-6673-D281-D30CA1F08F4F}"/>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397242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6715-6775-ABD8-91EE-97CFADB3B8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2926B8-49BE-AAFC-3266-E70DDA419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0CD76-5C2E-040A-5908-50DEBC420003}"/>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5" name="Footer Placeholder 4">
            <a:extLst>
              <a:ext uri="{FF2B5EF4-FFF2-40B4-BE49-F238E27FC236}">
                <a16:creationId xmlns:a16="http://schemas.microsoft.com/office/drawing/2014/main" id="{383E28A4-18EA-18F5-6BE2-1B615F0C0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3B6EF-E000-D63C-D272-9500C65A1032}"/>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75821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6F27-8657-F06B-1D76-1F6043145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86530-1B38-6610-9836-4879CBBCA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A69D33-1FBF-9D53-31A8-DE66880D8B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9750FB-E2AA-B817-3627-FF39430BB085}"/>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6" name="Footer Placeholder 5">
            <a:extLst>
              <a:ext uri="{FF2B5EF4-FFF2-40B4-BE49-F238E27FC236}">
                <a16:creationId xmlns:a16="http://schemas.microsoft.com/office/drawing/2014/main" id="{779EB776-4FD7-35F4-6D6A-5592C1C2A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17CF47-F14A-8F9B-4E95-277C7E23D245}"/>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41221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BCB2-4DF5-CCA9-BEFF-D6686D922F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F931D-D673-EAA2-D722-BC14E26AB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846AB-2992-0605-E97E-0D5DBA483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F102B-EFE7-767B-D700-A7D53905B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1B86B-1957-CB6F-B492-929F1A8B1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9AE118-246A-8F12-CFA8-FD5F2C6D56EF}"/>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8" name="Footer Placeholder 7">
            <a:extLst>
              <a:ext uri="{FF2B5EF4-FFF2-40B4-BE49-F238E27FC236}">
                <a16:creationId xmlns:a16="http://schemas.microsoft.com/office/drawing/2014/main" id="{CD33BADD-D946-BB75-095B-DFC97250E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87D8E1-8BB9-BF75-5CEF-835AAC377CBA}"/>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123960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BEDE-988D-4E01-C7C6-238FE7F049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3978C-3984-3633-E591-98BF9BB0C708}"/>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4" name="Footer Placeholder 3">
            <a:extLst>
              <a:ext uri="{FF2B5EF4-FFF2-40B4-BE49-F238E27FC236}">
                <a16:creationId xmlns:a16="http://schemas.microsoft.com/office/drawing/2014/main" id="{C1C2C6B9-7095-7A3B-31EC-8D6FCC0AC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FB9C4-A11C-4A73-6532-6896A5AAFD20}"/>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32986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670C7-251E-D73F-40CE-2EA69C17408B}"/>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3" name="Footer Placeholder 2">
            <a:extLst>
              <a:ext uri="{FF2B5EF4-FFF2-40B4-BE49-F238E27FC236}">
                <a16:creationId xmlns:a16="http://schemas.microsoft.com/office/drawing/2014/main" id="{35F9CC21-813B-49AF-BB49-4D75DA9018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4D367E-2003-69E8-520A-C66258B1C79C}"/>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272722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FD32-1171-9FBB-C2F1-BDE3C6705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944FD3-199C-88C4-D58C-794A15466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D2E172-1650-9AA4-D586-53A3C1768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2CF57-A827-9202-AFF2-6473D3031CDF}"/>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6" name="Footer Placeholder 5">
            <a:extLst>
              <a:ext uri="{FF2B5EF4-FFF2-40B4-BE49-F238E27FC236}">
                <a16:creationId xmlns:a16="http://schemas.microsoft.com/office/drawing/2014/main" id="{049CF86C-EA97-7B3C-63A2-63B15864A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9241D-87E5-46E9-2F8F-1FDA4A017786}"/>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220957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6B4E-099D-EEC9-D1CA-574075CB3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238617-4B68-6BD6-E5B3-09FBEC8A3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0CCDC-F8E7-D172-6402-865801C43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4C80D-B2C3-F166-746E-BB90B011ACBF}"/>
              </a:ext>
            </a:extLst>
          </p:cNvPr>
          <p:cNvSpPr>
            <a:spLocks noGrp="1"/>
          </p:cNvSpPr>
          <p:nvPr>
            <p:ph type="dt" sz="half" idx="10"/>
          </p:nvPr>
        </p:nvSpPr>
        <p:spPr/>
        <p:txBody>
          <a:bodyPr/>
          <a:lstStyle/>
          <a:p>
            <a:fld id="{DDDBB1AA-4DE7-4A9E-8B14-A8552FC157DA}" type="datetimeFigureOut">
              <a:rPr lang="en-US" smtClean="0"/>
              <a:t>7/4/2023</a:t>
            </a:fld>
            <a:endParaRPr lang="en-US"/>
          </a:p>
        </p:txBody>
      </p:sp>
      <p:sp>
        <p:nvSpPr>
          <p:cNvPr id="6" name="Footer Placeholder 5">
            <a:extLst>
              <a:ext uri="{FF2B5EF4-FFF2-40B4-BE49-F238E27FC236}">
                <a16:creationId xmlns:a16="http://schemas.microsoft.com/office/drawing/2014/main" id="{05BAD643-83BB-EC8B-D39A-89510A47D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09D42-F919-9664-1664-A568BCE7CC62}"/>
              </a:ext>
            </a:extLst>
          </p:cNvPr>
          <p:cNvSpPr>
            <a:spLocks noGrp="1"/>
          </p:cNvSpPr>
          <p:nvPr>
            <p:ph type="sldNum" sz="quarter" idx="12"/>
          </p:nvPr>
        </p:nvSpPr>
        <p:spPr/>
        <p:txBody>
          <a:bodyPr/>
          <a:lstStyle/>
          <a:p>
            <a:fld id="{1443B472-7AFF-46C9-8232-C49F43D7B332}" type="slidenum">
              <a:rPr lang="en-US" smtClean="0"/>
              <a:t>‹#›</a:t>
            </a:fld>
            <a:endParaRPr lang="en-US"/>
          </a:p>
        </p:txBody>
      </p:sp>
    </p:spTree>
    <p:extLst>
      <p:ext uri="{BB962C8B-B14F-4D97-AF65-F5344CB8AC3E}">
        <p14:creationId xmlns:p14="http://schemas.microsoft.com/office/powerpoint/2010/main" val="377708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78931-3582-7F1A-60A9-B054C1A3D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AE79B9-2404-2A85-7C42-6623BE2FE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85035-481B-831A-8220-A7C455CD8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BB1AA-4DE7-4A9E-8B14-A8552FC157DA}" type="datetimeFigureOut">
              <a:rPr lang="en-US" smtClean="0"/>
              <a:t>7/4/2023</a:t>
            </a:fld>
            <a:endParaRPr lang="en-US"/>
          </a:p>
        </p:txBody>
      </p:sp>
      <p:sp>
        <p:nvSpPr>
          <p:cNvPr id="5" name="Footer Placeholder 4">
            <a:extLst>
              <a:ext uri="{FF2B5EF4-FFF2-40B4-BE49-F238E27FC236}">
                <a16:creationId xmlns:a16="http://schemas.microsoft.com/office/drawing/2014/main" id="{900B1E12-E109-F63F-B54A-8E2878DFC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98537-C581-7D96-87F8-BC274D0A7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3B472-7AFF-46C9-8232-C49F43D7B332}" type="slidenum">
              <a:rPr lang="en-US" smtClean="0"/>
              <a:t>‹#›</a:t>
            </a:fld>
            <a:endParaRPr lang="en-US"/>
          </a:p>
        </p:txBody>
      </p:sp>
    </p:spTree>
    <p:extLst>
      <p:ext uri="{BB962C8B-B14F-4D97-AF65-F5344CB8AC3E}">
        <p14:creationId xmlns:p14="http://schemas.microsoft.com/office/powerpoint/2010/main" val="284116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94B5-6FA3-7BBD-8046-0EBAC8C537BE}"/>
              </a:ext>
            </a:extLst>
          </p:cNvPr>
          <p:cNvSpPr>
            <a:spLocks noGrp="1"/>
          </p:cNvSpPr>
          <p:nvPr>
            <p:ph type="ctrTitle"/>
          </p:nvPr>
        </p:nvSpPr>
        <p:spPr/>
        <p:txBody>
          <a:bodyPr/>
          <a:lstStyle/>
          <a:p>
            <a:r>
              <a:rPr lang="en-US" dirty="0"/>
              <a:t>SEO</a:t>
            </a:r>
          </a:p>
        </p:txBody>
      </p:sp>
      <p:sp>
        <p:nvSpPr>
          <p:cNvPr id="3" name="Subtitle 2">
            <a:extLst>
              <a:ext uri="{FF2B5EF4-FFF2-40B4-BE49-F238E27FC236}">
                <a16:creationId xmlns:a16="http://schemas.microsoft.com/office/drawing/2014/main" id="{45A744D1-63E7-FE4A-AB28-C3E8A25730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178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9A5DF-1F29-C2B1-5246-19CE9133B8B6}"/>
              </a:ext>
            </a:extLst>
          </p:cNvPr>
          <p:cNvSpPr>
            <a:spLocks noGrp="1"/>
          </p:cNvSpPr>
          <p:nvPr>
            <p:ph type="title"/>
          </p:nvPr>
        </p:nvSpPr>
        <p:spPr>
          <a:xfrm>
            <a:off x="838200" y="365125"/>
            <a:ext cx="10515600" cy="1325563"/>
          </a:xfrm>
        </p:spPr>
        <p:txBody>
          <a:bodyPr>
            <a:normAutofit/>
          </a:bodyPr>
          <a:lstStyle/>
          <a:p>
            <a:r>
              <a:rPr lang="en-US" sz="5400"/>
              <a:t>Best Practices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EC4929-E028-374F-1705-F35DA2B9FA01}"/>
              </a:ext>
            </a:extLst>
          </p:cNvPr>
          <p:cNvGraphicFramePr>
            <a:graphicFrameLocks noGrp="1"/>
          </p:cNvGraphicFramePr>
          <p:nvPr>
            <p:ph idx="1"/>
            <p:extLst>
              <p:ext uri="{D42A27DB-BD31-4B8C-83A1-F6EECF244321}">
                <p14:modId xmlns:p14="http://schemas.microsoft.com/office/powerpoint/2010/main" val="116038776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86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A360-40CB-DC95-EA08-997F468F5989}"/>
              </a:ext>
            </a:extLst>
          </p:cNvPr>
          <p:cNvSpPr>
            <a:spLocks noGrp="1"/>
          </p:cNvSpPr>
          <p:nvPr>
            <p:ph type="title"/>
          </p:nvPr>
        </p:nvSpPr>
        <p:spPr/>
        <p:txBody>
          <a:bodyPr/>
          <a:lstStyle/>
          <a:p>
            <a:r>
              <a:rPr lang="en-US" b="1" i="0" dirty="0">
                <a:solidFill>
                  <a:srgbClr val="17313B"/>
                </a:solidFill>
                <a:effectLst/>
                <a:latin typeface="Roboto" panose="02000000000000000000" pitchFamily="2" charset="0"/>
              </a:rPr>
              <a:t>3. Canonical Tag</a:t>
            </a:r>
            <a:br>
              <a:rPr lang="en-US" b="1" i="0" dirty="0">
                <a:solidFill>
                  <a:srgbClr val="17313B"/>
                </a:solidFill>
                <a:effectLst/>
                <a:latin typeface="Roboto" panose="02000000000000000000" pitchFamily="2" charset="0"/>
              </a:rPr>
            </a:br>
            <a:endParaRPr lang="en-US" dirty="0"/>
          </a:p>
        </p:txBody>
      </p:sp>
      <p:graphicFrame>
        <p:nvGraphicFramePr>
          <p:cNvPr id="5" name="Content Placeholder 2">
            <a:extLst>
              <a:ext uri="{FF2B5EF4-FFF2-40B4-BE49-F238E27FC236}">
                <a16:creationId xmlns:a16="http://schemas.microsoft.com/office/drawing/2014/main" id="{CDB35BDC-0D1E-9234-FC7F-8D40867FBB9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2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53793-8F04-683C-2161-97A329CE9F76}"/>
              </a:ext>
            </a:extLst>
          </p:cNvPr>
          <p:cNvSpPr>
            <a:spLocks noGrp="1"/>
          </p:cNvSpPr>
          <p:nvPr>
            <p:ph type="title"/>
          </p:nvPr>
        </p:nvSpPr>
        <p:spPr>
          <a:xfrm>
            <a:off x="808638" y="386930"/>
            <a:ext cx="9236700" cy="1188950"/>
          </a:xfrm>
        </p:spPr>
        <p:txBody>
          <a:bodyPr anchor="b">
            <a:normAutofit/>
          </a:bodyPr>
          <a:lstStyle/>
          <a:p>
            <a:r>
              <a:rPr lang="en-US" sz="3800" b="1" i="0">
                <a:effectLst/>
                <a:latin typeface="Roboto" panose="02000000000000000000" pitchFamily="2" charset="0"/>
              </a:rPr>
              <a:t>Alternative Text Tag</a:t>
            </a:r>
            <a:br>
              <a:rPr lang="en-US" sz="3800" b="1" i="0">
                <a:effectLst/>
                <a:latin typeface="Roboto" panose="02000000000000000000" pitchFamily="2" charset="0"/>
              </a:rPr>
            </a:br>
            <a:endParaRPr lang="en-US" sz="3800" dirty="0"/>
          </a:p>
        </p:txBody>
      </p:sp>
      <p:grpSp>
        <p:nvGrpSpPr>
          <p:cNvPr id="24"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CE93A7FA-0C6F-C1FD-5D97-8B231C17721B}"/>
              </a:ext>
            </a:extLst>
          </p:cNvPr>
          <p:cNvSpPr>
            <a:spLocks noGrp="1"/>
          </p:cNvSpPr>
          <p:nvPr>
            <p:ph idx="1"/>
          </p:nvPr>
        </p:nvSpPr>
        <p:spPr>
          <a:xfrm>
            <a:off x="793660" y="2599509"/>
            <a:ext cx="10143668" cy="3435531"/>
          </a:xfrm>
        </p:spPr>
        <p:txBody>
          <a:bodyPr anchor="ctr">
            <a:normAutofit/>
          </a:bodyPr>
          <a:lstStyle/>
          <a:p>
            <a:pPr marL="0" indent="0">
              <a:buNone/>
            </a:pPr>
            <a:r>
              <a:rPr lang="en-US" sz="2400">
                <a:latin typeface="Lora" pitchFamily="2" charset="0"/>
              </a:rPr>
              <a:t>Search engines can’t read images, which are a crucial part of many websites. Alternative text (alt text) is a way around that issue.</a:t>
            </a:r>
          </a:p>
          <a:p>
            <a:pPr marL="0" indent="0">
              <a:buNone/>
            </a:pPr>
            <a:endParaRPr lang="en-US" sz="2400">
              <a:latin typeface="Lora" pitchFamily="2" charset="0"/>
            </a:endParaRPr>
          </a:p>
          <a:p>
            <a:pPr marL="0" indent="0">
              <a:buNone/>
            </a:pPr>
            <a:r>
              <a:rPr lang="en-US" sz="2400">
                <a:latin typeface="Lora" pitchFamily="2" charset="0"/>
              </a:rPr>
              <a:t>You should add proper alt text to images, such as the one below, so that search engines know how to interpret them.</a:t>
            </a:r>
          </a:p>
          <a:p>
            <a:pPr marL="0" indent="0">
              <a:buNone/>
            </a:pPr>
            <a:br>
              <a:rPr lang="en-US" sz="2400">
                <a:latin typeface="Lora" pitchFamily="2" charset="0"/>
              </a:rPr>
            </a:br>
            <a:r>
              <a:rPr lang="en-US" sz="2400">
                <a:latin typeface="Lora" pitchFamily="2" charset="0"/>
              </a:rPr>
              <a:t>&lt;img src=” image1.jpg” alt=”image1” /&gt;</a:t>
            </a:r>
          </a:p>
        </p:txBody>
      </p:sp>
    </p:spTree>
    <p:extLst>
      <p:ext uri="{BB962C8B-B14F-4D97-AF65-F5344CB8AC3E}">
        <p14:creationId xmlns:p14="http://schemas.microsoft.com/office/powerpoint/2010/main" val="393605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05882-8FEE-B985-CDEE-18CD0FDB2D0D}"/>
              </a:ext>
            </a:extLst>
          </p:cNvPr>
          <p:cNvSpPr>
            <a:spLocks noGrp="1"/>
          </p:cNvSpPr>
          <p:nvPr>
            <p:ph type="title"/>
          </p:nvPr>
        </p:nvSpPr>
        <p:spPr>
          <a:xfrm>
            <a:off x="838200" y="365125"/>
            <a:ext cx="10515600" cy="1325563"/>
          </a:xfrm>
        </p:spPr>
        <p:txBody>
          <a:bodyPr>
            <a:normAutofit/>
          </a:bodyPr>
          <a:lstStyle/>
          <a:p>
            <a:r>
              <a:rPr lang="en-US" sz="5400"/>
              <a:t>Best Practices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7EDDC14-5D20-E1B7-DB7F-DF99C5B3D7FE}"/>
              </a:ext>
            </a:extLst>
          </p:cNvPr>
          <p:cNvGraphicFramePr>
            <a:graphicFrameLocks noGrp="1"/>
          </p:cNvGraphicFramePr>
          <p:nvPr>
            <p:ph idx="1"/>
            <p:extLst>
              <p:ext uri="{D42A27DB-BD31-4B8C-83A1-F6EECF244321}">
                <p14:modId xmlns:p14="http://schemas.microsoft.com/office/powerpoint/2010/main" val="113505480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25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B5B9-086C-E784-F2EF-E688921A7E94}"/>
              </a:ext>
            </a:extLst>
          </p:cNvPr>
          <p:cNvSpPr>
            <a:spLocks noGrp="1"/>
          </p:cNvSpPr>
          <p:nvPr>
            <p:ph type="title"/>
          </p:nvPr>
        </p:nvSpPr>
        <p:spPr/>
        <p:txBody>
          <a:bodyPr/>
          <a:lstStyle/>
          <a:p>
            <a:r>
              <a:rPr lang="en-US" b="1" i="0">
                <a:solidFill>
                  <a:srgbClr val="17313B"/>
                </a:solidFill>
                <a:effectLst/>
                <a:latin typeface="Roboto" panose="02000000000000000000" pitchFamily="2" charset="0"/>
              </a:rPr>
              <a:t>5. Robots Meta Tag</a:t>
            </a:r>
            <a:br>
              <a:rPr lang="en-US" b="1" i="0">
                <a:solidFill>
                  <a:srgbClr val="17313B"/>
                </a:solidFill>
                <a:effectLst/>
                <a:latin typeface="Roboto" panose="02000000000000000000" pitchFamily="2" charset="0"/>
              </a:rPr>
            </a:br>
            <a:endParaRPr lang="en-US" dirty="0"/>
          </a:p>
        </p:txBody>
      </p:sp>
      <p:graphicFrame>
        <p:nvGraphicFramePr>
          <p:cNvPr id="5" name="Content Placeholder 2">
            <a:extLst>
              <a:ext uri="{FF2B5EF4-FFF2-40B4-BE49-F238E27FC236}">
                <a16:creationId xmlns:a16="http://schemas.microsoft.com/office/drawing/2014/main" id="{8D0CED26-92FD-9A42-50BD-8504ECD4D2F5}"/>
              </a:ext>
            </a:extLst>
          </p:cNvPr>
          <p:cNvGraphicFramePr>
            <a:graphicFrameLocks noGrp="1"/>
          </p:cNvGraphicFramePr>
          <p:nvPr>
            <p:ph idx="1"/>
            <p:extLst>
              <p:ext uri="{D42A27DB-BD31-4B8C-83A1-F6EECF244321}">
                <p14:modId xmlns:p14="http://schemas.microsoft.com/office/powerpoint/2010/main" val="40862571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19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Content Placeholder 2">
            <a:extLst>
              <a:ext uri="{FF2B5EF4-FFF2-40B4-BE49-F238E27FC236}">
                <a16:creationId xmlns:a16="http://schemas.microsoft.com/office/drawing/2014/main" id="{2BA412A1-1941-9709-E4C2-21D65992F900}"/>
              </a:ext>
            </a:extLst>
          </p:cNvPr>
          <p:cNvSpPr>
            <a:spLocks noGrp="1"/>
          </p:cNvSpPr>
          <p:nvPr>
            <p:ph idx="1"/>
          </p:nvPr>
        </p:nvSpPr>
        <p:spPr>
          <a:xfrm>
            <a:off x="4447308" y="591344"/>
            <a:ext cx="6906491" cy="5585619"/>
          </a:xfrm>
        </p:spPr>
        <p:txBody>
          <a:bodyPr anchor="ctr">
            <a:normAutofit/>
          </a:bodyPr>
          <a:lstStyle/>
          <a:p>
            <a:pPr marL="0" indent="0">
              <a:buNone/>
            </a:pPr>
            <a:r>
              <a:rPr lang="en-US" sz="2600">
                <a:latin typeface="Lora" pitchFamily="2" charset="0"/>
              </a:rPr>
              <a:t>The tag has four main values for the search engine crawlers:</a:t>
            </a:r>
          </a:p>
          <a:p>
            <a:pPr marL="0" indent="0">
              <a:buNone/>
            </a:pPr>
            <a:endParaRPr lang="en-US" sz="2600">
              <a:latin typeface="Lora" pitchFamily="2" charset="0"/>
            </a:endParaRPr>
          </a:p>
          <a:p>
            <a:pPr marL="514350" indent="-514350">
              <a:buFont typeface="+mj-lt"/>
              <a:buAutoNum type="arabicPeriod"/>
            </a:pPr>
            <a:r>
              <a:rPr lang="en-US" sz="2600">
                <a:latin typeface="Lora" pitchFamily="2" charset="0"/>
              </a:rPr>
              <a:t>FOLLOW –The search engine crawler will follow all the links in that webpage</a:t>
            </a:r>
          </a:p>
          <a:p>
            <a:pPr marL="514350" indent="-514350">
              <a:buFont typeface="+mj-lt"/>
              <a:buAutoNum type="arabicPeriod"/>
            </a:pPr>
            <a:r>
              <a:rPr lang="en-US" sz="2600">
                <a:latin typeface="Lora" pitchFamily="2" charset="0"/>
              </a:rPr>
              <a:t>INDEX –The search engine crawler will index the whole webpage</a:t>
            </a:r>
          </a:p>
          <a:p>
            <a:pPr marL="514350" indent="-514350">
              <a:buFont typeface="+mj-lt"/>
              <a:buAutoNum type="arabicPeriod"/>
            </a:pPr>
            <a:r>
              <a:rPr lang="en-US" sz="2600">
                <a:latin typeface="Lora" pitchFamily="2" charset="0"/>
              </a:rPr>
              <a:t>NOFOLLOW – The search engine crawler will NOT follow the page and any links in that webpage</a:t>
            </a:r>
          </a:p>
          <a:p>
            <a:pPr marL="514350" indent="-514350">
              <a:buFont typeface="+mj-lt"/>
              <a:buAutoNum type="arabicPeriod"/>
            </a:pPr>
            <a:r>
              <a:rPr lang="en-US" sz="2600">
                <a:latin typeface="Lora" pitchFamily="2" charset="0"/>
              </a:rPr>
              <a:t>NOINDEX – The search engine crawler will NOT index that webpage</a:t>
            </a:r>
          </a:p>
          <a:p>
            <a:endParaRPr lang="en-US" sz="2600"/>
          </a:p>
        </p:txBody>
      </p:sp>
    </p:spTree>
    <p:extLst>
      <p:ext uri="{BB962C8B-B14F-4D97-AF65-F5344CB8AC3E}">
        <p14:creationId xmlns:p14="http://schemas.microsoft.com/office/powerpoint/2010/main" val="196702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35BD4E-CA9D-1012-6A09-F9EDE139D83C}"/>
              </a:ext>
            </a:extLst>
          </p:cNvPr>
          <p:cNvSpPr>
            <a:spLocks noGrp="1"/>
          </p:cNvSpPr>
          <p:nvPr>
            <p:ph type="title"/>
          </p:nvPr>
        </p:nvSpPr>
        <p:spPr>
          <a:xfrm>
            <a:off x="838200" y="365125"/>
            <a:ext cx="10515600" cy="1325563"/>
          </a:xfrm>
        </p:spPr>
        <p:txBody>
          <a:bodyPr>
            <a:normAutofit/>
          </a:bodyPr>
          <a:lstStyle/>
          <a:p>
            <a:r>
              <a:rPr lang="en-US" sz="4100" b="1" i="0">
                <a:effectLst/>
                <a:latin typeface="Roboto" panose="02000000000000000000" pitchFamily="2" charset="0"/>
              </a:rPr>
              <a:t>Open Graph Meta Tags and Twitter Cards</a:t>
            </a:r>
            <a:br>
              <a:rPr lang="en-US" sz="4100" b="1" i="0">
                <a:effectLst/>
                <a:latin typeface="Roboto" panose="02000000000000000000" pitchFamily="2" charset="0"/>
              </a:rPr>
            </a:br>
            <a:endParaRPr lang="en-US" sz="41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72DCA4-971F-CE0D-0586-EAD92041F25F}"/>
              </a:ext>
            </a:extLst>
          </p:cNvPr>
          <p:cNvSpPr>
            <a:spLocks noGrp="1"/>
          </p:cNvSpPr>
          <p:nvPr>
            <p:ph idx="1"/>
          </p:nvPr>
        </p:nvSpPr>
        <p:spPr>
          <a:xfrm>
            <a:off x="838200" y="1825625"/>
            <a:ext cx="10515600" cy="4351338"/>
          </a:xfrm>
        </p:spPr>
        <p:txBody>
          <a:bodyPr>
            <a:normAutofit/>
          </a:bodyPr>
          <a:lstStyle/>
          <a:p>
            <a:r>
              <a:rPr lang="en-US">
                <a:latin typeface="Lora" pitchFamily="2" charset="0"/>
              </a:rPr>
              <a:t>These tags make social media syncing easier.</a:t>
            </a:r>
          </a:p>
          <a:p>
            <a:r>
              <a:rPr lang="en-US">
                <a:latin typeface="Lora" pitchFamily="2" charset="0"/>
              </a:rPr>
              <a:t>Open graph meta tags promote integration between Facebook, LinkedIn, Google, and your website.</a:t>
            </a:r>
          </a:p>
          <a:p>
            <a:pPr marL="0" indent="0">
              <a:buNone/>
            </a:pPr>
            <a:endParaRPr lang="en-US">
              <a:latin typeface="Lora" pitchFamily="2" charset="0"/>
            </a:endParaRPr>
          </a:p>
          <a:p>
            <a:pPr marL="914400" lvl="3" indent="0">
              <a:spcBef>
                <a:spcPts val="1000"/>
              </a:spcBef>
              <a:buNone/>
            </a:pPr>
            <a:r>
              <a:rPr lang="en-US">
                <a:latin typeface="Lora" pitchFamily="2" charset="0"/>
              </a:rPr>
              <a:t>&lt;meta property="</a:t>
            </a:r>
            <a:r>
              <a:rPr lang="en-US" err="1">
                <a:latin typeface="Lora" pitchFamily="2" charset="0"/>
              </a:rPr>
              <a:t>og:type</a:t>
            </a:r>
            <a:r>
              <a:rPr lang="en-US">
                <a:latin typeface="Lora" pitchFamily="2" charset="0"/>
              </a:rPr>
              <a:t>" content="article" /&gt;</a:t>
            </a:r>
          </a:p>
          <a:p>
            <a:pPr marL="914400" lvl="3" indent="0">
              <a:spcBef>
                <a:spcPts val="1000"/>
              </a:spcBef>
              <a:buNone/>
            </a:pPr>
            <a:r>
              <a:rPr lang="en-US">
                <a:latin typeface="Lora" pitchFamily="2" charset="0"/>
              </a:rPr>
              <a:t>&lt;meta property="</a:t>
            </a:r>
            <a:r>
              <a:rPr lang="en-US" err="1">
                <a:latin typeface="Lora" pitchFamily="2" charset="0"/>
              </a:rPr>
              <a:t>og:title</a:t>
            </a:r>
            <a:r>
              <a:rPr lang="en-US">
                <a:latin typeface="Lora" pitchFamily="2" charset="0"/>
              </a:rPr>
              <a:t>" content="TITLE OF YOUR POST OR PAGE" /&gt;</a:t>
            </a:r>
          </a:p>
          <a:p>
            <a:pPr marL="914400" lvl="3" indent="0">
              <a:spcBef>
                <a:spcPts val="1000"/>
              </a:spcBef>
              <a:buNone/>
            </a:pPr>
            <a:r>
              <a:rPr lang="en-US">
                <a:latin typeface="Lora" pitchFamily="2" charset="0"/>
              </a:rPr>
              <a:t>&lt;meta name="</a:t>
            </a:r>
            <a:r>
              <a:rPr lang="en-US" err="1">
                <a:latin typeface="Lora" pitchFamily="2" charset="0"/>
              </a:rPr>
              <a:t>twitter:title</a:t>
            </a:r>
            <a:r>
              <a:rPr lang="en-US">
                <a:latin typeface="Lora" pitchFamily="2" charset="0"/>
              </a:rPr>
              <a:t>" content="TITLE OF POST OR PAGE"&gt;</a:t>
            </a:r>
          </a:p>
          <a:p>
            <a:pPr marL="914400" lvl="3" indent="0">
              <a:spcBef>
                <a:spcPts val="1000"/>
              </a:spcBef>
              <a:buNone/>
            </a:pPr>
            <a:r>
              <a:rPr lang="en-US">
                <a:latin typeface="Lora" pitchFamily="2" charset="0"/>
              </a:rPr>
              <a:t>&lt;meta name="</a:t>
            </a:r>
            <a:r>
              <a:rPr lang="en-US" err="1">
                <a:latin typeface="Lora" pitchFamily="2" charset="0"/>
              </a:rPr>
              <a:t>twitter:description</a:t>
            </a:r>
            <a:r>
              <a:rPr lang="en-US">
                <a:latin typeface="Lora" pitchFamily="2" charset="0"/>
              </a:rPr>
              <a:t>" content="DESCRIPTION OF PAGE CONTENT"&gt;</a:t>
            </a:r>
          </a:p>
          <a:p>
            <a:pPr marL="457200" lvl="1" indent="0">
              <a:buNone/>
            </a:pPr>
            <a:endParaRPr lang="en-US" dirty="0"/>
          </a:p>
        </p:txBody>
      </p:sp>
    </p:spTree>
    <p:extLst>
      <p:ext uri="{BB962C8B-B14F-4D97-AF65-F5344CB8AC3E}">
        <p14:creationId xmlns:p14="http://schemas.microsoft.com/office/powerpoint/2010/main" val="129956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08B05-6B8A-B4B9-5CDE-33C4157FDFD6}"/>
              </a:ext>
            </a:extLst>
          </p:cNvPr>
          <p:cNvSpPr>
            <a:spLocks noGrp="1"/>
          </p:cNvSpPr>
          <p:nvPr>
            <p:ph type="title"/>
          </p:nvPr>
        </p:nvSpPr>
        <p:spPr>
          <a:xfrm>
            <a:off x="793662" y="386930"/>
            <a:ext cx="10066122" cy="1298448"/>
          </a:xfrm>
        </p:spPr>
        <p:txBody>
          <a:bodyPr anchor="b">
            <a:normAutofit/>
          </a:bodyPr>
          <a:lstStyle/>
          <a:p>
            <a:r>
              <a:rPr lang="en-US" b="1" i="0" dirty="0">
                <a:effectLst/>
                <a:latin typeface="Roboto" panose="02000000000000000000" pitchFamily="2" charset="0"/>
              </a:rPr>
              <a:t>7. Header Tags</a:t>
            </a:r>
            <a:br>
              <a:rPr lang="en-US" b="1" i="0" dirty="0">
                <a:effectLst/>
                <a:latin typeface="Roboto" panose="02000000000000000000" pitchFamily="2" charset="0"/>
              </a:rPr>
            </a:br>
            <a:endParaRPr lang="en-US" dirty="0"/>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CD8A14-C0E4-3D59-D0B5-EFBF97453DA9}"/>
              </a:ext>
            </a:extLst>
          </p:cNvPr>
          <p:cNvSpPr>
            <a:spLocks noGrp="1"/>
          </p:cNvSpPr>
          <p:nvPr>
            <p:ph idx="1"/>
          </p:nvPr>
        </p:nvSpPr>
        <p:spPr>
          <a:xfrm>
            <a:off x="793661" y="2599509"/>
            <a:ext cx="4530898" cy="3639450"/>
          </a:xfrm>
        </p:spPr>
        <p:txBody>
          <a:bodyPr anchor="ctr">
            <a:normAutofit/>
          </a:bodyPr>
          <a:lstStyle/>
          <a:p>
            <a:r>
              <a:rPr lang="en-US" sz="2000">
                <a:latin typeface="Lora" pitchFamily="2" charset="0"/>
              </a:rPr>
              <a:t>You can use header tags to change font sizes and signify information hierarchy on a page.</a:t>
            </a:r>
          </a:p>
          <a:p>
            <a:r>
              <a:rPr lang="en-US" sz="2000">
                <a:latin typeface="Lora" pitchFamily="2" charset="0"/>
              </a:rPr>
              <a:t>If you mark text with an H1 tag, you signify to search engines that it’s the most important text on that page.</a:t>
            </a:r>
          </a:p>
        </p:txBody>
      </p:sp>
      <p:pic>
        <p:nvPicPr>
          <p:cNvPr id="2050" name="Picture 2" descr="Use header tags on your website.">
            <a:extLst>
              <a:ext uri="{FF2B5EF4-FFF2-40B4-BE49-F238E27FC236}">
                <a16:creationId xmlns:a16="http://schemas.microsoft.com/office/drawing/2014/main" id="{FC2B561C-E0E4-A2F3-432A-5F1F697CEB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259818"/>
            <a:ext cx="5150277" cy="2163117"/>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45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6C5F8-53FC-1C37-8B59-9475C311CA5A}"/>
              </a:ext>
            </a:extLst>
          </p:cNvPr>
          <p:cNvSpPr>
            <a:spLocks noGrp="1"/>
          </p:cNvSpPr>
          <p:nvPr>
            <p:ph type="title"/>
          </p:nvPr>
        </p:nvSpPr>
        <p:spPr>
          <a:xfrm>
            <a:off x="1188069" y="381935"/>
            <a:ext cx="9356106" cy="1200329"/>
          </a:xfrm>
        </p:spPr>
        <p:txBody>
          <a:bodyPr anchor="t">
            <a:normAutofit/>
          </a:bodyPr>
          <a:lstStyle/>
          <a:p>
            <a:r>
              <a:rPr lang="en-US" sz="3800" b="1" i="0">
                <a:effectLst/>
                <a:latin typeface="Roboto" panose="02000000000000000000" pitchFamily="2" charset="0"/>
              </a:rPr>
              <a:t>Responsive Design Meta Tags for SEO </a:t>
            </a:r>
            <a:br>
              <a:rPr lang="en-US" sz="3800" b="1" i="0">
                <a:effectLst/>
                <a:latin typeface="Roboto" panose="02000000000000000000" pitchFamily="2" charset="0"/>
              </a:rPr>
            </a:br>
            <a:endParaRPr lang="en-US" sz="3800"/>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2B4FCAA-87B1-235D-182B-00990D589077}"/>
              </a:ext>
            </a:extLst>
          </p:cNvPr>
          <p:cNvGraphicFramePr>
            <a:graphicFrameLocks noGrp="1"/>
          </p:cNvGraphicFramePr>
          <p:nvPr>
            <p:ph idx="1"/>
            <p:extLst>
              <p:ext uri="{D42A27DB-BD31-4B8C-83A1-F6EECF244321}">
                <p14:modId xmlns:p14="http://schemas.microsoft.com/office/powerpoint/2010/main" val="2460518898"/>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710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A25C-D75F-CE91-845B-C4517E43E8A2}"/>
              </a:ext>
            </a:extLst>
          </p:cNvPr>
          <p:cNvSpPr>
            <a:spLocks noGrp="1"/>
          </p:cNvSpPr>
          <p:nvPr>
            <p:ph type="title"/>
          </p:nvPr>
        </p:nvSpPr>
        <p:spPr>
          <a:xfrm>
            <a:off x="635000" y="640823"/>
            <a:ext cx="3418659" cy="5583148"/>
          </a:xfrm>
        </p:spPr>
        <p:txBody>
          <a:bodyPr anchor="ctr">
            <a:normAutofit/>
          </a:bodyPr>
          <a:lstStyle/>
          <a:p>
            <a:r>
              <a:rPr lang="en-US" sz="5400" b="0" i="0" dirty="0">
                <a:effectLst/>
                <a:latin typeface="Lato" panose="020F0502020204030203" pitchFamily="34" charset="0"/>
              </a:rPr>
              <a:t>What are Meta Tags?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E6DEAF-FAF1-FB83-D496-BA783183039C}"/>
              </a:ext>
            </a:extLst>
          </p:cNvPr>
          <p:cNvGraphicFramePr>
            <a:graphicFrameLocks noGrp="1"/>
          </p:cNvGraphicFramePr>
          <p:nvPr>
            <p:ph idx="1"/>
            <p:extLst>
              <p:ext uri="{D42A27DB-BD31-4B8C-83A1-F6EECF244321}">
                <p14:modId xmlns:p14="http://schemas.microsoft.com/office/powerpoint/2010/main" val="158468448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98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2B7C73-766F-3192-A00D-9D31F3307548}"/>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b="1" dirty="0">
                <a:latin typeface="Roboto" panose="02000000000000000000" pitchFamily="2" charset="0"/>
              </a:rPr>
              <a:t>What are Meta Tags?</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DBD2D0-622D-9E3A-1986-0D03B8228CF5}"/>
              </a:ext>
            </a:extLst>
          </p:cNvPr>
          <p:cNvGraphicFramePr>
            <a:graphicFrameLocks noGrp="1"/>
          </p:cNvGraphicFramePr>
          <p:nvPr>
            <p:ph idx="4294967295"/>
            <p:extLst>
              <p:ext uri="{D42A27DB-BD31-4B8C-83A1-F6EECF244321}">
                <p14:modId xmlns:p14="http://schemas.microsoft.com/office/powerpoint/2010/main" val="117283136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28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F9DB2-4030-563B-0116-2EDA7E443998}"/>
              </a:ext>
            </a:extLst>
          </p:cNvPr>
          <p:cNvSpPr>
            <a:spLocks noGrp="1"/>
          </p:cNvSpPr>
          <p:nvPr>
            <p:ph type="title"/>
          </p:nvPr>
        </p:nvSpPr>
        <p:spPr>
          <a:xfrm>
            <a:off x="969634" y="784692"/>
            <a:ext cx="9356106" cy="805515"/>
          </a:xfrm>
        </p:spPr>
        <p:txBody>
          <a:bodyPr anchor="t">
            <a:normAutofit fontScale="90000"/>
          </a:bodyPr>
          <a:lstStyle/>
          <a:p>
            <a:r>
              <a:rPr lang="en-US" sz="6000" dirty="0">
                <a:latin typeface="Lato" panose="020F0502020204030203" pitchFamily="34" charset="0"/>
              </a:rPr>
              <a:t>Types of metatags</a:t>
            </a:r>
            <a:br>
              <a:rPr lang="en-US" sz="2000" dirty="0"/>
            </a:br>
            <a:br>
              <a:rPr lang="en-US" sz="2000" dirty="0">
                <a:latin typeface="Lato" panose="020F0502020204030203" pitchFamily="34" charset="0"/>
              </a:rPr>
            </a:br>
            <a:endParaRPr lang="en-US" sz="2000" dirty="0"/>
          </a:p>
        </p:txBody>
      </p:sp>
      <p:grpSp>
        <p:nvGrpSpPr>
          <p:cNvPr id="21" name="Group 2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2" name="Content Placeholder 2">
            <a:extLst>
              <a:ext uri="{FF2B5EF4-FFF2-40B4-BE49-F238E27FC236}">
                <a16:creationId xmlns:a16="http://schemas.microsoft.com/office/drawing/2014/main" id="{A0D94202-1244-0211-9114-CCAA497C7857}"/>
              </a:ext>
            </a:extLst>
          </p:cNvPr>
          <p:cNvGraphicFramePr>
            <a:graphicFrameLocks noGrp="1"/>
          </p:cNvGraphicFramePr>
          <p:nvPr>
            <p:ph idx="1"/>
            <p:extLst>
              <p:ext uri="{D42A27DB-BD31-4B8C-83A1-F6EECF244321}">
                <p14:modId xmlns:p14="http://schemas.microsoft.com/office/powerpoint/2010/main" val="1880623256"/>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35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FE24BC-59EE-D3E5-8442-89163AB0D03C}"/>
              </a:ext>
            </a:extLst>
          </p:cNvPr>
          <p:cNvSpPr>
            <a:spLocks noGrp="1"/>
          </p:cNvSpPr>
          <p:nvPr>
            <p:ph type="title"/>
          </p:nvPr>
        </p:nvSpPr>
        <p:spPr>
          <a:xfrm>
            <a:off x="838200" y="365125"/>
            <a:ext cx="10515600" cy="1325563"/>
          </a:xfrm>
        </p:spPr>
        <p:txBody>
          <a:bodyPr>
            <a:normAutofit/>
          </a:bodyPr>
          <a:lstStyle/>
          <a:p>
            <a:r>
              <a:rPr lang="en-US" b="1" i="0" dirty="0">
                <a:effectLst/>
                <a:latin typeface="Roboto" panose="02000000000000000000" pitchFamily="2" charset="0"/>
              </a:rPr>
              <a:t>Why Are Meta Tags Important?</a:t>
            </a:r>
            <a:br>
              <a:rPr lang="en-US" b="1" i="0" dirty="0">
                <a:effectLst/>
                <a:latin typeface="Roboto" panose="02000000000000000000" pitchFamily="2" charset="0"/>
              </a:rPr>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669F28A-F36B-8F0D-C853-9A1691312B69}"/>
              </a:ext>
            </a:extLst>
          </p:cNvPr>
          <p:cNvSpPr>
            <a:spLocks noGrp="1"/>
          </p:cNvSpPr>
          <p:nvPr>
            <p:ph idx="1"/>
          </p:nvPr>
        </p:nvSpPr>
        <p:spPr>
          <a:xfrm>
            <a:off x="838200" y="1825625"/>
            <a:ext cx="10515600" cy="4351338"/>
          </a:xfrm>
        </p:spPr>
        <p:txBody>
          <a:bodyPr>
            <a:normAutofit/>
          </a:bodyPr>
          <a:lstStyle/>
          <a:p>
            <a:endParaRPr lang="en-US" dirty="0">
              <a:latin typeface="Lato" panose="020F0502020204030203" pitchFamily="34" charset="0"/>
            </a:endParaRPr>
          </a:p>
          <a:p>
            <a:pPr marL="0" indent="0">
              <a:buNone/>
            </a:pPr>
            <a:r>
              <a:rPr lang="en-US" dirty="0">
                <a:latin typeface="Lato" panose="020F0502020204030203" pitchFamily="34" charset="0"/>
              </a:rPr>
              <a:t>High-quality meta tags are essential to effective digital marketing and technical SEO.</a:t>
            </a:r>
          </a:p>
          <a:p>
            <a:pPr marL="0" indent="0">
              <a:buNone/>
            </a:pPr>
            <a:r>
              <a:rPr lang="en-US" dirty="0">
                <a:latin typeface="Lato" panose="020F0502020204030203" pitchFamily="34" charset="0"/>
              </a:rPr>
              <a:t>Using the right meta tags, the right way is all about communicating to the search engines:</a:t>
            </a:r>
          </a:p>
          <a:p>
            <a:pPr marL="0" indent="0">
              <a:buNone/>
            </a:pPr>
            <a:endParaRPr lang="en-US" dirty="0">
              <a:latin typeface="Lato" panose="020F0502020204030203" pitchFamily="34" charset="0"/>
            </a:endParaRPr>
          </a:p>
          <a:p>
            <a:pPr marL="971550" lvl="1" indent="-514350">
              <a:buFont typeface="+mj-lt"/>
              <a:buAutoNum type="arabicPeriod"/>
            </a:pPr>
            <a:r>
              <a:rPr lang="en-US" dirty="0">
                <a:latin typeface="Lato" panose="020F0502020204030203" pitchFamily="34" charset="0"/>
              </a:rPr>
              <a:t>What your page is about.</a:t>
            </a:r>
          </a:p>
          <a:p>
            <a:pPr marL="971550" lvl="1" indent="-514350">
              <a:buFont typeface="+mj-lt"/>
              <a:buAutoNum type="arabicPeriod"/>
            </a:pPr>
            <a:r>
              <a:rPr lang="en-US" dirty="0">
                <a:latin typeface="Lato" panose="020F0502020204030203" pitchFamily="34" charset="0"/>
              </a:rPr>
              <a:t>How to read it.</a:t>
            </a:r>
          </a:p>
          <a:p>
            <a:pPr marL="971550" lvl="1" indent="-514350">
              <a:buFont typeface="+mj-lt"/>
              <a:buAutoNum type="arabicPeriod"/>
            </a:pPr>
            <a:r>
              <a:rPr lang="en-US" dirty="0">
                <a:latin typeface="Lato" panose="020F0502020204030203" pitchFamily="34" charset="0"/>
              </a:rPr>
              <a:t>Who should see it.</a:t>
            </a:r>
          </a:p>
          <a:p>
            <a:endParaRPr lang="en-US" b="0" i="0" dirty="0">
              <a:effectLst/>
              <a:latin typeface="Lato" panose="020F0502020204030203" pitchFamily="34" charset="0"/>
            </a:endParaRPr>
          </a:p>
        </p:txBody>
      </p:sp>
    </p:spTree>
    <p:extLst>
      <p:ext uri="{BB962C8B-B14F-4D97-AF65-F5344CB8AC3E}">
        <p14:creationId xmlns:p14="http://schemas.microsoft.com/office/powerpoint/2010/main" val="346396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CFB3A9-5EBE-2458-3167-06D7DC2490D1}"/>
              </a:ext>
            </a:extLst>
          </p:cNvPr>
          <p:cNvPicPr>
            <a:picLocks noChangeAspect="1"/>
          </p:cNvPicPr>
          <p:nvPr/>
        </p:nvPicPr>
        <p:blipFill rotWithShape="1">
          <a:blip r:embed="rId2"/>
          <a:srcRect b="2049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12CB7A-FD45-CCAA-465B-B41CC1731252}"/>
              </a:ext>
            </a:extLst>
          </p:cNvPr>
          <p:cNvSpPr>
            <a:spLocks noGrp="1"/>
          </p:cNvSpPr>
          <p:nvPr>
            <p:ph type="title"/>
          </p:nvPr>
        </p:nvSpPr>
        <p:spPr>
          <a:xfrm>
            <a:off x="838200" y="365125"/>
            <a:ext cx="10515600" cy="1325563"/>
          </a:xfrm>
        </p:spPr>
        <p:txBody>
          <a:bodyPr>
            <a:normAutofit/>
          </a:bodyPr>
          <a:lstStyle/>
          <a:p>
            <a:r>
              <a:rPr lang="en-US" b="1" i="0">
                <a:effectLst/>
                <a:latin typeface="Roboto" panose="02000000000000000000" pitchFamily="2" charset="0"/>
              </a:rPr>
              <a:t>The Most Important Meta Tags for SEO</a:t>
            </a:r>
            <a:br>
              <a:rPr lang="en-US" b="1" i="0">
                <a:effectLst/>
                <a:latin typeface="Roboto" panose="02000000000000000000" pitchFamily="2" charset="0"/>
              </a:rPr>
            </a:br>
            <a:endParaRPr lang="en-US" dirty="0"/>
          </a:p>
        </p:txBody>
      </p:sp>
      <p:graphicFrame>
        <p:nvGraphicFramePr>
          <p:cNvPr id="26" name="Content Placeholder 2">
            <a:extLst>
              <a:ext uri="{FF2B5EF4-FFF2-40B4-BE49-F238E27FC236}">
                <a16:creationId xmlns:a16="http://schemas.microsoft.com/office/drawing/2014/main" id="{88E77CA0-1CE7-75F2-9C41-41DB3AE10F5B}"/>
              </a:ext>
            </a:extLst>
          </p:cNvPr>
          <p:cNvGraphicFramePr>
            <a:graphicFrameLocks noGrp="1"/>
          </p:cNvGraphicFramePr>
          <p:nvPr>
            <p:ph idx="1"/>
            <p:extLst>
              <p:ext uri="{D42A27DB-BD31-4B8C-83A1-F6EECF244321}">
                <p14:modId xmlns:p14="http://schemas.microsoft.com/office/powerpoint/2010/main" val="3303919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30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8695-A759-B4AF-6035-8D33FB21DCCF}"/>
              </a:ext>
            </a:extLst>
          </p:cNvPr>
          <p:cNvSpPr>
            <a:spLocks noGrp="1"/>
          </p:cNvSpPr>
          <p:nvPr>
            <p:ph type="title"/>
          </p:nvPr>
        </p:nvSpPr>
        <p:spPr/>
        <p:txBody>
          <a:bodyPr/>
          <a:lstStyle/>
          <a:p>
            <a:r>
              <a:rPr lang="en-US" b="1" dirty="0">
                <a:solidFill>
                  <a:srgbClr val="252525"/>
                </a:solidFill>
                <a:latin typeface="Inter"/>
              </a:rPr>
              <a:t>1. Title </a:t>
            </a:r>
            <a:r>
              <a:rPr lang="en-US" b="1" i="0" dirty="0">
                <a:solidFill>
                  <a:srgbClr val="252525"/>
                </a:solidFill>
                <a:effectLst/>
                <a:latin typeface="Inter"/>
              </a:rPr>
              <a:t>Tags</a:t>
            </a:r>
            <a:br>
              <a:rPr lang="en-US" b="1" i="0" dirty="0">
                <a:solidFill>
                  <a:srgbClr val="252525"/>
                </a:solidFill>
                <a:effectLst/>
                <a:latin typeface="Inter"/>
              </a:rPr>
            </a:br>
            <a:endParaRPr lang="en-US" dirty="0"/>
          </a:p>
        </p:txBody>
      </p:sp>
      <p:graphicFrame>
        <p:nvGraphicFramePr>
          <p:cNvPr id="7" name="Content Placeholder 2">
            <a:extLst>
              <a:ext uri="{FF2B5EF4-FFF2-40B4-BE49-F238E27FC236}">
                <a16:creationId xmlns:a16="http://schemas.microsoft.com/office/drawing/2014/main" id="{95B44088-08B1-F3F4-9B35-CC5021DC755B}"/>
              </a:ext>
            </a:extLst>
          </p:cNvPr>
          <p:cNvGraphicFramePr>
            <a:graphicFrameLocks noGrp="1"/>
          </p:cNvGraphicFramePr>
          <p:nvPr>
            <p:ph idx="1"/>
            <p:extLst>
              <p:ext uri="{D42A27DB-BD31-4B8C-83A1-F6EECF244321}">
                <p14:modId xmlns:p14="http://schemas.microsoft.com/office/powerpoint/2010/main" val="536043123"/>
              </p:ext>
            </p:extLst>
          </p:nvPr>
        </p:nvGraphicFramePr>
        <p:xfrm>
          <a:off x="971871"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4977399-8FAD-128E-AC79-B694DDF522CC}"/>
              </a:ext>
            </a:extLst>
          </p:cNvPr>
          <p:cNvPicPr>
            <a:picLocks noChangeAspect="1"/>
          </p:cNvPicPr>
          <p:nvPr/>
        </p:nvPicPr>
        <p:blipFill>
          <a:blip r:embed="rId7"/>
          <a:stretch>
            <a:fillRect/>
          </a:stretch>
        </p:blipFill>
        <p:spPr>
          <a:xfrm>
            <a:off x="971871" y="5818740"/>
            <a:ext cx="9734550" cy="809625"/>
          </a:xfrm>
          <a:prstGeom prst="rect">
            <a:avLst/>
          </a:prstGeom>
        </p:spPr>
      </p:pic>
    </p:spTree>
    <p:extLst>
      <p:ext uri="{BB962C8B-B14F-4D97-AF65-F5344CB8AC3E}">
        <p14:creationId xmlns:p14="http://schemas.microsoft.com/office/powerpoint/2010/main" val="394848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FDCE0-675F-270B-43E0-67518AB828D7}"/>
              </a:ext>
            </a:extLst>
          </p:cNvPr>
          <p:cNvSpPr>
            <a:spLocks noGrp="1"/>
          </p:cNvSpPr>
          <p:nvPr>
            <p:ph type="title"/>
          </p:nvPr>
        </p:nvSpPr>
        <p:spPr>
          <a:xfrm>
            <a:off x="635000" y="640823"/>
            <a:ext cx="3418659" cy="5583148"/>
          </a:xfrm>
        </p:spPr>
        <p:txBody>
          <a:bodyPr anchor="ctr">
            <a:normAutofit/>
          </a:bodyPr>
          <a:lstStyle/>
          <a:p>
            <a:r>
              <a:rPr lang="en-US" sz="5400" b="1" i="0">
                <a:effectLst/>
                <a:latin typeface="Inter"/>
              </a:rPr>
              <a:t>Best Practices</a:t>
            </a:r>
            <a:br>
              <a:rPr lang="en-US" sz="5400" b="1" i="0">
                <a:effectLst/>
                <a:latin typeface="Inter"/>
              </a:rPr>
            </a:br>
            <a:endParaRPr lang="en-US" sz="5400"/>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83DD6BCD-9EF5-3EB3-18DE-55054A328488}"/>
              </a:ext>
            </a:extLst>
          </p:cNvPr>
          <p:cNvGraphicFramePr/>
          <p:nvPr>
            <p:extLst>
              <p:ext uri="{D42A27DB-BD31-4B8C-83A1-F6EECF244321}">
                <p14:modId xmlns:p14="http://schemas.microsoft.com/office/powerpoint/2010/main" val="9911366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68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E5B1E-EB02-03B9-FE1F-2270EFB07B63}"/>
              </a:ext>
            </a:extLst>
          </p:cNvPr>
          <p:cNvSpPr>
            <a:spLocks noGrp="1"/>
          </p:cNvSpPr>
          <p:nvPr>
            <p:ph type="title"/>
          </p:nvPr>
        </p:nvSpPr>
        <p:spPr>
          <a:xfrm>
            <a:off x="793662" y="386930"/>
            <a:ext cx="10066122" cy="1298448"/>
          </a:xfrm>
        </p:spPr>
        <p:txBody>
          <a:bodyPr anchor="b">
            <a:normAutofit/>
          </a:bodyPr>
          <a:lstStyle/>
          <a:p>
            <a:r>
              <a:rPr lang="en-US" b="1" i="0" dirty="0">
                <a:effectLst/>
                <a:latin typeface="Inter"/>
              </a:rPr>
              <a:t>2. Meta Description Tags</a:t>
            </a:r>
            <a:br>
              <a:rPr lang="en-US" b="1" i="0" dirty="0">
                <a:effectLst/>
                <a:latin typeface="Inter"/>
              </a:rPr>
            </a:br>
            <a:endParaRPr lang="en-US" dirty="0"/>
          </a:p>
        </p:txBody>
      </p:sp>
      <p:sp>
        <p:nvSpPr>
          <p:cNvPr id="1051" name="Rectangle 10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BCA98A-CEAB-A5D4-680D-DFBF3E966B40}"/>
              </a:ext>
            </a:extLst>
          </p:cNvPr>
          <p:cNvSpPr>
            <a:spLocks noGrp="1"/>
          </p:cNvSpPr>
          <p:nvPr>
            <p:ph idx="1"/>
          </p:nvPr>
        </p:nvSpPr>
        <p:spPr>
          <a:xfrm>
            <a:off x="793661" y="2599509"/>
            <a:ext cx="4530898" cy="3639450"/>
          </a:xfrm>
        </p:spPr>
        <p:txBody>
          <a:bodyPr anchor="ctr">
            <a:normAutofit/>
          </a:bodyPr>
          <a:lstStyle/>
          <a:p>
            <a:r>
              <a:rPr lang="en-US" sz="2000" b="0" i="0" dirty="0">
                <a:effectLst/>
                <a:latin typeface="+mj-lt"/>
              </a:rPr>
              <a:t>Meta description also resides in the &lt;head&gt; of a webpage .</a:t>
            </a:r>
          </a:p>
          <a:p>
            <a:r>
              <a:rPr lang="en-US" sz="2000" b="0" i="0" dirty="0">
                <a:effectLst/>
                <a:latin typeface="+mj-lt"/>
              </a:rPr>
              <a:t>A meta description is an HTML element that sums up the content on your web page. Search engines typically show the meta description in search results below your title tag.</a:t>
            </a:r>
          </a:p>
          <a:p>
            <a:r>
              <a:rPr lang="en-US" sz="2000" b="0" i="0" dirty="0">
                <a:effectLst/>
                <a:latin typeface="+mj-lt"/>
              </a:rPr>
              <a:t>Here’s an example of the meta description appearing on a search results page:</a:t>
            </a:r>
          </a:p>
        </p:txBody>
      </p:sp>
      <p:pic>
        <p:nvPicPr>
          <p:cNvPr id="1027" name="Picture 3" descr="Add a meta description to your website.">
            <a:extLst>
              <a:ext uri="{FF2B5EF4-FFF2-40B4-BE49-F238E27FC236}">
                <a16:creationId xmlns:a16="http://schemas.microsoft.com/office/drawing/2014/main" id="{ED3824DB-3965-A8E8-6C41-A3F1423656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955106"/>
            <a:ext cx="5150277" cy="772542"/>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401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1224</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Inter</vt:lpstr>
      <vt:lpstr>Lato</vt:lpstr>
      <vt:lpstr>Lora</vt:lpstr>
      <vt:lpstr>Roboto</vt:lpstr>
      <vt:lpstr>Office Theme</vt:lpstr>
      <vt:lpstr>SEO</vt:lpstr>
      <vt:lpstr>What are Meta Tags?</vt:lpstr>
      <vt:lpstr>What are Meta Tags?</vt:lpstr>
      <vt:lpstr>Types of metatags  </vt:lpstr>
      <vt:lpstr>Why Are Meta Tags Important? </vt:lpstr>
      <vt:lpstr>The Most Important Meta Tags for SEO </vt:lpstr>
      <vt:lpstr>1. Title Tags </vt:lpstr>
      <vt:lpstr>Best Practices </vt:lpstr>
      <vt:lpstr>2. Meta Description Tags </vt:lpstr>
      <vt:lpstr>Best Practices</vt:lpstr>
      <vt:lpstr>3. Canonical Tag </vt:lpstr>
      <vt:lpstr>Alternative Text Tag </vt:lpstr>
      <vt:lpstr>Best Practices</vt:lpstr>
      <vt:lpstr>5. Robots Meta Tag </vt:lpstr>
      <vt:lpstr>PowerPoint Presentation</vt:lpstr>
      <vt:lpstr>Open Graph Meta Tags and Twitter Cards </vt:lpstr>
      <vt:lpstr>7. Header Tags </vt:lpstr>
      <vt:lpstr>Responsive Design Meta Tags for SEO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dc:title>
  <dc:creator>Sravya, S</dc:creator>
  <cp:lastModifiedBy>Sravya, S</cp:lastModifiedBy>
  <cp:revision>1</cp:revision>
  <dcterms:created xsi:type="dcterms:W3CDTF">2023-07-04T05:18:17Z</dcterms:created>
  <dcterms:modified xsi:type="dcterms:W3CDTF">2023-07-04T07:01:40Z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2023-07-04T05:18:17Z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9808bb1c-2d28-4cbd-a7ed-0c2aefab14d4</vt:lpwstr>
  </property>
  <property fmtid="{D5CDD505-2E9C-101B-9397-08002B2CF9AE}" pid="8" name="MSIP_Label_ea60d57e-af5b-4752-ac57-3e4f28ca11dc_ContentBits">
    <vt:lpwstr>0</vt:lpwstr>
  </property>
</Properties>
</file>