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96A-58B8-4D51-B137-D999DB6BD1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481E5E-BBC3-4145-8F9F-A72EFBF6A9B0}">
      <dgm:prSet/>
      <dgm:spPr/>
      <dgm:t>
        <a:bodyPr/>
        <a:lstStyle/>
        <a:p>
          <a:r>
            <a:rPr lang="en-US" b="0" i="0"/>
            <a:t>HTML and ARIA play important roles in making digital products accessible, especially when it comes to assistive technology (AT) such as screen readers. </a:t>
          </a:r>
          <a:endParaRPr lang="en-US"/>
        </a:p>
      </dgm:t>
    </dgm:pt>
    <dgm:pt modelId="{9F7DF912-8225-44A6-B5C3-E5B9EE298241}" type="parTrans" cxnId="{19676124-35AA-464A-BA24-6D756D543B83}">
      <dgm:prSet/>
      <dgm:spPr/>
      <dgm:t>
        <a:bodyPr/>
        <a:lstStyle/>
        <a:p>
          <a:endParaRPr lang="en-US"/>
        </a:p>
      </dgm:t>
    </dgm:pt>
    <dgm:pt modelId="{DAD22E6F-4DC0-47C0-9F18-55DF35766E06}" type="sibTrans" cxnId="{19676124-35AA-464A-BA24-6D756D543B83}">
      <dgm:prSet/>
      <dgm:spPr/>
      <dgm:t>
        <a:bodyPr/>
        <a:lstStyle/>
        <a:p>
          <a:endParaRPr lang="en-US"/>
        </a:p>
      </dgm:t>
    </dgm:pt>
    <dgm:pt modelId="{8ED3D3F0-4945-45BE-A7BD-5DFF2F2ADCAC}">
      <dgm:prSet/>
      <dgm:spPr/>
      <dgm:t>
        <a:bodyPr/>
        <a:lstStyle/>
        <a:p>
          <a:r>
            <a:rPr lang="en-US" b="0" i="0"/>
            <a:t>Both are used to convert content into an alternate format, such as Braille or Text-to-Speech (TTS).</a:t>
          </a:r>
          <a:endParaRPr lang="en-US"/>
        </a:p>
      </dgm:t>
    </dgm:pt>
    <dgm:pt modelId="{5C984AE3-8D73-4F92-B210-73C9D3570C7F}" type="parTrans" cxnId="{0554521C-DD73-4659-AF4E-022B1FED97C7}">
      <dgm:prSet/>
      <dgm:spPr/>
      <dgm:t>
        <a:bodyPr/>
        <a:lstStyle/>
        <a:p>
          <a:endParaRPr lang="en-US"/>
        </a:p>
      </dgm:t>
    </dgm:pt>
    <dgm:pt modelId="{0BD9C151-09FE-4938-85AA-DEE6ACAE52D2}" type="sibTrans" cxnId="{0554521C-DD73-4659-AF4E-022B1FED97C7}">
      <dgm:prSet/>
      <dgm:spPr/>
      <dgm:t>
        <a:bodyPr/>
        <a:lstStyle/>
        <a:p>
          <a:endParaRPr lang="en-US"/>
        </a:p>
      </dgm:t>
    </dgm:pt>
    <dgm:pt modelId="{3C51C5B6-136C-4A82-83BC-45C96B1FDF74}">
      <dgm:prSet/>
      <dgm:spPr/>
      <dgm:t>
        <a:bodyPr/>
        <a:lstStyle/>
        <a:p>
          <a:r>
            <a:rPr lang="en-US" b="0" i="0"/>
            <a:t>ARIA is not a true programming language but a set of attributes you can add to HTML elements to increase their accessibility. These attributes communicate role, state, and property to assistive technologies via accessibility APIs found in modern browsers. </a:t>
          </a:r>
          <a:endParaRPr lang="en-US"/>
        </a:p>
      </dgm:t>
    </dgm:pt>
    <dgm:pt modelId="{22AAB0A3-65B2-4CD0-BC6A-34DFAE592467}" type="parTrans" cxnId="{8FFAE219-055F-4E24-81D6-EF346B227B1F}">
      <dgm:prSet/>
      <dgm:spPr/>
      <dgm:t>
        <a:bodyPr/>
        <a:lstStyle/>
        <a:p>
          <a:endParaRPr lang="en-US"/>
        </a:p>
      </dgm:t>
    </dgm:pt>
    <dgm:pt modelId="{8296518E-51A2-493C-BBEE-3085AF9A8859}" type="sibTrans" cxnId="{8FFAE219-055F-4E24-81D6-EF346B227B1F}">
      <dgm:prSet/>
      <dgm:spPr/>
      <dgm:t>
        <a:bodyPr/>
        <a:lstStyle/>
        <a:p>
          <a:endParaRPr lang="en-US"/>
        </a:p>
      </dgm:t>
    </dgm:pt>
    <dgm:pt modelId="{ED4A2906-B50E-4633-876E-71C32507C962}">
      <dgm:prSet/>
      <dgm:spPr/>
      <dgm:t>
        <a:bodyPr/>
        <a:lstStyle/>
        <a:p>
          <a:r>
            <a:rPr lang="en-US" b="0" i="0"/>
            <a:t>This communication happens through the accessibility tree.</a:t>
          </a:r>
          <a:endParaRPr lang="en-US"/>
        </a:p>
      </dgm:t>
    </dgm:pt>
    <dgm:pt modelId="{74423DDB-A171-49DF-AEA9-27F1E6422DE0}" type="parTrans" cxnId="{B91F2FE7-BBC3-4CD6-866B-7A2109D4B712}">
      <dgm:prSet/>
      <dgm:spPr/>
      <dgm:t>
        <a:bodyPr/>
        <a:lstStyle/>
        <a:p>
          <a:endParaRPr lang="en-US"/>
        </a:p>
      </dgm:t>
    </dgm:pt>
    <dgm:pt modelId="{B80EA3BB-5293-477F-B3F9-DEF55D4F91EB}" type="sibTrans" cxnId="{B91F2FE7-BBC3-4CD6-866B-7A2109D4B712}">
      <dgm:prSet/>
      <dgm:spPr/>
      <dgm:t>
        <a:bodyPr/>
        <a:lstStyle/>
        <a:p>
          <a:endParaRPr lang="en-US"/>
        </a:p>
      </dgm:t>
    </dgm:pt>
    <dgm:pt modelId="{FA4F7204-BFC2-4BD8-A943-9E0A84FDC0A9}" type="pres">
      <dgm:prSet presAssocID="{0AEE096A-58B8-4D51-B137-D999DB6BD139}" presName="root" presStyleCnt="0">
        <dgm:presLayoutVars>
          <dgm:dir/>
          <dgm:resizeHandles val="exact"/>
        </dgm:presLayoutVars>
      </dgm:prSet>
      <dgm:spPr/>
    </dgm:pt>
    <dgm:pt modelId="{C4C5B395-40C2-4FF8-B0BD-4C5FBC43051C}" type="pres">
      <dgm:prSet presAssocID="{49481E5E-BBC3-4145-8F9F-A72EFBF6A9B0}" presName="compNode" presStyleCnt="0"/>
      <dgm:spPr/>
    </dgm:pt>
    <dgm:pt modelId="{554BE9D3-1567-43E8-B8A7-42805A984284}" type="pres">
      <dgm:prSet presAssocID="{49481E5E-BBC3-4145-8F9F-A72EFBF6A9B0}" presName="bgRect" presStyleLbl="bgShp" presStyleIdx="0" presStyleCnt="4"/>
      <dgm:spPr/>
    </dgm:pt>
    <dgm:pt modelId="{52A1D505-3B5B-49FA-96FD-CDCEC921B47F}" type="pres">
      <dgm:prSet presAssocID="{49481E5E-BBC3-4145-8F9F-A72EFBF6A9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48BA2F-AAA4-48DB-A21C-B973F62FDED4}" type="pres">
      <dgm:prSet presAssocID="{49481E5E-BBC3-4145-8F9F-A72EFBF6A9B0}" presName="spaceRect" presStyleCnt="0"/>
      <dgm:spPr/>
    </dgm:pt>
    <dgm:pt modelId="{4F8CAD20-5ADA-4187-9071-4CB432B2A724}" type="pres">
      <dgm:prSet presAssocID="{49481E5E-BBC3-4145-8F9F-A72EFBF6A9B0}" presName="parTx" presStyleLbl="revTx" presStyleIdx="0" presStyleCnt="4">
        <dgm:presLayoutVars>
          <dgm:chMax val="0"/>
          <dgm:chPref val="0"/>
        </dgm:presLayoutVars>
      </dgm:prSet>
      <dgm:spPr/>
    </dgm:pt>
    <dgm:pt modelId="{08B01AE7-C008-46D7-A002-B352198251BA}" type="pres">
      <dgm:prSet presAssocID="{DAD22E6F-4DC0-47C0-9F18-55DF35766E06}" presName="sibTrans" presStyleCnt="0"/>
      <dgm:spPr/>
    </dgm:pt>
    <dgm:pt modelId="{BFB44CCD-EDC1-43A2-BFE4-89B24C3CDF9D}" type="pres">
      <dgm:prSet presAssocID="{8ED3D3F0-4945-45BE-A7BD-5DFF2F2ADCAC}" presName="compNode" presStyleCnt="0"/>
      <dgm:spPr/>
    </dgm:pt>
    <dgm:pt modelId="{BED80FD3-54CF-4ACC-8E4C-5AE0A25FFD9C}" type="pres">
      <dgm:prSet presAssocID="{8ED3D3F0-4945-45BE-A7BD-5DFF2F2ADCAC}" presName="bgRect" presStyleLbl="bgShp" presStyleIdx="1" presStyleCnt="4"/>
      <dgm:spPr/>
    </dgm:pt>
    <dgm:pt modelId="{E0D32078-86AC-470D-A949-E797F3621554}" type="pres">
      <dgm:prSet presAssocID="{8ED3D3F0-4945-45BE-A7BD-5DFF2F2ADC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960D1B4-A12B-44D6-BB0A-52C4187DA178}" type="pres">
      <dgm:prSet presAssocID="{8ED3D3F0-4945-45BE-A7BD-5DFF2F2ADCAC}" presName="spaceRect" presStyleCnt="0"/>
      <dgm:spPr/>
    </dgm:pt>
    <dgm:pt modelId="{2049AA95-47BA-4673-9BFF-AD08126F8101}" type="pres">
      <dgm:prSet presAssocID="{8ED3D3F0-4945-45BE-A7BD-5DFF2F2ADCAC}" presName="parTx" presStyleLbl="revTx" presStyleIdx="1" presStyleCnt="4">
        <dgm:presLayoutVars>
          <dgm:chMax val="0"/>
          <dgm:chPref val="0"/>
        </dgm:presLayoutVars>
      </dgm:prSet>
      <dgm:spPr/>
    </dgm:pt>
    <dgm:pt modelId="{23AAC51E-3CE0-4802-AC7B-1DB2D5E1E342}" type="pres">
      <dgm:prSet presAssocID="{0BD9C151-09FE-4938-85AA-DEE6ACAE52D2}" presName="sibTrans" presStyleCnt="0"/>
      <dgm:spPr/>
    </dgm:pt>
    <dgm:pt modelId="{7521E836-9713-48B8-8785-0410BE9536D8}" type="pres">
      <dgm:prSet presAssocID="{3C51C5B6-136C-4A82-83BC-45C96B1FDF74}" presName="compNode" presStyleCnt="0"/>
      <dgm:spPr/>
    </dgm:pt>
    <dgm:pt modelId="{2F0F4ED3-9CE7-423B-A6F8-7BA520F2B5BE}" type="pres">
      <dgm:prSet presAssocID="{3C51C5B6-136C-4A82-83BC-45C96B1FDF74}" presName="bgRect" presStyleLbl="bgShp" presStyleIdx="2" presStyleCnt="4"/>
      <dgm:spPr/>
    </dgm:pt>
    <dgm:pt modelId="{292A5612-73D3-4D38-9F18-970B47EAEC1B}" type="pres">
      <dgm:prSet presAssocID="{3C51C5B6-136C-4A82-83BC-45C96B1FDF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51DF49F-2FE9-4863-8FCB-F9B4A872061A}" type="pres">
      <dgm:prSet presAssocID="{3C51C5B6-136C-4A82-83BC-45C96B1FDF74}" presName="spaceRect" presStyleCnt="0"/>
      <dgm:spPr/>
    </dgm:pt>
    <dgm:pt modelId="{FA648493-7E55-43EF-89DB-CF8E02B7E65E}" type="pres">
      <dgm:prSet presAssocID="{3C51C5B6-136C-4A82-83BC-45C96B1FDF74}" presName="parTx" presStyleLbl="revTx" presStyleIdx="2" presStyleCnt="4">
        <dgm:presLayoutVars>
          <dgm:chMax val="0"/>
          <dgm:chPref val="0"/>
        </dgm:presLayoutVars>
      </dgm:prSet>
      <dgm:spPr/>
    </dgm:pt>
    <dgm:pt modelId="{39F0A497-70BA-4AA3-9D8D-F6B4AEE44B48}" type="pres">
      <dgm:prSet presAssocID="{8296518E-51A2-493C-BBEE-3085AF9A8859}" presName="sibTrans" presStyleCnt="0"/>
      <dgm:spPr/>
    </dgm:pt>
    <dgm:pt modelId="{C233A8BD-4278-4969-A6AC-00AEB16A582D}" type="pres">
      <dgm:prSet presAssocID="{ED4A2906-B50E-4633-876E-71C32507C962}" presName="compNode" presStyleCnt="0"/>
      <dgm:spPr/>
    </dgm:pt>
    <dgm:pt modelId="{89868F8B-DDDD-4C31-96F6-2645C978A4F9}" type="pres">
      <dgm:prSet presAssocID="{ED4A2906-B50E-4633-876E-71C32507C962}" presName="bgRect" presStyleLbl="bgShp" presStyleIdx="3" presStyleCnt="4"/>
      <dgm:spPr/>
    </dgm:pt>
    <dgm:pt modelId="{869E07DA-27BD-4774-A5D6-D41CCE147637}" type="pres">
      <dgm:prSet presAssocID="{ED4A2906-B50E-4633-876E-71C32507C9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D6C407F-2EDC-4AAB-A2E1-43649A556AC8}" type="pres">
      <dgm:prSet presAssocID="{ED4A2906-B50E-4633-876E-71C32507C962}" presName="spaceRect" presStyleCnt="0"/>
      <dgm:spPr/>
    </dgm:pt>
    <dgm:pt modelId="{89619DB7-AC55-453F-BAAC-12A8550AF739}" type="pres">
      <dgm:prSet presAssocID="{ED4A2906-B50E-4633-876E-71C32507C9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C99B0F-89AE-48E9-A9DD-220682132C64}" type="presOf" srcId="{0AEE096A-58B8-4D51-B137-D999DB6BD139}" destId="{FA4F7204-BFC2-4BD8-A943-9E0A84FDC0A9}" srcOrd="0" destOrd="0" presId="urn:microsoft.com/office/officeart/2018/2/layout/IconVerticalSolidList"/>
    <dgm:cxn modelId="{60D24D10-15FB-480D-A164-ABC6B9C1D15F}" type="presOf" srcId="{8ED3D3F0-4945-45BE-A7BD-5DFF2F2ADCAC}" destId="{2049AA95-47BA-4673-9BFF-AD08126F8101}" srcOrd="0" destOrd="0" presId="urn:microsoft.com/office/officeart/2018/2/layout/IconVerticalSolidList"/>
    <dgm:cxn modelId="{8FFAE219-055F-4E24-81D6-EF346B227B1F}" srcId="{0AEE096A-58B8-4D51-B137-D999DB6BD139}" destId="{3C51C5B6-136C-4A82-83BC-45C96B1FDF74}" srcOrd="2" destOrd="0" parTransId="{22AAB0A3-65B2-4CD0-BC6A-34DFAE592467}" sibTransId="{8296518E-51A2-493C-BBEE-3085AF9A8859}"/>
    <dgm:cxn modelId="{0554521C-DD73-4659-AF4E-022B1FED97C7}" srcId="{0AEE096A-58B8-4D51-B137-D999DB6BD139}" destId="{8ED3D3F0-4945-45BE-A7BD-5DFF2F2ADCAC}" srcOrd="1" destOrd="0" parTransId="{5C984AE3-8D73-4F92-B210-73C9D3570C7F}" sibTransId="{0BD9C151-09FE-4938-85AA-DEE6ACAE52D2}"/>
    <dgm:cxn modelId="{19676124-35AA-464A-BA24-6D756D543B83}" srcId="{0AEE096A-58B8-4D51-B137-D999DB6BD139}" destId="{49481E5E-BBC3-4145-8F9F-A72EFBF6A9B0}" srcOrd="0" destOrd="0" parTransId="{9F7DF912-8225-44A6-B5C3-E5B9EE298241}" sibTransId="{DAD22E6F-4DC0-47C0-9F18-55DF35766E06}"/>
    <dgm:cxn modelId="{FB979338-C59F-45B4-AEB1-F10C76F6AAF7}" type="presOf" srcId="{49481E5E-BBC3-4145-8F9F-A72EFBF6A9B0}" destId="{4F8CAD20-5ADA-4187-9071-4CB432B2A724}" srcOrd="0" destOrd="0" presId="urn:microsoft.com/office/officeart/2018/2/layout/IconVerticalSolidList"/>
    <dgm:cxn modelId="{F50A6E3E-E6A4-4A1A-A914-D6C266B17033}" type="presOf" srcId="{ED4A2906-B50E-4633-876E-71C32507C962}" destId="{89619DB7-AC55-453F-BAAC-12A8550AF739}" srcOrd="0" destOrd="0" presId="urn:microsoft.com/office/officeart/2018/2/layout/IconVerticalSolidList"/>
    <dgm:cxn modelId="{6A69E462-DA1B-4FA2-814D-21429D2A8239}" type="presOf" srcId="{3C51C5B6-136C-4A82-83BC-45C96B1FDF74}" destId="{FA648493-7E55-43EF-89DB-CF8E02B7E65E}" srcOrd="0" destOrd="0" presId="urn:microsoft.com/office/officeart/2018/2/layout/IconVerticalSolidList"/>
    <dgm:cxn modelId="{B91F2FE7-BBC3-4CD6-866B-7A2109D4B712}" srcId="{0AEE096A-58B8-4D51-B137-D999DB6BD139}" destId="{ED4A2906-B50E-4633-876E-71C32507C962}" srcOrd="3" destOrd="0" parTransId="{74423DDB-A171-49DF-AEA9-27F1E6422DE0}" sibTransId="{B80EA3BB-5293-477F-B3F9-DEF55D4F91EB}"/>
    <dgm:cxn modelId="{72341E6C-FE33-4D50-9243-D72CE73B525E}" type="presParOf" srcId="{FA4F7204-BFC2-4BD8-A943-9E0A84FDC0A9}" destId="{C4C5B395-40C2-4FF8-B0BD-4C5FBC43051C}" srcOrd="0" destOrd="0" presId="urn:microsoft.com/office/officeart/2018/2/layout/IconVerticalSolidList"/>
    <dgm:cxn modelId="{743BEABD-832F-46B7-AE33-7E559E7F9919}" type="presParOf" srcId="{C4C5B395-40C2-4FF8-B0BD-4C5FBC43051C}" destId="{554BE9D3-1567-43E8-B8A7-42805A984284}" srcOrd="0" destOrd="0" presId="urn:microsoft.com/office/officeart/2018/2/layout/IconVerticalSolidList"/>
    <dgm:cxn modelId="{845627DA-1CE7-48B9-8E25-935071629BBF}" type="presParOf" srcId="{C4C5B395-40C2-4FF8-B0BD-4C5FBC43051C}" destId="{52A1D505-3B5B-49FA-96FD-CDCEC921B47F}" srcOrd="1" destOrd="0" presId="urn:microsoft.com/office/officeart/2018/2/layout/IconVerticalSolidList"/>
    <dgm:cxn modelId="{48B06670-DD65-4D27-935F-10F2E016F70E}" type="presParOf" srcId="{C4C5B395-40C2-4FF8-B0BD-4C5FBC43051C}" destId="{CD48BA2F-AAA4-48DB-A21C-B973F62FDED4}" srcOrd="2" destOrd="0" presId="urn:microsoft.com/office/officeart/2018/2/layout/IconVerticalSolidList"/>
    <dgm:cxn modelId="{AB6EE310-9C81-4FC9-ACBF-240CDD3DE458}" type="presParOf" srcId="{C4C5B395-40C2-4FF8-B0BD-4C5FBC43051C}" destId="{4F8CAD20-5ADA-4187-9071-4CB432B2A724}" srcOrd="3" destOrd="0" presId="urn:microsoft.com/office/officeart/2018/2/layout/IconVerticalSolidList"/>
    <dgm:cxn modelId="{25DC1364-7AEE-4D10-AE6E-4E2A3106DFAC}" type="presParOf" srcId="{FA4F7204-BFC2-4BD8-A943-9E0A84FDC0A9}" destId="{08B01AE7-C008-46D7-A002-B352198251BA}" srcOrd="1" destOrd="0" presId="urn:microsoft.com/office/officeart/2018/2/layout/IconVerticalSolidList"/>
    <dgm:cxn modelId="{3870D2E1-9C27-4FF7-98CC-E077D7E5C542}" type="presParOf" srcId="{FA4F7204-BFC2-4BD8-A943-9E0A84FDC0A9}" destId="{BFB44CCD-EDC1-43A2-BFE4-89B24C3CDF9D}" srcOrd="2" destOrd="0" presId="urn:microsoft.com/office/officeart/2018/2/layout/IconVerticalSolidList"/>
    <dgm:cxn modelId="{A00B5DC3-6F4E-4B9B-8CA6-E980A41111DD}" type="presParOf" srcId="{BFB44CCD-EDC1-43A2-BFE4-89B24C3CDF9D}" destId="{BED80FD3-54CF-4ACC-8E4C-5AE0A25FFD9C}" srcOrd="0" destOrd="0" presId="urn:microsoft.com/office/officeart/2018/2/layout/IconVerticalSolidList"/>
    <dgm:cxn modelId="{AF8BD453-09E5-4A94-9024-24E347664CC3}" type="presParOf" srcId="{BFB44CCD-EDC1-43A2-BFE4-89B24C3CDF9D}" destId="{E0D32078-86AC-470D-A949-E797F3621554}" srcOrd="1" destOrd="0" presId="urn:microsoft.com/office/officeart/2018/2/layout/IconVerticalSolidList"/>
    <dgm:cxn modelId="{1255BC83-1058-47B1-9815-D1F125FA369D}" type="presParOf" srcId="{BFB44CCD-EDC1-43A2-BFE4-89B24C3CDF9D}" destId="{7960D1B4-A12B-44D6-BB0A-52C4187DA178}" srcOrd="2" destOrd="0" presId="urn:microsoft.com/office/officeart/2018/2/layout/IconVerticalSolidList"/>
    <dgm:cxn modelId="{232D14E7-B2E0-42FC-8AED-D96A5EAD9CAD}" type="presParOf" srcId="{BFB44CCD-EDC1-43A2-BFE4-89B24C3CDF9D}" destId="{2049AA95-47BA-4673-9BFF-AD08126F8101}" srcOrd="3" destOrd="0" presId="urn:microsoft.com/office/officeart/2018/2/layout/IconVerticalSolidList"/>
    <dgm:cxn modelId="{1D0CEC49-ACCB-4BDF-A676-4FED7ACF3D1F}" type="presParOf" srcId="{FA4F7204-BFC2-4BD8-A943-9E0A84FDC0A9}" destId="{23AAC51E-3CE0-4802-AC7B-1DB2D5E1E342}" srcOrd="3" destOrd="0" presId="urn:microsoft.com/office/officeart/2018/2/layout/IconVerticalSolidList"/>
    <dgm:cxn modelId="{724FA76F-AD57-4B8D-9368-FB38BE4A077E}" type="presParOf" srcId="{FA4F7204-BFC2-4BD8-A943-9E0A84FDC0A9}" destId="{7521E836-9713-48B8-8785-0410BE9536D8}" srcOrd="4" destOrd="0" presId="urn:microsoft.com/office/officeart/2018/2/layout/IconVerticalSolidList"/>
    <dgm:cxn modelId="{BCA79CA8-F362-4313-A57A-C79166BFB4B1}" type="presParOf" srcId="{7521E836-9713-48B8-8785-0410BE9536D8}" destId="{2F0F4ED3-9CE7-423B-A6F8-7BA520F2B5BE}" srcOrd="0" destOrd="0" presId="urn:microsoft.com/office/officeart/2018/2/layout/IconVerticalSolidList"/>
    <dgm:cxn modelId="{A0AA7B8E-5C0F-4FE1-9120-BCDEF671EE98}" type="presParOf" srcId="{7521E836-9713-48B8-8785-0410BE9536D8}" destId="{292A5612-73D3-4D38-9F18-970B47EAEC1B}" srcOrd="1" destOrd="0" presId="urn:microsoft.com/office/officeart/2018/2/layout/IconVerticalSolidList"/>
    <dgm:cxn modelId="{0F0F4192-A20A-4E4B-9796-69E7720DC7C8}" type="presParOf" srcId="{7521E836-9713-48B8-8785-0410BE9536D8}" destId="{151DF49F-2FE9-4863-8FCB-F9B4A872061A}" srcOrd="2" destOrd="0" presId="urn:microsoft.com/office/officeart/2018/2/layout/IconVerticalSolidList"/>
    <dgm:cxn modelId="{D742F659-F4B3-4EA0-8C1C-5389D89514C3}" type="presParOf" srcId="{7521E836-9713-48B8-8785-0410BE9536D8}" destId="{FA648493-7E55-43EF-89DB-CF8E02B7E65E}" srcOrd="3" destOrd="0" presId="urn:microsoft.com/office/officeart/2018/2/layout/IconVerticalSolidList"/>
    <dgm:cxn modelId="{8EA140D9-258A-440C-A1EF-D905992D6AB0}" type="presParOf" srcId="{FA4F7204-BFC2-4BD8-A943-9E0A84FDC0A9}" destId="{39F0A497-70BA-4AA3-9D8D-F6B4AEE44B48}" srcOrd="5" destOrd="0" presId="urn:microsoft.com/office/officeart/2018/2/layout/IconVerticalSolidList"/>
    <dgm:cxn modelId="{87C7B78B-90C5-4F0E-994D-AF1FEA39261E}" type="presParOf" srcId="{FA4F7204-BFC2-4BD8-A943-9E0A84FDC0A9}" destId="{C233A8BD-4278-4969-A6AC-00AEB16A582D}" srcOrd="6" destOrd="0" presId="urn:microsoft.com/office/officeart/2018/2/layout/IconVerticalSolidList"/>
    <dgm:cxn modelId="{FB082A9C-7E25-40C6-B027-C46298C3ABCB}" type="presParOf" srcId="{C233A8BD-4278-4969-A6AC-00AEB16A582D}" destId="{89868F8B-DDDD-4C31-96F6-2645C978A4F9}" srcOrd="0" destOrd="0" presId="urn:microsoft.com/office/officeart/2018/2/layout/IconVerticalSolidList"/>
    <dgm:cxn modelId="{1AF69892-E0D2-47DA-BF55-EC0CFDD3D479}" type="presParOf" srcId="{C233A8BD-4278-4969-A6AC-00AEB16A582D}" destId="{869E07DA-27BD-4774-A5D6-D41CCE147637}" srcOrd="1" destOrd="0" presId="urn:microsoft.com/office/officeart/2018/2/layout/IconVerticalSolidList"/>
    <dgm:cxn modelId="{BD925ACA-19EE-471D-A72B-D942B8041F08}" type="presParOf" srcId="{C233A8BD-4278-4969-A6AC-00AEB16A582D}" destId="{AD6C407F-2EDC-4AAB-A2E1-43649A556AC8}" srcOrd="2" destOrd="0" presId="urn:microsoft.com/office/officeart/2018/2/layout/IconVerticalSolidList"/>
    <dgm:cxn modelId="{D5FFBD29-AB85-4DA8-AD0B-A29B1ECD7770}" type="presParOf" srcId="{C233A8BD-4278-4969-A6AC-00AEB16A582D}" destId="{89619DB7-AC55-453F-BAAC-12A8550AF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8FF37-346E-43A2-993D-A3B21A9EDE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F8A871-62A9-4982-85FA-2E12A0AC2364}">
      <dgm:prSet/>
      <dgm:spPr/>
      <dgm:t>
        <a:bodyPr/>
        <a:lstStyle/>
        <a:p>
          <a:r>
            <a:rPr lang="en-US" b="0" i="0"/>
            <a:t>ARIA is a set of attributes you can add to HTML elements that define ways to make web content and applications accessible to users with disabilities who use assistive technologies (AT). </a:t>
          </a:r>
          <a:endParaRPr lang="en-US"/>
        </a:p>
      </dgm:t>
    </dgm:pt>
    <dgm:pt modelId="{F60E5AD9-CBC6-40E5-B284-2471BC9C5955}" type="parTrans" cxnId="{5A385007-63C1-4FEC-BA43-74E7D4809845}">
      <dgm:prSet/>
      <dgm:spPr/>
      <dgm:t>
        <a:bodyPr/>
        <a:lstStyle/>
        <a:p>
          <a:endParaRPr lang="en-US"/>
        </a:p>
      </dgm:t>
    </dgm:pt>
    <dgm:pt modelId="{2193D05B-59E9-46CD-99DE-9B251524D08C}" type="sibTrans" cxnId="{5A385007-63C1-4FEC-BA43-74E7D4809845}">
      <dgm:prSet/>
      <dgm:spPr/>
      <dgm:t>
        <a:bodyPr/>
        <a:lstStyle/>
        <a:p>
          <a:endParaRPr lang="en-US"/>
        </a:p>
      </dgm:t>
    </dgm:pt>
    <dgm:pt modelId="{EA7117E2-F236-4457-AB8D-3950C2418766}">
      <dgm:prSet/>
      <dgm:spPr/>
      <dgm:t>
        <a:bodyPr/>
        <a:lstStyle/>
        <a:p>
          <a:r>
            <a:rPr lang="en-US" b="0" i="0"/>
            <a:t>When accessibility issues cannot be managed with native HTML, ARIA can help bridge those gaps.</a:t>
          </a:r>
          <a:endParaRPr lang="en-US"/>
        </a:p>
      </dgm:t>
    </dgm:pt>
    <dgm:pt modelId="{B9949A0A-E5EF-4A1C-99DF-99997F5268AA}" type="parTrans" cxnId="{7C4CBA13-2BDB-4DDB-A3F1-7ED74FCAE432}">
      <dgm:prSet/>
      <dgm:spPr/>
      <dgm:t>
        <a:bodyPr/>
        <a:lstStyle/>
        <a:p>
          <a:endParaRPr lang="en-US"/>
        </a:p>
      </dgm:t>
    </dgm:pt>
    <dgm:pt modelId="{1710FCFF-BB27-47C3-AF53-0362E1351307}" type="sibTrans" cxnId="{7C4CBA13-2BDB-4DDB-A3F1-7ED74FCAE432}">
      <dgm:prSet/>
      <dgm:spPr/>
      <dgm:t>
        <a:bodyPr/>
        <a:lstStyle/>
        <a:p>
          <a:endParaRPr lang="en-US"/>
        </a:p>
      </dgm:t>
    </dgm:pt>
    <dgm:pt modelId="{66C6C1E6-8B3E-41C4-A74A-CB49FAB05B93}">
      <dgm:prSet/>
      <dgm:spPr/>
      <dgm:t>
        <a:bodyPr/>
        <a:lstStyle/>
        <a:p>
          <a:r>
            <a:rPr lang="en-US" b="0" i="0"/>
            <a:t>The formal name for ARIA is “Web Accessibility Initiative - Accessible Rich Internet Applications (WAI-ARIA).” </a:t>
          </a:r>
          <a:endParaRPr lang="en-US"/>
        </a:p>
      </dgm:t>
    </dgm:pt>
    <dgm:pt modelId="{6580C732-170B-4DBF-B754-E5A40ACB3BB3}" type="parTrans" cxnId="{0A0E7055-4A4A-4B02-B650-1CBBB7F23F2D}">
      <dgm:prSet/>
      <dgm:spPr/>
      <dgm:t>
        <a:bodyPr/>
        <a:lstStyle/>
        <a:p>
          <a:endParaRPr lang="en-US"/>
        </a:p>
      </dgm:t>
    </dgm:pt>
    <dgm:pt modelId="{39656472-9F05-42B9-BD01-8DB740D9F305}" type="sibTrans" cxnId="{0A0E7055-4A4A-4B02-B650-1CBBB7F23F2D}">
      <dgm:prSet/>
      <dgm:spPr/>
      <dgm:t>
        <a:bodyPr/>
        <a:lstStyle/>
        <a:p>
          <a:endParaRPr lang="en-US"/>
        </a:p>
      </dgm:t>
    </dgm:pt>
    <dgm:pt modelId="{ABB5AD9B-0AEE-4B8F-9CB9-D6D073A32A5C}">
      <dgm:prSet/>
      <dgm:spPr/>
      <dgm:t>
        <a:bodyPr/>
        <a:lstStyle/>
        <a:p>
          <a:r>
            <a:rPr lang="en-US" b="0" i="0"/>
            <a:t>WAI-ARIA is a technical specification published by the World Wide Web Consortium (W3C), who are an international community that develops web standards. </a:t>
          </a:r>
          <a:endParaRPr lang="en-US"/>
        </a:p>
      </dgm:t>
    </dgm:pt>
    <dgm:pt modelId="{70B796D0-17CC-477E-8A16-54D4FE9DAA52}" type="parTrans" cxnId="{0C1E9829-E84A-4326-903F-D6E4121685C4}">
      <dgm:prSet/>
      <dgm:spPr/>
      <dgm:t>
        <a:bodyPr/>
        <a:lstStyle/>
        <a:p>
          <a:endParaRPr lang="en-US"/>
        </a:p>
      </dgm:t>
    </dgm:pt>
    <dgm:pt modelId="{E32D967C-32FC-48A1-8EBA-4816C05068D2}" type="sibTrans" cxnId="{0C1E9829-E84A-4326-903F-D6E4121685C4}">
      <dgm:prSet/>
      <dgm:spPr/>
      <dgm:t>
        <a:bodyPr/>
        <a:lstStyle/>
        <a:p>
          <a:endParaRPr lang="en-US"/>
        </a:p>
      </dgm:t>
    </dgm:pt>
    <dgm:pt modelId="{E1B4D211-7B7E-447F-BFF8-026F0FF82F9D}" type="pres">
      <dgm:prSet presAssocID="{4E18FF37-346E-43A2-993D-A3B21A9EDE03}" presName="Name0" presStyleCnt="0">
        <dgm:presLayoutVars>
          <dgm:dir/>
          <dgm:resizeHandles val="exact"/>
        </dgm:presLayoutVars>
      </dgm:prSet>
      <dgm:spPr/>
    </dgm:pt>
    <dgm:pt modelId="{46318DB9-523D-409E-BB27-F3E81579904C}" type="pres">
      <dgm:prSet presAssocID="{58F8A871-62A9-4982-85FA-2E12A0AC2364}" presName="node" presStyleLbl="node1" presStyleIdx="0" presStyleCnt="4">
        <dgm:presLayoutVars>
          <dgm:bulletEnabled val="1"/>
        </dgm:presLayoutVars>
      </dgm:prSet>
      <dgm:spPr/>
    </dgm:pt>
    <dgm:pt modelId="{3752A427-3112-4BC5-9A2F-3B4DD7927D3E}" type="pres">
      <dgm:prSet presAssocID="{2193D05B-59E9-46CD-99DE-9B251524D08C}" presName="sibTrans" presStyleLbl="sibTrans1D1" presStyleIdx="0" presStyleCnt="3"/>
      <dgm:spPr/>
    </dgm:pt>
    <dgm:pt modelId="{B447CAD2-E9D9-41DE-B57B-1F7AFCA4C191}" type="pres">
      <dgm:prSet presAssocID="{2193D05B-59E9-46CD-99DE-9B251524D08C}" presName="connectorText" presStyleLbl="sibTrans1D1" presStyleIdx="0" presStyleCnt="3"/>
      <dgm:spPr/>
    </dgm:pt>
    <dgm:pt modelId="{133EE45C-D018-4A4B-A461-6B3357C3E0F6}" type="pres">
      <dgm:prSet presAssocID="{EA7117E2-F236-4457-AB8D-3950C2418766}" presName="node" presStyleLbl="node1" presStyleIdx="1" presStyleCnt="4">
        <dgm:presLayoutVars>
          <dgm:bulletEnabled val="1"/>
        </dgm:presLayoutVars>
      </dgm:prSet>
      <dgm:spPr/>
    </dgm:pt>
    <dgm:pt modelId="{5A15FBE0-4B15-49F2-B1F2-A7A2A651EA26}" type="pres">
      <dgm:prSet presAssocID="{1710FCFF-BB27-47C3-AF53-0362E1351307}" presName="sibTrans" presStyleLbl="sibTrans1D1" presStyleIdx="1" presStyleCnt="3"/>
      <dgm:spPr/>
    </dgm:pt>
    <dgm:pt modelId="{259060BF-A717-438F-B9E2-C5349D478456}" type="pres">
      <dgm:prSet presAssocID="{1710FCFF-BB27-47C3-AF53-0362E1351307}" presName="connectorText" presStyleLbl="sibTrans1D1" presStyleIdx="1" presStyleCnt="3"/>
      <dgm:spPr/>
    </dgm:pt>
    <dgm:pt modelId="{8A9468EF-0179-44AD-8AEF-36C8354D50FA}" type="pres">
      <dgm:prSet presAssocID="{66C6C1E6-8B3E-41C4-A74A-CB49FAB05B93}" presName="node" presStyleLbl="node1" presStyleIdx="2" presStyleCnt="4">
        <dgm:presLayoutVars>
          <dgm:bulletEnabled val="1"/>
        </dgm:presLayoutVars>
      </dgm:prSet>
      <dgm:spPr/>
    </dgm:pt>
    <dgm:pt modelId="{D6712485-A5F3-407F-8599-498B073FD8B5}" type="pres">
      <dgm:prSet presAssocID="{39656472-9F05-42B9-BD01-8DB740D9F305}" presName="sibTrans" presStyleLbl="sibTrans1D1" presStyleIdx="2" presStyleCnt="3"/>
      <dgm:spPr/>
    </dgm:pt>
    <dgm:pt modelId="{E68A28B2-3AF5-4B9A-B1F2-AB8E3C088548}" type="pres">
      <dgm:prSet presAssocID="{39656472-9F05-42B9-BD01-8DB740D9F305}" presName="connectorText" presStyleLbl="sibTrans1D1" presStyleIdx="2" presStyleCnt="3"/>
      <dgm:spPr/>
    </dgm:pt>
    <dgm:pt modelId="{704001D8-25A3-4115-A30F-545FD27C8912}" type="pres">
      <dgm:prSet presAssocID="{ABB5AD9B-0AEE-4B8F-9CB9-D6D073A32A5C}" presName="node" presStyleLbl="node1" presStyleIdx="3" presStyleCnt="4">
        <dgm:presLayoutVars>
          <dgm:bulletEnabled val="1"/>
        </dgm:presLayoutVars>
      </dgm:prSet>
      <dgm:spPr/>
    </dgm:pt>
  </dgm:ptLst>
  <dgm:cxnLst>
    <dgm:cxn modelId="{5A385007-63C1-4FEC-BA43-74E7D4809845}" srcId="{4E18FF37-346E-43A2-993D-A3B21A9EDE03}" destId="{58F8A871-62A9-4982-85FA-2E12A0AC2364}" srcOrd="0" destOrd="0" parTransId="{F60E5AD9-CBC6-40E5-B284-2471BC9C5955}" sibTransId="{2193D05B-59E9-46CD-99DE-9B251524D08C}"/>
    <dgm:cxn modelId="{7C4CBA13-2BDB-4DDB-A3F1-7ED74FCAE432}" srcId="{4E18FF37-346E-43A2-993D-A3B21A9EDE03}" destId="{EA7117E2-F236-4457-AB8D-3950C2418766}" srcOrd="1" destOrd="0" parTransId="{B9949A0A-E5EF-4A1C-99DF-99997F5268AA}" sibTransId="{1710FCFF-BB27-47C3-AF53-0362E1351307}"/>
    <dgm:cxn modelId="{0C1E9829-E84A-4326-903F-D6E4121685C4}" srcId="{4E18FF37-346E-43A2-993D-A3B21A9EDE03}" destId="{ABB5AD9B-0AEE-4B8F-9CB9-D6D073A32A5C}" srcOrd="3" destOrd="0" parTransId="{70B796D0-17CC-477E-8A16-54D4FE9DAA52}" sibTransId="{E32D967C-32FC-48A1-8EBA-4816C05068D2}"/>
    <dgm:cxn modelId="{EE437F2B-92F9-4EB2-9B40-23CB16D9512B}" type="presOf" srcId="{2193D05B-59E9-46CD-99DE-9B251524D08C}" destId="{3752A427-3112-4BC5-9A2F-3B4DD7927D3E}" srcOrd="0" destOrd="0" presId="urn:microsoft.com/office/officeart/2016/7/layout/RepeatingBendingProcessNew"/>
    <dgm:cxn modelId="{56D27E31-FACA-4E8D-BCDD-B982BA3854F0}" type="presOf" srcId="{66C6C1E6-8B3E-41C4-A74A-CB49FAB05B93}" destId="{8A9468EF-0179-44AD-8AEF-36C8354D50FA}" srcOrd="0" destOrd="0" presId="urn:microsoft.com/office/officeart/2016/7/layout/RepeatingBendingProcessNew"/>
    <dgm:cxn modelId="{04BB4935-585A-42A7-A682-03451720E3CE}" type="presOf" srcId="{ABB5AD9B-0AEE-4B8F-9CB9-D6D073A32A5C}" destId="{704001D8-25A3-4115-A30F-545FD27C8912}" srcOrd="0" destOrd="0" presId="urn:microsoft.com/office/officeart/2016/7/layout/RepeatingBendingProcessNew"/>
    <dgm:cxn modelId="{0A0E7055-4A4A-4B02-B650-1CBBB7F23F2D}" srcId="{4E18FF37-346E-43A2-993D-A3B21A9EDE03}" destId="{66C6C1E6-8B3E-41C4-A74A-CB49FAB05B93}" srcOrd="2" destOrd="0" parTransId="{6580C732-170B-4DBF-B754-E5A40ACB3BB3}" sibTransId="{39656472-9F05-42B9-BD01-8DB740D9F305}"/>
    <dgm:cxn modelId="{AEB6E277-09E6-4AE9-99C5-0373BD190A8E}" type="presOf" srcId="{4E18FF37-346E-43A2-993D-A3B21A9EDE03}" destId="{E1B4D211-7B7E-447F-BFF8-026F0FF82F9D}" srcOrd="0" destOrd="0" presId="urn:microsoft.com/office/officeart/2016/7/layout/RepeatingBendingProcessNew"/>
    <dgm:cxn modelId="{CDA0C17A-73D6-475B-835D-9E7B8666C959}" type="presOf" srcId="{1710FCFF-BB27-47C3-AF53-0362E1351307}" destId="{5A15FBE0-4B15-49F2-B1F2-A7A2A651EA26}" srcOrd="0" destOrd="0" presId="urn:microsoft.com/office/officeart/2016/7/layout/RepeatingBendingProcessNew"/>
    <dgm:cxn modelId="{B7026E88-2F0F-436C-90FB-733E7FAD57A2}" type="presOf" srcId="{39656472-9F05-42B9-BD01-8DB740D9F305}" destId="{D6712485-A5F3-407F-8599-498B073FD8B5}" srcOrd="0" destOrd="0" presId="urn:microsoft.com/office/officeart/2016/7/layout/RepeatingBendingProcessNew"/>
    <dgm:cxn modelId="{ADA2D299-CF48-4475-A1AD-5076A76BCA9A}" type="presOf" srcId="{2193D05B-59E9-46CD-99DE-9B251524D08C}" destId="{B447CAD2-E9D9-41DE-B57B-1F7AFCA4C191}" srcOrd="1" destOrd="0" presId="urn:microsoft.com/office/officeart/2016/7/layout/RepeatingBendingProcessNew"/>
    <dgm:cxn modelId="{A308439C-F10C-4DF1-B77C-CCB250EC6879}" type="presOf" srcId="{EA7117E2-F236-4457-AB8D-3950C2418766}" destId="{133EE45C-D018-4A4B-A461-6B3357C3E0F6}" srcOrd="0" destOrd="0" presId="urn:microsoft.com/office/officeart/2016/7/layout/RepeatingBendingProcessNew"/>
    <dgm:cxn modelId="{81DB47BF-7F0A-4A63-A5E0-040271EA0C9E}" type="presOf" srcId="{1710FCFF-BB27-47C3-AF53-0362E1351307}" destId="{259060BF-A717-438F-B9E2-C5349D478456}" srcOrd="1" destOrd="0" presId="urn:microsoft.com/office/officeart/2016/7/layout/RepeatingBendingProcessNew"/>
    <dgm:cxn modelId="{7DA588DA-43F8-49DC-A68F-952845F0D8D9}" type="presOf" srcId="{58F8A871-62A9-4982-85FA-2E12A0AC2364}" destId="{46318DB9-523D-409E-BB27-F3E81579904C}" srcOrd="0" destOrd="0" presId="urn:microsoft.com/office/officeart/2016/7/layout/RepeatingBendingProcessNew"/>
    <dgm:cxn modelId="{7E660CEF-5307-4A35-B7FD-225C38A8984E}" type="presOf" srcId="{39656472-9F05-42B9-BD01-8DB740D9F305}" destId="{E68A28B2-3AF5-4B9A-B1F2-AB8E3C088548}" srcOrd="1" destOrd="0" presId="urn:microsoft.com/office/officeart/2016/7/layout/RepeatingBendingProcessNew"/>
    <dgm:cxn modelId="{057FE7DC-FCF2-4D04-829B-BE896048A759}" type="presParOf" srcId="{E1B4D211-7B7E-447F-BFF8-026F0FF82F9D}" destId="{46318DB9-523D-409E-BB27-F3E81579904C}" srcOrd="0" destOrd="0" presId="urn:microsoft.com/office/officeart/2016/7/layout/RepeatingBendingProcessNew"/>
    <dgm:cxn modelId="{98FC6B4D-9CC2-45DE-9F30-96660CF6033B}" type="presParOf" srcId="{E1B4D211-7B7E-447F-BFF8-026F0FF82F9D}" destId="{3752A427-3112-4BC5-9A2F-3B4DD7927D3E}" srcOrd="1" destOrd="0" presId="urn:microsoft.com/office/officeart/2016/7/layout/RepeatingBendingProcessNew"/>
    <dgm:cxn modelId="{BC78FEB6-600A-44F5-8F41-81FDFBEBE600}" type="presParOf" srcId="{3752A427-3112-4BC5-9A2F-3B4DD7927D3E}" destId="{B447CAD2-E9D9-41DE-B57B-1F7AFCA4C191}" srcOrd="0" destOrd="0" presId="urn:microsoft.com/office/officeart/2016/7/layout/RepeatingBendingProcessNew"/>
    <dgm:cxn modelId="{39D49DD2-0C3C-491B-BDE1-CB5A34A4BAE2}" type="presParOf" srcId="{E1B4D211-7B7E-447F-BFF8-026F0FF82F9D}" destId="{133EE45C-D018-4A4B-A461-6B3357C3E0F6}" srcOrd="2" destOrd="0" presId="urn:microsoft.com/office/officeart/2016/7/layout/RepeatingBendingProcessNew"/>
    <dgm:cxn modelId="{C79FF11C-8A37-47C0-8173-30AFD1C31A0B}" type="presParOf" srcId="{E1B4D211-7B7E-447F-BFF8-026F0FF82F9D}" destId="{5A15FBE0-4B15-49F2-B1F2-A7A2A651EA26}" srcOrd="3" destOrd="0" presId="urn:microsoft.com/office/officeart/2016/7/layout/RepeatingBendingProcessNew"/>
    <dgm:cxn modelId="{A13F8587-F469-4C48-8317-799BB00AEA05}" type="presParOf" srcId="{5A15FBE0-4B15-49F2-B1F2-A7A2A651EA26}" destId="{259060BF-A717-438F-B9E2-C5349D478456}" srcOrd="0" destOrd="0" presId="urn:microsoft.com/office/officeart/2016/7/layout/RepeatingBendingProcessNew"/>
    <dgm:cxn modelId="{AB2DD416-27F9-41AF-AF55-422D3D7FC5FD}" type="presParOf" srcId="{E1B4D211-7B7E-447F-BFF8-026F0FF82F9D}" destId="{8A9468EF-0179-44AD-8AEF-36C8354D50FA}" srcOrd="4" destOrd="0" presId="urn:microsoft.com/office/officeart/2016/7/layout/RepeatingBendingProcessNew"/>
    <dgm:cxn modelId="{0B5BB95B-2718-40A9-9755-90C3FECADE9E}" type="presParOf" srcId="{E1B4D211-7B7E-447F-BFF8-026F0FF82F9D}" destId="{D6712485-A5F3-407F-8599-498B073FD8B5}" srcOrd="5" destOrd="0" presId="urn:microsoft.com/office/officeart/2016/7/layout/RepeatingBendingProcessNew"/>
    <dgm:cxn modelId="{696BFD7D-5E01-4FB9-83CE-A578E5599B87}" type="presParOf" srcId="{D6712485-A5F3-407F-8599-498B073FD8B5}" destId="{E68A28B2-3AF5-4B9A-B1F2-AB8E3C088548}" srcOrd="0" destOrd="0" presId="urn:microsoft.com/office/officeart/2016/7/layout/RepeatingBendingProcessNew"/>
    <dgm:cxn modelId="{01CED941-9AAD-4CD4-A32B-ECCEF2A73831}" type="presParOf" srcId="{E1B4D211-7B7E-447F-BFF8-026F0FF82F9D}" destId="{704001D8-25A3-4115-A30F-545FD27C891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1CE4B5-FFA5-49AF-BC3B-B550653D51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AE904A-2854-4DA4-90DF-C0B802D5871C}">
      <dgm:prSet/>
      <dgm:spPr/>
      <dgm:t>
        <a:bodyPr/>
        <a:lstStyle/>
        <a:p>
          <a:r>
            <a:rPr lang="en-US" b="0" i="0" dirty="0"/>
            <a:t>ARIA is not supported by all technologies.</a:t>
          </a:r>
          <a:endParaRPr lang="en-US" dirty="0"/>
        </a:p>
      </dgm:t>
    </dgm:pt>
    <dgm:pt modelId="{32F87D6A-3380-4E50-B456-15451D15B687}" type="parTrans" cxnId="{E516CB0B-B233-4593-A28F-D61298FB52BB}">
      <dgm:prSet/>
      <dgm:spPr/>
      <dgm:t>
        <a:bodyPr/>
        <a:lstStyle/>
        <a:p>
          <a:endParaRPr lang="en-US"/>
        </a:p>
      </dgm:t>
    </dgm:pt>
    <dgm:pt modelId="{3A30672B-6A0F-4739-840F-EDD884A482E1}" type="sibTrans" cxnId="{E516CB0B-B233-4593-A28F-D61298FB52BB}">
      <dgm:prSet/>
      <dgm:spPr/>
      <dgm:t>
        <a:bodyPr/>
        <a:lstStyle/>
        <a:p>
          <a:endParaRPr lang="en-US"/>
        </a:p>
      </dgm:t>
    </dgm:pt>
    <dgm:pt modelId="{CBB7CB65-4DE1-4916-963B-028FB0BFC0F8}">
      <dgm:prSet/>
      <dgm:spPr/>
      <dgm:t>
        <a:bodyPr/>
        <a:lstStyle/>
        <a:p>
          <a:r>
            <a:rPr lang="en-US" b="0" i="0"/>
            <a:t>However, support for ARIA is most definitely growing. Those who do support ARIA include browsers, AT (i.e. screen readers, magnifiers, text-to-speech, etc.), applications, and JavaScript toolkits.</a:t>
          </a:r>
          <a:endParaRPr lang="en-US"/>
        </a:p>
      </dgm:t>
    </dgm:pt>
    <dgm:pt modelId="{FA5D69E7-BC70-4BB9-86B2-3B84DF7DE91B}" type="parTrans" cxnId="{537D0F36-B93E-4ED5-AA27-49787795F286}">
      <dgm:prSet/>
      <dgm:spPr/>
      <dgm:t>
        <a:bodyPr/>
        <a:lstStyle/>
        <a:p>
          <a:endParaRPr lang="en-US"/>
        </a:p>
      </dgm:t>
    </dgm:pt>
    <dgm:pt modelId="{A30CCFA5-88C0-4A3A-A6FC-C93AD0E6475C}" type="sibTrans" cxnId="{537D0F36-B93E-4ED5-AA27-49787795F286}">
      <dgm:prSet/>
      <dgm:spPr/>
      <dgm:t>
        <a:bodyPr/>
        <a:lstStyle/>
        <a:p>
          <a:endParaRPr lang="en-US"/>
        </a:p>
      </dgm:t>
    </dgm:pt>
    <dgm:pt modelId="{4B378380-B6D1-41A2-A918-E40ED02CC777}">
      <dgm:prSet/>
      <dgm:spPr/>
      <dgm:t>
        <a:bodyPr/>
        <a:lstStyle/>
        <a:p>
          <a:r>
            <a:rPr lang="en-US" b="0" i="0"/>
            <a:t>It’s a very complex set of standards, so complete support is difficult to achieve. </a:t>
          </a:r>
          <a:endParaRPr lang="en-US"/>
        </a:p>
      </dgm:t>
    </dgm:pt>
    <dgm:pt modelId="{44CD19FD-09F6-4C41-B6D7-93C0FF1D5A8A}" type="parTrans" cxnId="{13BB5B6F-F7A7-4EED-9633-FFFEAD82D648}">
      <dgm:prSet/>
      <dgm:spPr/>
      <dgm:t>
        <a:bodyPr/>
        <a:lstStyle/>
        <a:p>
          <a:endParaRPr lang="en-US"/>
        </a:p>
      </dgm:t>
    </dgm:pt>
    <dgm:pt modelId="{FC8F49CE-CC47-433F-A376-1FEC14643C6C}" type="sibTrans" cxnId="{13BB5B6F-F7A7-4EED-9633-FFFEAD82D648}">
      <dgm:prSet/>
      <dgm:spPr/>
      <dgm:t>
        <a:bodyPr/>
        <a:lstStyle/>
        <a:p>
          <a:endParaRPr lang="en-US"/>
        </a:p>
      </dgm:t>
    </dgm:pt>
    <dgm:pt modelId="{12E5AE97-07D4-42CC-A067-FF50417F5DE4}">
      <dgm:prSet/>
      <dgm:spPr/>
      <dgm:t>
        <a:bodyPr/>
        <a:lstStyle/>
        <a:p>
          <a:r>
            <a:rPr lang="en-US" b="0" i="0"/>
            <a:t>Even so, almost all current versions of the technologies mentioned do support at least some of ARIA.</a:t>
          </a:r>
          <a:endParaRPr lang="en-US"/>
        </a:p>
      </dgm:t>
    </dgm:pt>
    <dgm:pt modelId="{9DD7BC43-18FA-4401-B838-D6B08524177E}" type="parTrans" cxnId="{F7B1469C-BE7D-459C-BCAC-D0FDD25D84AA}">
      <dgm:prSet/>
      <dgm:spPr/>
      <dgm:t>
        <a:bodyPr/>
        <a:lstStyle/>
        <a:p>
          <a:endParaRPr lang="en-US"/>
        </a:p>
      </dgm:t>
    </dgm:pt>
    <dgm:pt modelId="{358D48F9-DF88-4CB2-98F0-CD01B1A20E0E}" type="sibTrans" cxnId="{F7B1469C-BE7D-459C-BCAC-D0FDD25D84AA}">
      <dgm:prSet/>
      <dgm:spPr/>
      <dgm:t>
        <a:bodyPr/>
        <a:lstStyle/>
        <a:p>
          <a:endParaRPr lang="en-US"/>
        </a:p>
      </dgm:t>
    </dgm:pt>
    <dgm:pt modelId="{E4E464BD-7A2F-44AF-9743-4D4D705BA86F}" type="pres">
      <dgm:prSet presAssocID="{B71CE4B5-FFA5-49AF-BC3B-B550653D51BD}" presName="linear" presStyleCnt="0">
        <dgm:presLayoutVars>
          <dgm:animLvl val="lvl"/>
          <dgm:resizeHandles val="exact"/>
        </dgm:presLayoutVars>
      </dgm:prSet>
      <dgm:spPr/>
    </dgm:pt>
    <dgm:pt modelId="{4AC1EC8E-641F-4C34-96C4-7FF98DE45879}" type="pres">
      <dgm:prSet presAssocID="{A6AE904A-2854-4DA4-90DF-C0B802D587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C34B7B-E1F3-4826-BE58-753A930FC875}" type="pres">
      <dgm:prSet presAssocID="{3A30672B-6A0F-4739-840F-EDD884A482E1}" presName="spacer" presStyleCnt="0"/>
      <dgm:spPr/>
    </dgm:pt>
    <dgm:pt modelId="{C059D1FE-20BC-4ED2-A944-0F790D087945}" type="pres">
      <dgm:prSet presAssocID="{CBB7CB65-4DE1-4916-963B-028FB0BFC0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E4235D-9056-4B57-9FDC-3EF303D7B9A8}" type="pres">
      <dgm:prSet presAssocID="{A30CCFA5-88C0-4A3A-A6FC-C93AD0E6475C}" presName="spacer" presStyleCnt="0"/>
      <dgm:spPr/>
    </dgm:pt>
    <dgm:pt modelId="{BC524270-8A26-47D4-8649-264C2146907E}" type="pres">
      <dgm:prSet presAssocID="{4B378380-B6D1-41A2-A918-E40ED02CC7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11450F-24CC-4033-A828-AA69D098E52C}" type="pres">
      <dgm:prSet presAssocID="{FC8F49CE-CC47-433F-A376-1FEC14643C6C}" presName="spacer" presStyleCnt="0"/>
      <dgm:spPr/>
    </dgm:pt>
    <dgm:pt modelId="{7A125BB1-3969-4B1D-B80A-DD0388158ECB}" type="pres">
      <dgm:prSet presAssocID="{12E5AE97-07D4-42CC-A067-FF50417F5D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16CB0B-B233-4593-A28F-D61298FB52BB}" srcId="{B71CE4B5-FFA5-49AF-BC3B-B550653D51BD}" destId="{A6AE904A-2854-4DA4-90DF-C0B802D5871C}" srcOrd="0" destOrd="0" parTransId="{32F87D6A-3380-4E50-B456-15451D15B687}" sibTransId="{3A30672B-6A0F-4739-840F-EDD884A482E1}"/>
    <dgm:cxn modelId="{67FDC923-FAA1-454E-AEEF-930EF606C3F4}" type="presOf" srcId="{CBB7CB65-4DE1-4916-963B-028FB0BFC0F8}" destId="{C059D1FE-20BC-4ED2-A944-0F790D087945}" srcOrd="0" destOrd="0" presId="urn:microsoft.com/office/officeart/2005/8/layout/vList2"/>
    <dgm:cxn modelId="{537D0F36-B93E-4ED5-AA27-49787795F286}" srcId="{B71CE4B5-FFA5-49AF-BC3B-B550653D51BD}" destId="{CBB7CB65-4DE1-4916-963B-028FB0BFC0F8}" srcOrd="1" destOrd="0" parTransId="{FA5D69E7-BC70-4BB9-86B2-3B84DF7DE91B}" sibTransId="{A30CCFA5-88C0-4A3A-A6FC-C93AD0E6475C}"/>
    <dgm:cxn modelId="{13BB5B6F-F7A7-4EED-9633-FFFEAD82D648}" srcId="{B71CE4B5-FFA5-49AF-BC3B-B550653D51BD}" destId="{4B378380-B6D1-41A2-A918-E40ED02CC777}" srcOrd="2" destOrd="0" parTransId="{44CD19FD-09F6-4C41-B6D7-93C0FF1D5A8A}" sibTransId="{FC8F49CE-CC47-433F-A376-1FEC14643C6C}"/>
    <dgm:cxn modelId="{23A3DC71-D2C0-460B-AE91-2593ADB5A34E}" type="presOf" srcId="{B71CE4B5-FFA5-49AF-BC3B-B550653D51BD}" destId="{E4E464BD-7A2F-44AF-9743-4D4D705BA86F}" srcOrd="0" destOrd="0" presId="urn:microsoft.com/office/officeart/2005/8/layout/vList2"/>
    <dgm:cxn modelId="{7C6C6E53-762C-46D5-BCB5-9DFFE80558D5}" type="presOf" srcId="{4B378380-B6D1-41A2-A918-E40ED02CC777}" destId="{BC524270-8A26-47D4-8649-264C2146907E}" srcOrd="0" destOrd="0" presId="urn:microsoft.com/office/officeart/2005/8/layout/vList2"/>
    <dgm:cxn modelId="{8701138D-68E7-4DA1-AD64-0DB449CBD8A5}" type="presOf" srcId="{12E5AE97-07D4-42CC-A067-FF50417F5DE4}" destId="{7A125BB1-3969-4B1D-B80A-DD0388158ECB}" srcOrd="0" destOrd="0" presId="urn:microsoft.com/office/officeart/2005/8/layout/vList2"/>
    <dgm:cxn modelId="{F7B1469C-BE7D-459C-BCAC-D0FDD25D84AA}" srcId="{B71CE4B5-FFA5-49AF-BC3B-B550653D51BD}" destId="{12E5AE97-07D4-42CC-A067-FF50417F5DE4}" srcOrd="3" destOrd="0" parTransId="{9DD7BC43-18FA-4401-B838-D6B08524177E}" sibTransId="{358D48F9-DF88-4CB2-98F0-CD01B1A20E0E}"/>
    <dgm:cxn modelId="{6A699B9F-5B92-4BB9-9E76-85AF69EDD9A8}" type="presOf" srcId="{A6AE904A-2854-4DA4-90DF-C0B802D5871C}" destId="{4AC1EC8E-641F-4C34-96C4-7FF98DE45879}" srcOrd="0" destOrd="0" presId="urn:microsoft.com/office/officeart/2005/8/layout/vList2"/>
    <dgm:cxn modelId="{87C88D6E-27C0-4FD4-A7B9-CE14CE76537E}" type="presParOf" srcId="{E4E464BD-7A2F-44AF-9743-4D4D705BA86F}" destId="{4AC1EC8E-641F-4C34-96C4-7FF98DE45879}" srcOrd="0" destOrd="0" presId="urn:microsoft.com/office/officeart/2005/8/layout/vList2"/>
    <dgm:cxn modelId="{E325DA1F-0EE2-4C85-A008-036DBD8E7436}" type="presParOf" srcId="{E4E464BD-7A2F-44AF-9743-4D4D705BA86F}" destId="{B4C34B7B-E1F3-4826-BE58-753A930FC875}" srcOrd="1" destOrd="0" presId="urn:microsoft.com/office/officeart/2005/8/layout/vList2"/>
    <dgm:cxn modelId="{BB5120E7-95B9-4EDD-A9B1-F092FEE94339}" type="presParOf" srcId="{E4E464BD-7A2F-44AF-9743-4D4D705BA86F}" destId="{C059D1FE-20BC-4ED2-A944-0F790D087945}" srcOrd="2" destOrd="0" presId="urn:microsoft.com/office/officeart/2005/8/layout/vList2"/>
    <dgm:cxn modelId="{D23538D2-54B0-4D2F-B8D5-B63E17FB6179}" type="presParOf" srcId="{E4E464BD-7A2F-44AF-9743-4D4D705BA86F}" destId="{FEE4235D-9056-4B57-9FDC-3EF303D7B9A8}" srcOrd="3" destOrd="0" presId="urn:microsoft.com/office/officeart/2005/8/layout/vList2"/>
    <dgm:cxn modelId="{58176E42-6900-4A4C-8B06-76E5C7411677}" type="presParOf" srcId="{E4E464BD-7A2F-44AF-9743-4D4D705BA86F}" destId="{BC524270-8A26-47D4-8649-264C2146907E}" srcOrd="4" destOrd="0" presId="urn:microsoft.com/office/officeart/2005/8/layout/vList2"/>
    <dgm:cxn modelId="{6DB5E117-C1DF-41BC-9445-A15D25B452FE}" type="presParOf" srcId="{E4E464BD-7A2F-44AF-9743-4D4D705BA86F}" destId="{F211450F-24CC-4033-A828-AA69D098E52C}" srcOrd="5" destOrd="0" presId="urn:microsoft.com/office/officeart/2005/8/layout/vList2"/>
    <dgm:cxn modelId="{6D02F4B0-AB2B-4CCE-885F-F42E57245F8A}" type="presParOf" srcId="{E4E464BD-7A2F-44AF-9743-4D4D705BA86F}" destId="{7A125BB1-3969-4B1D-B80A-DD0388158E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739179-04B1-4C2C-8158-338527F72BA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EC67FB-CEF1-4FF8-9824-25B94B60FD46}">
      <dgm:prSet/>
      <dgm:spPr/>
      <dgm:t>
        <a:bodyPr/>
        <a:lstStyle/>
        <a:p>
          <a:r>
            <a:rPr lang="en-US" b="0" i="0"/>
            <a:t>It supplements HTML so that interactions and widgets commonly used in applications can be passed to assistive technologies when there is not otherwise a mechanism. </a:t>
          </a:r>
          <a:endParaRPr lang="en-US"/>
        </a:p>
      </dgm:t>
    </dgm:pt>
    <dgm:pt modelId="{E95E0D30-F28F-41F8-99F2-0CA9E399ABA1}" type="parTrans" cxnId="{1E7F31BD-155F-49B5-A4B5-D7117425F802}">
      <dgm:prSet/>
      <dgm:spPr/>
      <dgm:t>
        <a:bodyPr/>
        <a:lstStyle/>
        <a:p>
          <a:endParaRPr lang="en-US"/>
        </a:p>
      </dgm:t>
    </dgm:pt>
    <dgm:pt modelId="{94EA73C9-AB2B-4F09-9CF7-CEB1BD6FD0BB}" type="sibTrans" cxnId="{1E7F31BD-155F-49B5-A4B5-D7117425F802}">
      <dgm:prSet/>
      <dgm:spPr/>
      <dgm:t>
        <a:bodyPr/>
        <a:lstStyle/>
        <a:p>
          <a:endParaRPr lang="en-US"/>
        </a:p>
      </dgm:t>
    </dgm:pt>
    <dgm:pt modelId="{84059FD6-C1EE-494B-A6D4-F273ED279525}">
      <dgm:prSet/>
      <dgm:spPr/>
      <dgm:t>
        <a:bodyPr/>
        <a:lstStyle/>
        <a:p>
          <a:r>
            <a:rPr lang="en-US" b="0" i="0"/>
            <a:t>For example, ARIA enables accessible JavaScript widgets, form hints and error messages, live content updates, and more.</a:t>
          </a:r>
          <a:endParaRPr lang="en-US"/>
        </a:p>
      </dgm:t>
    </dgm:pt>
    <dgm:pt modelId="{FBD5744C-F16F-4BD5-A61B-7E6537ECF72D}" type="parTrans" cxnId="{7A38EB9A-FB18-4462-BEB5-42BFFEA0F3EA}">
      <dgm:prSet/>
      <dgm:spPr/>
      <dgm:t>
        <a:bodyPr/>
        <a:lstStyle/>
        <a:p>
          <a:endParaRPr lang="en-US"/>
        </a:p>
      </dgm:t>
    </dgm:pt>
    <dgm:pt modelId="{5EF040D0-9AC8-44BE-B569-5FFF187A8DD2}" type="sibTrans" cxnId="{7A38EB9A-FB18-4462-BEB5-42BFFEA0F3EA}">
      <dgm:prSet/>
      <dgm:spPr/>
      <dgm:t>
        <a:bodyPr/>
        <a:lstStyle/>
        <a:p>
          <a:endParaRPr lang="en-US"/>
        </a:p>
      </dgm:t>
    </dgm:pt>
    <dgm:pt modelId="{5F1EE710-E98F-46D5-8DA5-194C2D23B520}">
      <dgm:prSet/>
      <dgm:spPr/>
      <dgm:t>
        <a:bodyPr/>
        <a:lstStyle/>
        <a:p>
          <a:r>
            <a:rPr lang="en-US" b="0" i="0"/>
            <a:t>There are three main components used in ARIA:</a:t>
          </a:r>
          <a:endParaRPr lang="en-US"/>
        </a:p>
      </dgm:t>
    </dgm:pt>
    <dgm:pt modelId="{876FAC40-AAC4-4790-B0D7-EFFF2B1CDD44}" type="parTrans" cxnId="{F985D4C9-034B-4F2D-B3D6-DFEF0011FFA4}">
      <dgm:prSet/>
      <dgm:spPr/>
      <dgm:t>
        <a:bodyPr/>
        <a:lstStyle/>
        <a:p>
          <a:endParaRPr lang="en-US"/>
        </a:p>
      </dgm:t>
    </dgm:pt>
    <dgm:pt modelId="{CEB29DA4-A68B-4656-91F5-B2678B8DFC87}" type="sibTrans" cxnId="{F985D4C9-034B-4F2D-B3D6-DFEF0011FFA4}">
      <dgm:prSet/>
      <dgm:spPr/>
      <dgm:t>
        <a:bodyPr/>
        <a:lstStyle/>
        <a:p>
          <a:endParaRPr lang="en-US"/>
        </a:p>
      </dgm:t>
    </dgm:pt>
    <dgm:pt modelId="{4F04C16A-C959-418D-AF48-676CE9A6354A}">
      <dgm:prSet/>
      <dgm:spPr/>
      <dgm:t>
        <a:bodyPr/>
        <a:lstStyle/>
        <a:p>
          <a:r>
            <a:rPr lang="en-US" b="0" i="0"/>
            <a:t>Roles</a:t>
          </a:r>
          <a:endParaRPr lang="en-US"/>
        </a:p>
      </dgm:t>
    </dgm:pt>
    <dgm:pt modelId="{DAC061E5-FD7F-4AB9-A190-A944A97FD668}" type="parTrans" cxnId="{E0C97E8B-F4BF-4D06-A3C8-88036201FB96}">
      <dgm:prSet/>
      <dgm:spPr/>
      <dgm:t>
        <a:bodyPr/>
        <a:lstStyle/>
        <a:p>
          <a:endParaRPr lang="en-US"/>
        </a:p>
      </dgm:t>
    </dgm:pt>
    <dgm:pt modelId="{B70ACBCD-12FE-4ABD-A336-6A3ABE1EDBE2}" type="sibTrans" cxnId="{E0C97E8B-F4BF-4D06-A3C8-88036201FB96}">
      <dgm:prSet/>
      <dgm:spPr/>
      <dgm:t>
        <a:bodyPr/>
        <a:lstStyle/>
        <a:p>
          <a:endParaRPr lang="en-US"/>
        </a:p>
      </dgm:t>
    </dgm:pt>
    <dgm:pt modelId="{07C65A35-2B0B-4375-9C15-47682C35D4C1}">
      <dgm:prSet/>
      <dgm:spPr/>
      <dgm:t>
        <a:bodyPr/>
        <a:lstStyle/>
        <a:p>
          <a:r>
            <a:rPr lang="en-US" b="0" i="0"/>
            <a:t>States</a:t>
          </a:r>
          <a:endParaRPr lang="en-US"/>
        </a:p>
      </dgm:t>
    </dgm:pt>
    <dgm:pt modelId="{A71F85D6-F704-46CD-879D-63E5018878DE}" type="parTrans" cxnId="{47336609-AAE8-4D2F-A12D-2A9EC35F96DF}">
      <dgm:prSet/>
      <dgm:spPr/>
      <dgm:t>
        <a:bodyPr/>
        <a:lstStyle/>
        <a:p>
          <a:endParaRPr lang="en-US"/>
        </a:p>
      </dgm:t>
    </dgm:pt>
    <dgm:pt modelId="{5954AE67-E4A2-4A27-8C2F-C11F6E5FA0FD}" type="sibTrans" cxnId="{47336609-AAE8-4D2F-A12D-2A9EC35F96DF}">
      <dgm:prSet/>
      <dgm:spPr/>
      <dgm:t>
        <a:bodyPr/>
        <a:lstStyle/>
        <a:p>
          <a:endParaRPr lang="en-US"/>
        </a:p>
      </dgm:t>
    </dgm:pt>
    <dgm:pt modelId="{4E9B28B8-DA89-4A34-BD56-B9B0E320DBBC}">
      <dgm:prSet/>
      <dgm:spPr/>
      <dgm:t>
        <a:bodyPr/>
        <a:lstStyle/>
        <a:p>
          <a:r>
            <a:rPr lang="en-US" b="0" i="0"/>
            <a:t>Properties</a:t>
          </a:r>
          <a:endParaRPr lang="en-US"/>
        </a:p>
      </dgm:t>
    </dgm:pt>
    <dgm:pt modelId="{0DCB5A6C-B10E-4D72-883C-67F8B02180CB}" type="parTrans" cxnId="{07E93FFF-0014-4312-94B7-CD8183079B31}">
      <dgm:prSet/>
      <dgm:spPr/>
      <dgm:t>
        <a:bodyPr/>
        <a:lstStyle/>
        <a:p>
          <a:endParaRPr lang="en-US"/>
        </a:p>
      </dgm:t>
    </dgm:pt>
    <dgm:pt modelId="{E08C5050-69BE-43DD-9EC0-BDF56744694A}" type="sibTrans" cxnId="{07E93FFF-0014-4312-94B7-CD8183079B31}">
      <dgm:prSet/>
      <dgm:spPr/>
      <dgm:t>
        <a:bodyPr/>
        <a:lstStyle/>
        <a:p>
          <a:endParaRPr lang="en-US"/>
        </a:p>
      </dgm:t>
    </dgm:pt>
    <dgm:pt modelId="{F8F7E2F0-264C-4DA8-8A1A-253300CB9241}" type="pres">
      <dgm:prSet presAssocID="{1C739179-04B1-4C2C-8158-338527F72BA4}" presName="Name0" presStyleCnt="0">
        <dgm:presLayoutVars>
          <dgm:dir/>
          <dgm:animLvl val="lvl"/>
          <dgm:resizeHandles val="exact"/>
        </dgm:presLayoutVars>
      </dgm:prSet>
      <dgm:spPr/>
    </dgm:pt>
    <dgm:pt modelId="{E02B90D2-F6E0-4A04-9037-E1442CE8632B}" type="pres">
      <dgm:prSet presAssocID="{5F1EE710-E98F-46D5-8DA5-194C2D23B520}" presName="boxAndChildren" presStyleCnt="0"/>
      <dgm:spPr/>
    </dgm:pt>
    <dgm:pt modelId="{1D9354DD-E157-45FD-A43A-E8487D64ADED}" type="pres">
      <dgm:prSet presAssocID="{5F1EE710-E98F-46D5-8DA5-194C2D23B520}" presName="parentTextBox" presStyleLbl="node1" presStyleIdx="0" presStyleCnt="3"/>
      <dgm:spPr/>
    </dgm:pt>
    <dgm:pt modelId="{DC8AC34F-AB13-4BFA-931B-2C9893E45462}" type="pres">
      <dgm:prSet presAssocID="{5F1EE710-E98F-46D5-8DA5-194C2D23B520}" presName="entireBox" presStyleLbl="node1" presStyleIdx="0" presStyleCnt="3"/>
      <dgm:spPr/>
    </dgm:pt>
    <dgm:pt modelId="{F6937E09-F8FD-45AA-9F06-DB7F2AC0CA6B}" type="pres">
      <dgm:prSet presAssocID="{5F1EE710-E98F-46D5-8DA5-194C2D23B520}" presName="descendantBox" presStyleCnt="0"/>
      <dgm:spPr/>
    </dgm:pt>
    <dgm:pt modelId="{B492649E-356D-4CAD-A7AF-6CB331A00576}" type="pres">
      <dgm:prSet presAssocID="{4F04C16A-C959-418D-AF48-676CE9A6354A}" presName="childTextBox" presStyleLbl="fgAccFollowNode1" presStyleIdx="0" presStyleCnt="3">
        <dgm:presLayoutVars>
          <dgm:bulletEnabled val="1"/>
        </dgm:presLayoutVars>
      </dgm:prSet>
      <dgm:spPr/>
    </dgm:pt>
    <dgm:pt modelId="{D38B8127-8998-414D-B756-386D300A2F3A}" type="pres">
      <dgm:prSet presAssocID="{07C65A35-2B0B-4375-9C15-47682C35D4C1}" presName="childTextBox" presStyleLbl="fgAccFollowNode1" presStyleIdx="1" presStyleCnt="3">
        <dgm:presLayoutVars>
          <dgm:bulletEnabled val="1"/>
        </dgm:presLayoutVars>
      </dgm:prSet>
      <dgm:spPr/>
    </dgm:pt>
    <dgm:pt modelId="{C2071C97-56D0-4A36-AAC6-35072421FFB8}" type="pres">
      <dgm:prSet presAssocID="{4E9B28B8-DA89-4A34-BD56-B9B0E320DBBC}" presName="childTextBox" presStyleLbl="fgAccFollowNode1" presStyleIdx="2" presStyleCnt="3">
        <dgm:presLayoutVars>
          <dgm:bulletEnabled val="1"/>
        </dgm:presLayoutVars>
      </dgm:prSet>
      <dgm:spPr/>
    </dgm:pt>
    <dgm:pt modelId="{44C7E963-8C88-4546-877C-3A2DF4C80198}" type="pres">
      <dgm:prSet presAssocID="{5EF040D0-9AC8-44BE-B569-5FFF187A8DD2}" presName="sp" presStyleCnt="0"/>
      <dgm:spPr/>
    </dgm:pt>
    <dgm:pt modelId="{4335376E-5789-4D8A-B7BB-BC9B8F7DE190}" type="pres">
      <dgm:prSet presAssocID="{84059FD6-C1EE-494B-A6D4-F273ED279525}" presName="arrowAndChildren" presStyleCnt="0"/>
      <dgm:spPr/>
    </dgm:pt>
    <dgm:pt modelId="{A4657BDA-A79F-4DF6-A858-DCB37418B5B0}" type="pres">
      <dgm:prSet presAssocID="{84059FD6-C1EE-494B-A6D4-F273ED279525}" presName="parentTextArrow" presStyleLbl="node1" presStyleIdx="1" presStyleCnt="3"/>
      <dgm:spPr/>
    </dgm:pt>
    <dgm:pt modelId="{19F1965C-F5E1-49D2-9FA2-272D22EEA369}" type="pres">
      <dgm:prSet presAssocID="{94EA73C9-AB2B-4F09-9CF7-CEB1BD6FD0BB}" presName="sp" presStyleCnt="0"/>
      <dgm:spPr/>
    </dgm:pt>
    <dgm:pt modelId="{F8428226-AD52-4776-86A4-0842091EE521}" type="pres">
      <dgm:prSet presAssocID="{4CEC67FB-CEF1-4FF8-9824-25B94B60FD46}" presName="arrowAndChildren" presStyleCnt="0"/>
      <dgm:spPr/>
    </dgm:pt>
    <dgm:pt modelId="{A1DBB251-BFAA-49B7-9635-85601DB92FFB}" type="pres">
      <dgm:prSet presAssocID="{4CEC67FB-CEF1-4FF8-9824-25B94B60FD46}" presName="parentTextArrow" presStyleLbl="node1" presStyleIdx="2" presStyleCnt="3"/>
      <dgm:spPr/>
    </dgm:pt>
  </dgm:ptLst>
  <dgm:cxnLst>
    <dgm:cxn modelId="{47336609-AAE8-4D2F-A12D-2A9EC35F96DF}" srcId="{5F1EE710-E98F-46D5-8DA5-194C2D23B520}" destId="{07C65A35-2B0B-4375-9C15-47682C35D4C1}" srcOrd="1" destOrd="0" parTransId="{A71F85D6-F704-46CD-879D-63E5018878DE}" sibTransId="{5954AE67-E4A2-4A27-8C2F-C11F6E5FA0FD}"/>
    <dgm:cxn modelId="{6C52355D-D019-4143-99BC-9FF8AF9F4EC8}" type="presOf" srcId="{4F04C16A-C959-418D-AF48-676CE9A6354A}" destId="{B492649E-356D-4CAD-A7AF-6CB331A00576}" srcOrd="0" destOrd="0" presId="urn:microsoft.com/office/officeart/2005/8/layout/process4"/>
    <dgm:cxn modelId="{19E3895E-635B-4BA3-9E24-F501137A5804}" type="presOf" srcId="{1C739179-04B1-4C2C-8158-338527F72BA4}" destId="{F8F7E2F0-264C-4DA8-8A1A-253300CB9241}" srcOrd="0" destOrd="0" presId="urn:microsoft.com/office/officeart/2005/8/layout/process4"/>
    <dgm:cxn modelId="{7E02DB61-6C86-4352-A1E3-C040AF0A6EAE}" type="presOf" srcId="{07C65A35-2B0B-4375-9C15-47682C35D4C1}" destId="{D38B8127-8998-414D-B756-386D300A2F3A}" srcOrd="0" destOrd="0" presId="urn:microsoft.com/office/officeart/2005/8/layout/process4"/>
    <dgm:cxn modelId="{CE942258-BE0B-4A58-9484-8F88899EF043}" type="presOf" srcId="{84059FD6-C1EE-494B-A6D4-F273ED279525}" destId="{A4657BDA-A79F-4DF6-A858-DCB37418B5B0}" srcOrd="0" destOrd="0" presId="urn:microsoft.com/office/officeart/2005/8/layout/process4"/>
    <dgm:cxn modelId="{E0C97E8B-F4BF-4D06-A3C8-88036201FB96}" srcId="{5F1EE710-E98F-46D5-8DA5-194C2D23B520}" destId="{4F04C16A-C959-418D-AF48-676CE9A6354A}" srcOrd="0" destOrd="0" parTransId="{DAC061E5-FD7F-4AB9-A190-A944A97FD668}" sibTransId="{B70ACBCD-12FE-4ABD-A336-6A3ABE1EDBE2}"/>
    <dgm:cxn modelId="{30AD6696-7059-4C0A-B746-2B2CF9F34384}" type="presOf" srcId="{4E9B28B8-DA89-4A34-BD56-B9B0E320DBBC}" destId="{C2071C97-56D0-4A36-AAC6-35072421FFB8}" srcOrd="0" destOrd="0" presId="urn:microsoft.com/office/officeart/2005/8/layout/process4"/>
    <dgm:cxn modelId="{7A38EB9A-FB18-4462-BEB5-42BFFEA0F3EA}" srcId="{1C739179-04B1-4C2C-8158-338527F72BA4}" destId="{84059FD6-C1EE-494B-A6D4-F273ED279525}" srcOrd="1" destOrd="0" parTransId="{FBD5744C-F16F-4BD5-A61B-7E6537ECF72D}" sibTransId="{5EF040D0-9AC8-44BE-B569-5FFF187A8DD2}"/>
    <dgm:cxn modelId="{F173129E-C517-4EC4-8BDB-A51BD4B41C68}" type="presOf" srcId="{5F1EE710-E98F-46D5-8DA5-194C2D23B520}" destId="{1D9354DD-E157-45FD-A43A-E8487D64ADED}" srcOrd="0" destOrd="0" presId="urn:microsoft.com/office/officeart/2005/8/layout/process4"/>
    <dgm:cxn modelId="{021371AD-355A-471B-99CA-3C30A6C6703B}" type="presOf" srcId="{5F1EE710-E98F-46D5-8DA5-194C2D23B520}" destId="{DC8AC34F-AB13-4BFA-931B-2C9893E45462}" srcOrd="1" destOrd="0" presId="urn:microsoft.com/office/officeart/2005/8/layout/process4"/>
    <dgm:cxn modelId="{1E7F31BD-155F-49B5-A4B5-D7117425F802}" srcId="{1C739179-04B1-4C2C-8158-338527F72BA4}" destId="{4CEC67FB-CEF1-4FF8-9824-25B94B60FD46}" srcOrd="0" destOrd="0" parTransId="{E95E0D30-F28F-41F8-99F2-0CA9E399ABA1}" sibTransId="{94EA73C9-AB2B-4F09-9CF7-CEB1BD6FD0BB}"/>
    <dgm:cxn modelId="{F985D4C9-034B-4F2D-B3D6-DFEF0011FFA4}" srcId="{1C739179-04B1-4C2C-8158-338527F72BA4}" destId="{5F1EE710-E98F-46D5-8DA5-194C2D23B520}" srcOrd="2" destOrd="0" parTransId="{876FAC40-AAC4-4790-B0D7-EFFF2B1CDD44}" sibTransId="{CEB29DA4-A68B-4656-91F5-B2678B8DFC87}"/>
    <dgm:cxn modelId="{F49DF0FD-7F20-448F-A532-AB851F8B186B}" type="presOf" srcId="{4CEC67FB-CEF1-4FF8-9824-25B94B60FD46}" destId="{A1DBB251-BFAA-49B7-9635-85601DB92FFB}" srcOrd="0" destOrd="0" presId="urn:microsoft.com/office/officeart/2005/8/layout/process4"/>
    <dgm:cxn modelId="{07E93FFF-0014-4312-94B7-CD8183079B31}" srcId="{5F1EE710-E98F-46D5-8DA5-194C2D23B520}" destId="{4E9B28B8-DA89-4A34-BD56-B9B0E320DBBC}" srcOrd="2" destOrd="0" parTransId="{0DCB5A6C-B10E-4D72-883C-67F8B02180CB}" sibTransId="{E08C5050-69BE-43DD-9EC0-BDF56744694A}"/>
    <dgm:cxn modelId="{80FE2DE8-EE57-4047-8D48-F140779E60E2}" type="presParOf" srcId="{F8F7E2F0-264C-4DA8-8A1A-253300CB9241}" destId="{E02B90D2-F6E0-4A04-9037-E1442CE8632B}" srcOrd="0" destOrd="0" presId="urn:microsoft.com/office/officeart/2005/8/layout/process4"/>
    <dgm:cxn modelId="{DFC88019-F0D9-49C6-B1B9-43FCFE33B10F}" type="presParOf" srcId="{E02B90D2-F6E0-4A04-9037-E1442CE8632B}" destId="{1D9354DD-E157-45FD-A43A-E8487D64ADED}" srcOrd="0" destOrd="0" presId="urn:microsoft.com/office/officeart/2005/8/layout/process4"/>
    <dgm:cxn modelId="{08C11569-8B48-4A71-87ED-06022CA1C9D0}" type="presParOf" srcId="{E02B90D2-F6E0-4A04-9037-E1442CE8632B}" destId="{DC8AC34F-AB13-4BFA-931B-2C9893E45462}" srcOrd="1" destOrd="0" presId="urn:microsoft.com/office/officeart/2005/8/layout/process4"/>
    <dgm:cxn modelId="{9D0E896E-5F17-4A5B-B911-2A8A27AC8FBA}" type="presParOf" srcId="{E02B90D2-F6E0-4A04-9037-E1442CE8632B}" destId="{F6937E09-F8FD-45AA-9F06-DB7F2AC0CA6B}" srcOrd="2" destOrd="0" presId="urn:microsoft.com/office/officeart/2005/8/layout/process4"/>
    <dgm:cxn modelId="{6F21BC0A-6821-41DB-8FE4-9E35E87E09D3}" type="presParOf" srcId="{F6937E09-F8FD-45AA-9F06-DB7F2AC0CA6B}" destId="{B492649E-356D-4CAD-A7AF-6CB331A00576}" srcOrd="0" destOrd="0" presId="urn:microsoft.com/office/officeart/2005/8/layout/process4"/>
    <dgm:cxn modelId="{BBB058B2-968E-4337-9C0B-F8AEE54CE8BA}" type="presParOf" srcId="{F6937E09-F8FD-45AA-9F06-DB7F2AC0CA6B}" destId="{D38B8127-8998-414D-B756-386D300A2F3A}" srcOrd="1" destOrd="0" presId="urn:microsoft.com/office/officeart/2005/8/layout/process4"/>
    <dgm:cxn modelId="{1D264DAA-303C-4ACA-A4EC-B929C0DB9E35}" type="presParOf" srcId="{F6937E09-F8FD-45AA-9F06-DB7F2AC0CA6B}" destId="{C2071C97-56D0-4A36-AAC6-35072421FFB8}" srcOrd="2" destOrd="0" presId="urn:microsoft.com/office/officeart/2005/8/layout/process4"/>
    <dgm:cxn modelId="{403DD79D-3CE9-4FC4-93CC-B39D2B994336}" type="presParOf" srcId="{F8F7E2F0-264C-4DA8-8A1A-253300CB9241}" destId="{44C7E963-8C88-4546-877C-3A2DF4C80198}" srcOrd="1" destOrd="0" presId="urn:microsoft.com/office/officeart/2005/8/layout/process4"/>
    <dgm:cxn modelId="{6893BC73-1422-4BD0-80D8-CF4872EA9FFF}" type="presParOf" srcId="{F8F7E2F0-264C-4DA8-8A1A-253300CB9241}" destId="{4335376E-5789-4D8A-B7BB-BC9B8F7DE190}" srcOrd="2" destOrd="0" presId="urn:microsoft.com/office/officeart/2005/8/layout/process4"/>
    <dgm:cxn modelId="{8F40879E-CC37-43B5-8391-973AF02ED700}" type="presParOf" srcId="{4335376E-5789-4D8A-B7BB-BC9B8F7DE190}" destId="{A4657BDA-A79F-4DF6-A858-DCB37418B5B0}" srcOrd="0" destOrd="0" presId="urn:microsoft.com/office/officeart/2005/8/layout/process4"/>
    <dgm:cxn modelId="{3415E99F-3B7B-4535-BAC6-3F9B571DA871}" type="presParOf" srcId="{F8F7E2F0-264C-4DA8-8A1A-253300CB9241}" destId="{19F1965C-F5E1-49D2-9FA2-272D22EEA369}" srcOrd="3" destOrd="0" presId="urn:microsoft.com/office/officeart/2005/8/layout/process4"/>
    <dgm:cxn modelId="{85B95D87-483B-4B76-A074-BD08B7D40D55}" type="presParOf" srcId="{F8F7E2F0-264C-4DA8-8A1A-253300CB9241}" destId="{F8428226-AD52-4776-86A4-0842091EE521}" srcOrd="4" destOrd="0" presId="urn:microsoft.com/office/officeart/2005/8/layout/process4"/>
    <dgm:cxn modelId="{8CD6207B-F835-47A8-B8FB-40035AAF6B15}" type="presParOf" srcId="{F8428226-AD52-4776-86A4-0842091EE521}" destId="{A1DBB251-BFAA-49B7-9635-85601DB92FF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777256-9C8E-47C7-91FF-ABCC69DFAD0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8BDFD-D207-452A-AE43-430786A58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Roles</a:t>
          </a:r>
          <a:r>
            <a:rPr lang="en-US" b="0" i="0"/>
            <a:t> define what an element is or does on the page or app.</a:t>
          </a:r>
          <a:endParaRPr lang="en-US"/>
        </a:p>
      </dgm:t>
    </dgm:pt>
    <dgm:pt modelId="{B54F0E2B-48A3-4496-A8B3-28DD5CA272D1}" type="parTrans" cxnId="{5ED58C1B-86EC-4F48-A0BB-B7B62A541114}">
      <dgm:prSet/>
      <dgm:spPr/>
      <dgm:t>
        <a:bodyPr/>
        <a:lstStyle/>
        <a:p>
          <a:endParaRPr lang="en-US"/>
        </a:p>
      </dgm:t>
    </dgm:pt>
    <dgm:pt modelId="{32CBE0B8-563E-4F6A-A2E4-174C70483ED0}" type="sibTrans" cxnId="{5ED58C1B-86EC-4F48-A0BB-B7B62A541114}">
      <dgm:prSet/>
      <dgm:spPr/>
      <dgm:t>
        <a:bodyPr/>
        <a:lstStyle/>
        <a:p>
          <a:endParaRPr lang="en-US"/>
        </a:p>
      </dgm:t>
    </dgm:pt>
    <dgm:pt modelId="{1F12DBB4-F572-49CC-87B0-F97C3EFBF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Properties</a:t>
          </a:r>
          <a:r>
            <a:rPr lang="en-US" b="0" i="0"/>
            <a:t> express characteristics or relationships to an object.</a:t>
          </a:r>
          <a:endParaRPr lang="en-US"/>
        </a:p>
      </dgm:t>
    </dgm:pt>
    <dgm:pt modelId="{394B0FDF-9037-433D-BCD0-3E383B12ED8B}" type="parTrans" cxnId="{97B796F3-EBA0-468B-994D-35B6210C325E}">
      <dgm:prSet/>
      <dgm:spPr/>
      <dgm:t>
        <a:bodyPr/>
        <a:lstStyle/>
        <a:p>
          <a:endParaRPr lang="en-US"/>
        </a:p>
      </dgm:t>
    </dgm:pt>
    <dgm:pt modelId="{212B5FA7-671C-4DC5-B3B0-D51E67483E47}" type="sibTrans" cxnId="{97B796F3-EBA0-468B-994D-35B6210C325E}">
      <dgm:prSet/>
      <dgm:spPr/>
      <dgm:t>
        <a:bodyPr/>
        <a:lstStyle/>
        <a:p>
          <a:endParaRPr lang="en-US"/>
        </a:p>
      </dgm:t>
    </dgm:pt>
    <dgm:pt modelId="{911651FD-A4BD-4246-B1D8-42173C79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States/values</a:t>
          </a:r>
          <a:r>
            <a:rPr lang="en-US" b="0" i="0"/>
            <a:t> define the current conditions or data values associated with the element.</a:t>
          </a:r>
          <a:endParaRPr lang="en-US"/>
        </a:p>
      </dgm:t>
    </dgm:pt>
    <dgm:pt modelId="{E205916C-3A62-4F9F-A6F1-276FF79664F4}" type="parTrans" cxnId="{A4DDA458-A3CA-46E7-8EC6-C97CDE12278C}">
      <dgm:prSet/>
      <dgm:spPr/>
      <dgm:t>
        <a:bodyPr/>
        <a:lstStyle/>
        <a:p>
          <a:endParaRPr lang="en-US"/>
        </a:p>
      </dgm:t>
    </dgm:pt>
    <dgm:pt modelId="{2BDC72B2-6AF1-4B27-A10A-E661C263EEBF}" type="sibTrans" cxnId="{A4DDA458-A3CA-46E7-8EC6-C97CDE12278C}">
      <dgm:prSet/>
      <dgm:spPr/>
      <dgm:t>
        <a:bodyPr/>
        <a:lstStyle/>
        <a:p>
          <a:endParaRPr lang="en-US"/>
        </a:p>
      </dgm:t>
    </dgm:pt>
    <dgm:pt modelId="{C9285816-7EDB-46E0-9A41-7C3801FC5F60}" type="pres">
      <dgm:prSet presAssocID="{8E777256-9C8E-47C7-91FF-ABCC69DFAD04}" presName="root" presStyleCnt="0">
        <dgm:presLayoutVars>
          <dgm:dir/>
          <dgm:resizeHandles val="exact"/>
        </dgm:presLayoutVars>
      </dgm:prSet>
      <dgm:spPr/>
    </dgm:pt>
    <dgm:pt modelId="{BA8B3D77-C5F3-4A03-8EAA-5D978F73E9FB}" type="pres">
      <dgm:prSet presAssocID="{8FC8BDFD-D207-452A-AE43-430786A58B15}" presName="compNode" presStyleCnt="0"/>
      <dgm:spPr/>
    </dgm:pt>
    <dgm:pt modelId="{ED089629-4F23-43BD-8AA9-E94586679C44}" type="pres">
      <dgm:prSet presAssocID="{8FC8BDFD-D207-452A-AE43-430786A58B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4168DC4-1A1E-4A28-A7DE-63D1ADFBB8D7}" type="pres">
      <dgm:prSet presAssocID="{8FC8BDFD-D207-452A-AE43-430786A58B15}" presName="spaceRect" presStyleCnt="0"/>
      <dgm:spPr/>
    </dgm:pt>
    <dgm:pt modelId="{FD18A9C0-DF27-4ACD-9790-57F53C1C459E}" type="pres">
      <dgm:prSet presAssocID="{8FC8BDFD-D207-452A-AE43-430786A58B15}" presName="textRect" presStyleLbl="revTx" presStyleIdx="0" presStyleCnt="3">
        <dgm:presLayoutVars>
          <dgm:chMax val="1"/>
          <dgm:chPref val="1"/>
        </dgm:presLayoutVars>
      </dgm:prSet>
      <dgm:spPr/>
    </dgm:pt>
    <dgm:pt modelId="{1CF0AAC5-EB76-41DF-86AF-233AB54FBD25}" type="pres">
      <dgm:prSet presAssocID="{32CBE0B8-563E-4F6A-A2E4-174C70483ED0}" presName="sibTrans" presStyleCnt="0"/>
      <dgm:spPr/>
    </dgm:pt>
    <dgm:pt modelId="{A02B7984-F55B-477A-A310-EBA420E470AD}" type="pres">
      <dgm:prSet presAssocID="{1F12DBB4-F572-49CC-87B0-F97C3EFBF077}" presName="compNode" presStyleCnt="0"/>
      <dgm:spPr/>
    </dgm:pt>
    <dgm:pt modelId="{ED451E8C-EE5F-4529-B315-35169D527D81}" type="pres">
      <dgm:prSet presAssocID="{1F12DBB4-F572-49CC-87B0-F97C3EFBF0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ACF4888-5BD9-4E29-ACE1-098C20B251BF}" type="pres">
      <dgm:prSet presAssocID="{1F12DBB4-F572-49CC-87B0-F97C3EFBF077}" presName="spaceRect" presStyleCnt="0"/>
      <dgm:spPr/>
    </dgm:pt>
    <dgm:pt modelId="{E9E39511-09BE-4C7D-8324-EE54433646ED}" type="pres">
      <dgm:prSet presAssocID="{1F12DBB4-F572-49CC-87B0-F97C3EFBF077}" presName="textRect" presStyleLbl="revTx" presStyleIdx="1" presStyleCnt="3">
        <dgm:presLayoutVars>
          <dgm:chMax val="1"/>
          <dgm:chPref val="1"/>
        </dgm:presLayoutVars>
      </dgm:prSet>
      <dgm:spPr/>
    </dgm:pt>
    <dgm:pt modelId="{783ECD8D-EAAE-4FB9-BA2F-58BB78CBE67C}" type="pres">
      <dgm:prSet presAssocID="{212B5FA7-671C-4DC5-B3B0-D51E67483E47}" presName="sibTrans" presStyleCnt="0"/>
      <dgm:spPr/>
    </dgm:pt>
    <dgm:pt modelId="{9D8A614A-E78E-4C07-8CA2-8B7A5AD2DFD7}" type="pres">
      <dgm:prSet presAssocID="{911651FD-A4BD-4246-B1D8-42173C799FB8}" presName="compNode" presStyleCnt="0"/>
      <dgm:spPr/>
    </dgm:pt>
    <dgm:pt modelId="{F216D5C4-B2E9-4610-807A-47393863AF07}" type="pres">
      <dgm:prSet presAssocID="{911651FD-A4BD-4246-B1D8-42173C799F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978BD0E-1EF6-4B5B-BDD4-69A1C1988F0A}" type="pres">
      <dgm:prSet presAssocID="{911651FD-A4BD-4246-B1D8-42173C799FB8}" presName="spaceRect" presStyleCnt="0"/>
      <dgm:spPr/>
    </dgm:pt>
    <dgm:pt modelId="{488EB2E1-BB58-4F2F-BC75-CD576E91F54F}" type="pres">
      <dgm:prSet presAssocID="{911651FD-A4BD-4246-B1D8-42173C799F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A8071B-A3F7-4F44-831C-796C1D56B319}" type="presOf" srcId="{911651FD-A4BD-4246-B1D8-42173C799FB8}" destId="{488EB2E1-BB58-4F2F-BC75-CD576E91F54F}" srcOrd="0" destOrd="0" presId="urn:microsoft.com/office/officeart/2018/2/layout/IconLabelList"/>
    <dgm:cxn modelId="{5ED58C1B-86EC-4F48-A0BB-B7B62A541114}" srcId="{8E777256-9C8E-47C7-91FF-ABCC69DFAD04}" destId="{8FC8BDFD-D207-452A-AE43-430786A58B15}" srcOrd="0" destOrd="0" parTransId="{B54F0E2B-48A3-4496-A8B3-28DD5CA272D1}" sibTransId="{32CBE0B8-563E-4F6A-A2E4-174C70483ED0}"/>
    <dgm:cxn modelId="{AD9F5E2B-7B09-45AC-905C-C3CFBBC82123}" type="presOf" srcId="{8E777256-9C8E-47C7-91FF-ABCC69DFAD04}" destId="{C9285816-7EDB-46E0-9A41-7C3801FC5F60}" srcOrd="0" destOrd="0" presId="urn:microsoft.com/office/officeart/2018/2/layout/IconLabelList"/>
    <dgm:cxn modelId="{C74A3272-4640-41E5-B31D-1F34AF37DCE3}" type="presOf" srcId="{8FC8BDFD-D207-452A-AE43-430786A58B15}" destId="{FD18A9C0-DF27-4ACD-9790-57F53C1C459E}" srcOrd="0" destOrd="0" presId="urn:microsoft.com/office/officeart/2018/2/layout/IconLabelList"/>
    <dgm:cxn modelId="{A4DDA458-A3CA-46E7-8EC6-C97CDE12278C}" srcId="{8E777256-9C8E-47C7-91FF-ABCC69DFAD04}" destId="{911651FD-A4BD-4246-B1D8-42173C799FB8}" srcOrd="2" destOrd="0" parTransId="{E205916C-3A62-4F9F-A6F1-276FF79664F4}" sibTransId="{2BDC72B2-6AF1-4B27-A10A-E661C263EEBF}"/>
    <dgm:cxn modelId="{04FCF2C4-9D69-420C-9A48-6CCB70D415FF}" type="presOf" srcId="{1F12DBB4-F572-49CC-87B0-F97C3EFBF077}" destId="{E9E39511-09BE-4C7D-8324-EE54433646ED}" srcOrd="0" destOrd="0" presId="urn:microsoft.com/office/officeart/2018/2/layout/IconLabelList"/>
    <dgm:cxn modelId="{97B796F3-EBA0-468B-994D-35B6210C325E}" srcId="{8E777256-9C8E-47C7-91FF-ABCC69DFAD04}" destId="{1F12DBB4-F572-49CC-87B0-F97C3EFBF077}" srcOrd="1" destOrd="0" parTransId="{394B0FDF-9037-433D-BCD0-3E383B12ED8B}" sibTransId="{212B5FA7-671C-4DC5-B3B0-D51E67483E47}"/>
    <dgm:cxn modelId="{526069D3-3F04-4683-9061-7497ED785ACD}" type="presParOf" srcId="{C9285816-7EDB-46E0-9A41-7C3801FC5F60}" destId="{BA8B3D77-C5F3-4A03-8EAA-5D978F73E9FB}" srcOrd="0" destOrd="0" presId="urn:microsoft.com/office/officeart/2018/2/layout/IconLabelList"/>
    <dgm:cxn modelId="{D042BACA-DFFA-44A1-8D2F-FDBF7C32927C}" type="presParOf" srcId="{BA8B3D77-C5F3-4A03-8EAA-5D978F73E9FB}" destId="{ED089629-4F23-43BD-8AA9-E94586679C44}" srcOrd="0" destOrd="0" presId="urn:microsoft.com/office/officeart/2018/2/layout/IconLabelList"/>
    <dgm:cxn modelId="{6DDA0CB8-8976-451C-A414-B9BCEC8303CD}" type="presParOf" srcId="{BA8B3D77-C5F3-4A03-8EAA-5D978F73E9FB}" destId="{B4168DC4-1A1E-4A28-A7DE-63D1ADFBB8D7}" srcOrd="1" destOrd="0" presId="urn:microsoft.com/office/officeart/2018/2/layout/IconLabelList"/>
    <dgm:cxn modelId="{1F6EF4B0-A98B-428F-B8E5-030B05A24B90}" type="presParOf" srcId="{BA8B3D77-C5F3-4A03-8EAA-5D978F73E9FB}" destId="{FD18A9C0-DF27-4ACD-9790-57F53C1C459E}" srcOrd="2" destOrd="0" presId="urn:microsoft.com/office/officeart/2018/2/layout/IconLabelList"/>
    <dgm:cxn modelId="{D5DBF797-0655-47DA-A3A0-7A8262C36A88}" type="presParOf" srcId="{C9285816-7EDB-46E0-9A41-7C3801FC5F60}" destId="{1CF0AAC5-EB76-41DF-86AF-233AB54FBD25}" srcOrd="1" destOrd="0" presId="urn:microsoft.com/office/officeart/2018/2/layout/IconLabelList"/>
    <dgm:cxn modelId="{BBC3B8DF-20A4-4822-BF27-07A61CA8619C}" type="presParOf" srcId="{C9285816-7EDB-46E0-9A41-7C3801FC5F60}" destId="{A02B7984-F55B-477A-A310-EBA420E470AD}" srcOrd="2" destOrd="0" presId="urn:microsoft.com/office/officeart/2018/2/layout/IconLabelList"/>
    <dgm:cxn modelId="{53A4E68C-059B-42EB-9B92-A76A56111328}" type="presParOf" srcId="{A02B7984-F55B-477A-A310-EBA420E470AD}" destId="{ED451E8C-EE5F-4529-B315-35169D527D81}" srcOrd="0" destOrd="0" presId="urn:microsoft.com/office/officeart/2018/2/layout/IconLabelList"/>
    <dgm:cxn modelId="{F0B8E790-DB13-443A-8312-74011D0F2C4A}" type="presParOf" srcId="{A02B7984-F55B-477A-A310-EBA420E470AD}" destId="{DACF4888-5BD9-4E29-ACE1-098C20B251BF}" srcOrd="1" destOrd="0" presId="urn:microsoft.com/office/officeart/2018/2/layout/IconLabelList"/>
    <dgm:cxn modelId="{C42F4941-91DD-4682-AF57-E7EAEC7ECBB5}" type="presParOf" srcId="{A02B7984-F55B-477A-A310-EBA420E470AD}" destId="{E9E39511-09BE-4C7D-8324-EE54433646ED}" srcOrd="2" destOrd="0" presId="urn:microsoft.com/office/officeart/2018/2/layout/IconLabelList"/>
    <dgm:cxn modelId="{C65FF68F-B62E-4608-BFEB-F3C7EB13B89D}" type="presParOf" srcId="{C9285816-7EDB-46E0-9A41-7C3801FC5F60}" destId="{783ECD8D-EAAE-4FB9-BA2F-58BB78CBE67C}" srcOrd="3" destOrd="0" presId="urn:microsoft.com/office/officeart/2018/2/layout/IconLabelList"/>
    <dgm:cxn modelId="{C35133DE-E681-45FB-8E37-547A698EC5BA}" type="presParOf" srcId="{C9285816-7EDB-46E0-9A41-7C3801FC5F60}" destId="{9D8A614A-E78E-4C07-8CA2-8B7A5AD2DFD7}" srcOrd="4" destOrd="0" presId="urn:microsoft.com/office/officeart/2018/2/layout/IconLabelList"/>
    <dgm:cxn modelId="{D3503749-9FC4-422A-89C2-E6641A3D9746}" type="presParOf" srcId="{9D8A614A-E78E-4C07-8CA2-8B7A5AD2DFD7}" destId="{F216D5C4-B2E9-4610-807A-47393863AF07}" srcOrd="0" destOrd="0" presId="urn:microsoft.com/office/officeart/2018/2/layout/IconLabelList"/>
    <dgm:cxn modelId="{64B0C28A-438C-4743-8274-9189DD958C0C}" type="presParOf" srcId="{9D8A614A-E78E-4C07-8CA2-8B7A5AD2DFD7}" destId="{3978BD0E-1EF6-4B5B-BDD4-69A1C1988F0A}" srcOrd="1" destOrd="0" presId="urn:microsoft.com/office/officeart/2018/2/layout/IconLabelList"/>
    <dgm:cxn modelId="{287AD70A-CB9D-48FA-9B61-2017BF5482F5}" type="presParOf" srcId="{9D8A614A-E78E-4C07-8CA2-8B7A5AD2DFD7}" destId="{488EB2E1-BB58-4F2F-BC75-CD576E91F5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CD815-5BEC-4FC8-B1FB-7452090550F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9020F0-2578-457D-B798-559A21F77A00}">
      <dgm:prSet/>
      <dgm:spPr/>
      <dgm:t>
        <a:bodyPr/>
        <a:lstStyle/>
        <a:p>
          <a:r>
            <a:rPr lang="en-US" b="0" i="0"/>
            <a:t>Drag-and-Drop Attributes</a:t>
          </a:r>
          <a:endParaRPr lang="en-US"/>
        </a:p>
      </dgm:t>
    </dgm:pt>
    <dgm:pt modelId="{B45B80AB-7FFC-4734-8D16-6E6729D01D49}" type="parTrans" cxnId="{F1F631CE-F48D-4F58-A29E-AF065135D7FC}">
      <dgm:prSet/>
      <dgm:spPr/>
      <dgm:t>
        <a:bodyPr/>
        <a:lstStyle/>
        <a:p>
          <a:endParaRPr lang="en-US"/>
        </a:p>
      </dgm:t>
    </dgm:pt>
    <dgm:pt modelId="{D108E08B-DF1B-42F3-865A-6653745218E6}" type="sibTrans" cxnId="{F1F631CE-F48D-4F58-A29E-AF065135D7FC}">
      <dgm:prSet/>
      <dgm:spPr/>
      <dgm:t>
        <a:bodyPr/>
        <a:lstStyle/>
        <a:p>
          <a:endParaRPr lang="en-US"/>
        </a:p>
      </dgm:t>
    </dgm:pt>
    <dgm:pt modelId="{7ED753FE-D8A3-427F-B468-B10557F7F124}">
      <dgm:prSet/>
      <dgm:spPr/>
      <dgm:t>
        <a:bodyPr/>
        <a:lstStyle/>
        <a:p>
          <a:r>
            <a:rPr lang="en-US" b="0" i="0"/>
            <a:t>Examples: aria-dropeffect and aria-grabbed (i.e. aria-grabbed=“true”)</a:t>
          </a:r>
          <a:endParaRPr lang="en-US"/>
        </a:p>
      </dgm:t>
    </dgm:pt>
    <dgm:pt modelId="{46783768-9FFA-45D5-808D-BB7B807AAB16}" type="parTrans" cxnId="{B73D7AB1-455B-4881-B162-30F27B5A9F1A}">
      <dgm:prSet/>
      <dgm:spPr/>
      <dgm:t>
        <a:bodyPr/>
        <a:lstStyle/>
        <a:p>
          <a:endParaRPr lang="en-US"/>
        </a:p>
      </dgm:t>
    </dgm:pt>
    <dgm:pt modelId="{4787709F-D638-4115-B9B8-A60AD6F1DE3F}" type="sibTrans" cxnId="{B73D7AB1-455B-4881-B162-30F27B5A9F1A}">
      <dgm:prSet/>
      <dgm:spPr/>
      <dgm:t>
        <a:bodyPr/>
        <a:lstStyle/>
        <a:p>
          <a:endParaRPr lang="en-US"/>
        </a:p>
      </dgm:t>
    </dgm:pt>
    <dgm:pt modelId="{405F8B3D-597F-4813-ADAE-0807590455C8}">
      <dgm:prSet/>
      <dgm:spPr/>
      <dgm:t>
        <a:bodyPr/>
        <a:lstStyle/>
        <a:p>
          <a:r>
            <a:rPr lang="en-US" b="0" i="0"/>
            <a:t>Live Region Attributes</a:t>
          </a:r>
          <a:endParaRPr lang="en-US"/>
        </a:p>
      </dgm:t>
    </dgm:pt>
    <dgm:pt modelId="{6C335451-A7C6-4EB4-81C5-538DAAC8D65C}" type="parTrans" cxnId="{5C9DDD30-DDAF-49E1-84D2-45E47FD07302}">
      <dgm:prSet/>
      <dgm:spPr/>
      <dgm:t>
        <a:bodyPr/>
        <a:lstStyle/>
        <a:p>
          <a:endParaRPr lang="en-US"/>
        </a:p>
      </dgm:t>
    </dgm:pt>
    <dgm:pt modelId="{D5057607-AD06-4759-BC0A-61917B158500}" type="sibTrans" cxnId="{5C9DDD30-DDAF-49E1-84D2-45E47FD07302}">
      <dgm:prSet/>
      <dgm:spPr/>
      <dgm:t>
        <a:bodyPr/>
        <a:lstStyle/>
        <a:p>
          <a:endParaRPr lang="en-US"/>
        </a:p>
      </dgm:t>
    </dgm:pt>
    <dgm:pt modelId="{5BA2F987-04AA-481F-910F-E2358CE0D11C}">
      <dgm:prSet/>
      <dgm:spPr/>
      <dgm:t>
        <a:bodyPr/>
        <a:lstStyle/>
        <a:p>
          <a:r>
            <a:rPr lang="en-US" b="0" i="0"/>
            <a:t>Examples: aria-atomic, aria-busy, and aria-live (i.e. aria-live=“polite”)</a:t>
          </a:r>
          <a:endParaRPr lang="en-US"/>
        </a:p>
      </dgm:t>
    </dgm:pt>
    <dgm:pt modelId="{829B1D96-E134-44BE-B76F-8FA2FD233F31}" type="parTrans" cxnId="{B069D5F9-922B-4D88-80F8-A541CF8528B3}">
      <dgm:prSet/>
      <dgm:spPr/>
      <dgm:t>
        <a:bodyPr/>
        <a:lstStyle/>
        <a:p>
          <a:endParaRPr lang="en-US"/>
        </a:p>
      </dgm:t>
    </dgm:pt>
    <dgm:pt modelId="{A58D69ED-060C-4B78-96A5-65F7A0AB3BD3}" type="sibTrans" cxnId="{B069D5F9-922B-4D88-80F8-A541CF8528B3}">
      <dgm:prSet/>
      <dgm:spPr/>
      <dgm:t>
        <a:bodyPr/>
        <a:lstStyle/>
        <a:p>
          <a:endParaRPr lang="en-US"/>
        </a:p>
      </dgm:t>
    </dgm:pt>
    <dgm:pt modelId="{16211A70-A78F-4121-864A-480A41D4D682}">
      <dgm:prSet/>
      <dgm:spPr/>
      <dgm:t>
        <a:bodyPr/>
        <a:lstStyle/>
        <a:p>
          <a:r>
            <a:rPr lang="en-US" b="0" i="0"/>
            <a:t>Relationship Attributes</a:t>
          </a:r>
          <a:endParaRPr lang="en-US"/>
        </a:p>
      </dgm:t>
    </dgm:pt>
    <dgm:pt modelId="{4B3B6A3A-EF9E-4458-A711-11BFDB0A6997}" type="parTrans" cxnId="{F3ADE6E1-F97C-4B36-86F8-9331DEA05373}">
      <dgm:prSet/>
      <dgm:spPr/>
      <dgm:t>
        <a:bodyPr/>
        <a:lstStyle/>
        <a:p>
          <a:endParaRPr lang="en-US"/>
        </a:p>
      </dgm:t>
    </dgm:pt>
    <dgm:pt modelId="{DE89ECE1-399F-463F-AB9A-71AF10797339}" type="sibTrans" cxnId="{F3ADE6E1-F97C-4B36-86F8-9331DEA05373}">
      <dgm:prSet/>
      <dgm:spPr/>
      <dgm:t>
        <a:bodyPr/>
        <a:lstStyle/>
        <a:p>
          <a:endParaRPr lang="en-US"/>
        </a:p>
      </dgm:t>
    </dgm:pt>
    <dgm:pt modelId="{85207A80-0991-4AEA-B678-07BA9486DA01}">
      <dgm:prSet/>
      <dgm:spPr/>
      <dgm:t>
        <a:bodyPr/>
        <a:lstStyle/>
        <a:p>
          <a:r>
            <a:rPr lang="en-US" b="0" i="0"/>
            <a:t>Examples include aria-describedby and aria-labelledby (i.e. aria-labelledby=“uid-123”).</a:t>
          </a:r>
          <a:endParaRPr lang="en-US"/>
        </a:p>
      </dgm:t>
    </dgm:pt>
    <dgm:pt modelId="{4D6CE34C-BB4A-40B2-8F9E-FA77683E177E}" type="parTrans" cxnId="{B4B9C4CD-00A3-4362-B8E5-1518305805ED}">
      <dgm:prSet/>
      <dgm:spPr/>
      <dgm:t>
        <a:bodyPr/>
        <a:lstStyle/>
        <a:p>
          <a:endParaRPr lang="en-US"/>
        </a:p>
      </dgm:t>
    </dgm:pt>
    <dgm:pt modelId="{9DB02D19-8FFE-48B3-A0A7-6923B5A229BD}" type="sibTrans" cxnId="{B4B9C4CD-00A3-4362-B8E5-1518305805ED}">
      <dgm:prSet/>
      <dgm:spPr/>
      <dgm:t>
        <a:bodyPr/>
        <a:lstStyle/>
        <a:p>
          <a:endParaRPr lang="en-US"/>
        </a:p>
      </dgm:t>
    </dgm:pt>
    <dgm:pt modelId="{42E9C588-405A-4CD5-9791-68F924277540}">
      <dgm:prSet/>
      <dgm:spPr/>
      <dgm:t>
        <a:bodyPr/>
        <a:lstStyle/>
        <a:p>
          <a:r>
            <a:rPr lang="en-US" b="0" i="0"/>
            <a:t>Widget Attributes</a:t>
          </a:r>
          <a:endParaRPr lang="en-US"/>
        </a:p>
      </dgm:t>
    </dgm:pt>
    <dgm:pt modelId="{402AA20D-157C-4DDF-B5EE-2E6AD51A528B}" type="parTrans" cxnId="{65183314-D24C-4386-9BB7-38C9E8C3798C}">
      <dgm:prSet/>
      <dgm:spPr/>
      <dgm:t>
        <a:bodyPr/>
        <a:lstStyle/>
        <a:p>
          <a:endParaRPr lang="en-US"/>
        </a:p>
      </dgm:t>
    </dgm:pt>
    <dgm:pt modelId="{FC03D259-472E-4B21-B2C9-0DEB1C851A37}" type="sibTrans" cxnId="{65183314-D24C-4386-9BB7-38C9E8C3798C}">
      <dgm:prSet/>
      <dgm:spPr/>
      <dgm:t>
        <a:bodyPr/>
        <a:lstStyle/>
        <a:p>
          <a:endParaRPr lang="en-US"/>
        </a:p>
      </dgm:t>
    </dgm:pt>
    <dgm:pt modelId="{F36327F5-2713-48AC-B4A2-DBC5D0EB1355}">
      <dgm:prSet/>
      <dgm:spPr/>
      <dgm:t>
        <a:bodyPr/>
        <a:lstStyle/>
        <a:p>
          <a:r>
            <a:rPr lang="en-US" b="0" i="0"/>
            <a:t>Examples include aria-autocomplete, aria-checked, aria-disabled, aria-label, and aria-required (i.e. aria-required=“true”)</a:t>
          </a:r>
          <a:endParaRPr lang="en-US"/>
        </a:p>
      </dgm:t>
    </dgm:pt>
    <dgm:pt modelId="{73ABB68B-B96B-433C-B410-E35E769E5620}" type="parTrans" cxnId="{4EEC0114-D820-4E67-9723-E344B79BAD1E}">
      <dgm:prSet/>
      <dgm:spPr/>
      <dgm:t>
        <a:bodyPr/>
        <a:lstStyle/>
        <a:p>
          <a:endParaRPr lang="en-US"/>
        </a:p>
      </dgm:t>
    </dgm:pt>
    <dgm:pt modelId="{FB351DB4-2A7A-4A33-9813-47DABCFE011E}" type="sibTrans" cxnId="{4EEC0114-D820-4E67-9723-E344B79BAD1E}">
      <dgm:prSet/>
      <dgm:spPr/>
      <dgm:t>
        <a:bodyPr/>
        <a:lstStyle/>
        <a:p>
          <a:endParaRPr lang="en-US"/>
        </a:p>
      </dgm:t>
    </dgm:pt>
    <dgm:pt modelId="{D3BD4FC4-EBB2-4362-8123-79C26546FE43}" type="pres">
      <dgm:prSet presAssocID="{8C6CD815-5BEC-4FC8-B1FB-7452090550F0}" presName="Name0" presStyleCnt="0">
        <dgm:presLayoutVars>
          <dgm:dir/>
          <dgm:animLvl val="lvl"/>
          <dgm:resizeHandles val="exact"/>
        </dgm:presLayoutVars>
      </dgm:prSet>
      <dgm:spPr/>
    </dgm:pt>
    <dgm:pt modelId="{378CB51B-6752-454C-B518-2397478C4265}" type="pres">
      <dgm:prSet presAssocID="{209020F0-2578-457D-B798-559A21F77A00}" presName="linNode" presStyleCnt="0"/>
      <dgm:spPr/>
    </dgm:pt>
    <dgm:pt modelId="{7028C77B-ADC2-4D13-86FF-3E56A0EAD1D6}" type="pres">
      <dgm:prSet presAssocID="{209020F0-2578-457D-B798-559A21F77A0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DC8D841-A984-47FE-994B-1F195F2A1F81}" type="pres">
      <dgm:prSet presAssocID="{209020F0-2578-457D-B798-559A21F77A00}" presName="descendantText" presStyleLbl="alignAccFollowNode1" presStyleIdx="0" presStyleCnt="4">
        <dgm:presLayoutVars>
          <dgm:bulletEnabled val="1"/>
        </dgm:presLayoutVars>
      </dgm:prSet>
      <dgm:spPr/>
    </dgm:pt>
    <dgm:pt modelId="{232606C5-0939-4D4B-A1D6-D7E5F2ED6B03}" type="pres">
      <dgm:prSet presAssocID="{D108E08B-DF1B-42F3-865A-6653745218E6}" presName="sp" presStyleCnt="0"/>
      <dgm:spPr/>
    </dgm:pt>
    <dgm:pt modelId="{373EA575-097A-4D40-988C-9BCD50CA9AEC}" type="pres">
      <dgm:prSet presAssocID="{405F8B3D-597F-4813-ADAE-0807590455C8}" presName="linNode" presStyleCnt="0"/>
      <dgm:spPr/>
    </dgm:pt>
    <dgm:pt modelId="{484A5AC8-C8D1-4521-87CB-427E800AE7BF}" type="pres">
      <dgm:prSet presAssocID="{405F8B3D-597F-4813-ADAE-0807590455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08518D2-BA0F-4549-B5BE-667586B25ECB}" type="pres">
      <dgm:prSet presAssocID="{405F8B3D-597F-4813-ADAE-0807590455C8}" presName="descendantText" presStyleLbl="alignAccFollowNode1" presStyleIdx="1" presStyleCnt="4">
        <dgm:presLayoutVars>
          <dgm:bulletEnabled val="1"/>
        </dgm:presLayoutVars>
      </dgm:prSet>
      <dgm:spPr/>
    </dgm:pt>
    <dgm:pt modelId="{FC4276FC-3D47-4A5C-85C3-D4C07FD820EF}" type="pres">
      <dgm:prSet presAssocID="{D5057607-AD06-4759-BC0A-61917B158500}" presName="sp" presStyleCnt="0"/>
      <dgm:spPr/>
    </dgm:pt>
    <dgm:pt modelId="{BC9E9406-7978-4C17-A932-B76F19E8906F}" type="pres">
      <dgm:prSet presAssocID="{16211A70-A78F-4121-864A-480A41D4D682}" presName="linNode" presStyleCnt="0"/>
      <dgm:spPr/>
    </dgm:pt>
    <dgm:pt modelId="{E14AC018-6EB4-44F7-A7E3-FB60B1523F6D}" type="pres">
      <dgm:prSet presAssocID="{16211A70-A78F-4121-864A-480A41D4D68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5642E15-5462-423B-A1F9-54B1333F5297}" type="pres">
      <dgm:prSet presAssocID="{16211A70-A78F-4121-864A-480A41D4D682}" presName="descendantText" presStyleLbl="alignAccFollowNode1" presStyleIdx="2" presStyleCnt="4">
        <dgm:presLayoutVars>
          <dgm:bulletEnabled val="1"/>
        </dgm:presLayoutVars>
      </dgm:prSet>
      <dgm:spPr/>
    </dgm:pt>
    <dgm:pt modelId="{C0F50D27-2ABD-40E3-9A5E-54F9DB70F160}" type="pres">
      <dgm:prSet presAssocID="{DE89ECE1-399F-463F-AB9A-71AF10797339}" presName="sp" presStyleCnt="0"/>
      <dgm:spPr/>
    </dgm:pt>
    <dgm:pt modelId="{E07ACF9F-E114-45B7-90C7-C40383AF2067}" type="pres">
      <dgm:prSet presAssocID="{42E9C588-405A-4CD5-9791-68F924277540}" presName="linNode" presStyleCnt="0"/>
      <dgm:spPr/>
    </dgm:pt>
    <dgm:pt modelId="{3AE0CAEB-27D9-4691-B0A2-2383657D4E85}" type="pres">
      <dgm:prSet presAssocID="{42E9C588-405A-4CD5-9791-68F92427754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68CD01B-D303-43C4-B994-ED6D8D516C28}" type="pres">
      <dgm:prSet presAssocID="{42E9C588-405A-4CD5-9791-68F92427754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EEC0114-D820-4E67-9723-E344B79BAD1E}" srcId="{42E9C588-405A-4CD5-9791-68F924277540}" destId="{F36327F5-2713-48AC-B4A2-DBC5D0EB1355}" srcOrd="0" destOrd="0" parTransId="{73ABB68B-B96B-433C-B410-E35E769E5620}" sibTransId="{FB351DB4-2A7A-4A33-9813-47DABCFE011E}"/>
    <dgm:cxn modelId="{65183314-D24C-4386-9BB7-38C9E8C3798C}" srcId="{8C6CD815-5BEC-4FC8-B1FB-7452090550F0}" destId="{42E9C588-405A-4CD5-9791-68F924277540}" srcOrd="3" destOrd="0" parTransId="{402AA20D-157C-4DDF-B5EE-2E6AD51A528B}" sibTransId="{FC03D259-472E-4B21-B2C9-0DEB1C851A37}"/>
    <dgm:cxn modelId="{5C9DDD30-DDAF-49E1-84D2-45E47FD07302}" srcId="{8C6CD815-5BEC-4FC8-B1FB-7452090550F0}" destId="{405F8B3D-597F-4813-ADAE-0807590455C8}" srcOrd="1" destOrd="0" parTransId="{6C335451-A7C6-4EB4-81C5-538DAAC8D65C}" sibTransId="{D5057607-AD06-4759-BC0A-61917B158500}"/>
    <dgm:cxn modelId="{B8A8F442-C13D-4B27-8CB9-D564E25A2407}" type="presOf" srcId="{42E9C588-405A-4CD5-9791-68F924277540}" destId="{3AE0CAEB-27D9-4691-B0A2-2383657D4E85}" srcOrd="0" destOrd="0" presId="urn:microsoft.com/office/officeart/2005/8/layout/vList5"/>
    <dgm:cxn modelId="{F557D56D-03B0-4CCC-B0DB-163898EF25DD}" type="presOf" srcId="{16211A70-A78F-4121-864A-480A41D4D682}" destId="{E14AC018-6EB4-44F7-A7E3-FB60B1523F6D}" srcOrd="0" destOrd="0" presId="urn:microsoft.com/office/officeart/2005/8/layout/vList5"/>
    <dgm:cxn modelId="{48A3B097-544B-4158-A110-0DAF9B791888}" type="presOf" srcId="{7ED753FE-D8A3-427F-B468-B10557F7F124}" destId="{5DC8D841-A984-47FE-994B-1F195F2A1F81}" srcOrd="0" destOrd="0" presId="urn:microsoft.com/office/officeart/2005/8/layout/vList5"/>
    <dgm:cxn modelId="{75D2089A-AF2C-4AED-A4F9-5F65BC8CA0B6}" type="presOf" srcId="{209020F0-2578-457D-B798-559A21F77A00}" destId="{7028C77B-ADC2-4D13-86FF-3E56A0EAD1D6}" srcOrd="0" destOrd="0" presId="urn:microsoft.com/office/officeart/2005/8/layout/vList5"/>
    <dgm:cxn modelId="{8BD5DAAB-11B9-4D50-B756-7862D1BBA9FB}" type="presOf" srcId="{F36327F5-2713-48AC-B4A2-DBC5D0EB1355}" destId="{C68CD01B-D303-43C4-B994-ED6D8D516C28}" srcOrd="0" destOrd="0" presId="urn:microsoft.com/office/officeart/2005/8/layout/vList5"/>
    <dgm:cxn modelId="{67CE1DAE-C449-4C60-9D4B-707D7EC15DF8}" type="presOf" srcId="{8C6CD815-5BEC-4FC8-B1FB-7452090550F0}" destId="{D3BD4FC4-EBB2-4362-8123-79C26546FE43}" srcOrd="0" destOrd="0" presId="urn:microsoft.com/office/officeart/2005/8/layout/vList5"/>
    <dgm:cxn modelId="{B2428DB0-0E4C-4A7D-86D3-2A7E2A3C9104}" type="presOf" srcId="{5BA2F987-04AA-481F-910F-E2358CE0D11C}" destId="{F08518D2-BA0F-4549-B5BE-667586B25ECB}" srcOrd="0" destOrd="0" presId="urn:microsoft.com/office/officeart/2005/8/layout/vList5"/>
    <dgm:cxn modelId="{B73D7AB1-455B-4881-B162-30F27B5A9F1A}" srcId="{209020F0-2578-457D-B798-559A21F77A00}" destId="{7ED753FE-D8A3-427F-B468-B10557F7F124}" srcOrd="0" destOrd="0" parTransId="{46783768-9FFA-45D5-808D-BB7B807AAB16}" sibTransId="{4787709F-D638-4115-B9B8-A60AD6F1DE3F}"/>
    <dgm:cxn modelId="{B4B9C4CD-00A3-4362-B8E5-1518305805ED}" srcId="{16211A70-A78F-4121-864A-480A41D4D682}" destId="{85207A80-0991-4AEA-B678-07BA9486DA01}" srcOrd="0" destOrd="0" parTransId="{4D6CE34C-BB4A-40B2-8F9E-FA77683E177E}" sibTransId="{9DB02D19-8FFE-48B3-A0A7-6923B5A229BD}"/>
    <dgm:cxn modelId="{F1F631CE-F48D-4F58-A29E-AF065135D7FC}" srcId="{8C6CD815-5BEC-4FC8-B1FB-7452090550F0}" destId="{209020F0-2578-457D-B798-559A21F77A00}" srcOrd="0" destOrd="0" parTransId="{B45B80AB-7FFC-4734-8D16-6E6729D01D49}" sibTransId="{D108E08B-DF1B-42F3-865A-6653745218E6}"/>
    <dgm:cxn modelId="{EF8142D5-4D60-4D56-8843-E45A3E7FD29D}" type="presOf" srcId="{85207A80-0991-4AEA-B678-07BA9486DA01}" destId="{95642E15-5462-423B-A1F9-54B1333F5297}" srcOrd="0" destOrd="0" presId="urn:microsoft.com/office/officeart/2005/8/layout/vList5"/>
    <dgm:cxn modelId="{FB993CD6-F7BE-4B65-B4C9-02EC952C52C9}" type="presOf" srcId="{405F8B3D-597F-4813-ADAE-0807590455C8}" destId="{484A5AC8-C8D1-4521-87CB-427E800AE7BF}" srcOrd="0" destOrd="0" presId="urn:microsoft.com/office/officeart/2005/8/layout/vList5"/>
    <dgm:cxn modelId="{F3ADE6E1-F97C-4B36-86F8-9331DEA05373}" srcId="{8C6CD815-5BEC-4FC8-B1FB-7452090550F0}" destId="{16211A70-A78F-4121-864A-480A41D4D682}" srcOrd="2" destOrd="0" parTransId="{4B3B6A3A-EF9E-4458-A711-11BFDB0A6997}" sibTransId="{DE89ECE1-399F-463F-AB9A-71AF10797339}"/>
    <dgm:cxn modelId="{B069D5F9-922B-4D88-80F8-A541CF8528B3}" srcId="{405F8B3D-597F-4813-ADAE-0807590455C8}" destId="{5BA2F987-04AA-481F-910F-E2358CE0D11C}" srcOrd="0" destOrd="0" parTransId="{829B1D96-E134-44BE-B76F-8FA2FD233F31}" sibTransId="{A58D69ED-060C-4B78-96A5-65F7A0AB3BD3}"/>
    <dgm:cxn modelId="{2B0596E7-6BB2-4128-8C59-1E106ACF5CBE}" type="presParOf" srcId="{D3BD4FC4-EBB2-4362-8123-79C26546FE43}" destId="{378CB51B-6752-454C-B518-2397478C4265}" srcOrd="0" destOrd="0" presId="urn:microsoft.com/office/officeart/2005/8/layout/vList5"/>
    <dgm:cxn modelId="{81FD5A5E-390E-4564-BC2A-54482303ABC5}" type="presParOf" srcId="{378CB51B-6752-454C-B518-2397478C4265}" destId="{7028C77B-ADC2-4D13-86FF-3E56A0EAD1D6}" srcOrd="0" destOrd="0" presId="urn:microsoft.com/office/officeart/2005/8/layout/vList5"/>
    <dgm:cxn modelId="{F34CC1CE-7386-495A-8EBE-0583ED4175AB}" type="presParOf" srcId="{378CB51B-6752-454C-B518-2397478C4265}" destId="{5DC8D841-A984-47FE-994B-1F195F2A1F81}" srcOrd="1" destOrd="0" presId="urn:microsoft.com/office/officeart/2005/8/layout/vList5"/>
    <dgm:cxn modelId="{842F9CBD-E71E-427F-BE33-32A4675F0F2D}" type="presParOf" srcId="{D3BD4FC4-EBB2-4362-8123-79C26546FE43}" destId="{232606C5-0939-4D4B-A1D6-D7E5F2ED6B03}" srcOrd="1" destOrd="0" presId="urn:microsoft.com/office/officeart/2005/8/layout/vList5"/>
    <dgm:cxn modelId="{D87A1B15-532F-4ED0-8875-1DF00E9997E3}" type="presParOf" srcId="{D3BD4FC4-EBB2-4362-8123-79C26546FE43}" destId="{373EA575-097A-4D40-988C-9BCD50CA9AEC}" srcOrd="2" destOrd="0" presId="urn:microsoft.com/office/officeart/2005/8/layout/vList5"/>
    <dgm:cxn modelId="{8DDED1B1-FADC-40C6-9A16-7F0F740F2DAD}" type="presParOf" srcId="{373EA575-097A-4D40-988C-9BCD50CA9AEC}" destId="{484A5AC8-C8D1-4521-87CB-427E800AE7BF}" srcOrd="0" destOrd="0" presId="urn:microsoft.com/office/officeart/2005/8/layout/vList5"/>
    <dgm:cxn modelId="{FEA4B7EE-01E4-4454-B204-1E5EFE3A9E18}" type="presParOf" srcId="{373EA575-097A-4D40-988C-9BCD50CA9AEC}" destId="{F08518D2-BA0F-4549-B5BE-667586B25ECB}" srcOrd="1" destOrd="0" presId="urn:microsoft.com/office/officeart/2005/8/layout/vList5"/>
    <dgm:cxn modelId="{67BA4B15-C19C-4C56-842D-5D788BBC7DF3}" type="presParOf" srcId="{D3BD4FC4-EBB2-4362-8123-79C26546FE43}" destId="{FC4276FC-3D47-4A5C-85C3-D4C07FD820EF}" srcOrd="3" destOrd="0" presId="urn:microsoft.com/office/officeart/2005/8/layout/vList5"/>
    <dgm:cxn modelId="{E25A679D-7B3D-4FDD-B27B-E50B547C79F6}" type="presParOf" srcId="{D3BD4FC4-EBB2-4362-8123-79C26546FE43}" destId="{BC9E9406-7978-4C17-A932-B76F19E8906F}" srcOrd="4" destOrd="0" presId="urn:microsoft.com/office/officeart/2005/8/layout/vList5"/>
    <dgm:cxn modelId="{F93DC777-66C6-4FA7-88E9-68392D434CB4}" type="presParOf" srcId="{BC9E9406-7978-4C17-A932-B76F19E8906F}" destId="{E14AC018-6EB4-44F7-A7E3-FB60B1523F6D}" srcOrd="0" destOrd="0" presId="urn:microsoft.com/office/officeart/2005/8/layout/vList5"/>
    <dgm:cxn modelId="{C41C1D62-4546-4CFA-AE9A-D85F01BE8203}" type="presParOf" srcId="{BC9E9406-7978-4C17-A932-B76F19E8906F}" destId="{95642E15-5462-423B-A1F9-54B1333F5297}" srcOrd="1" destOrd="0" presId="urn:microsoft.com/office/officeart/2005/8/layout/vList5"/>
    <dgm:cxn modelId="{30D4BD84-4598-43B6-8CC1-B2ED50C4BB10}" type="presParOf" srcId="{D3BD4FC4-EBB2-4362-8123-79C26546FE43}" destId="{C0F50D27-2ABD-40E3-9A5E-54F9DB70F160}" srcOrd="5" destOrd="0" presId="urn:microsoft.com/office/officeart/2005/8/layout/vList5"/>
    <dgm:cxn modelId="{517A0AF8-8543-43E7-9654-2DB4A0730558}" type="presParOf" srcId="{D3BD4FC4-EBB2-4362-8123-79C26546FE43}" destId="{E07ACF9F-E114-45B7-90C7-C40383AF2067}" srcOrd="6" destOrd="0" presId="urn:microsoft.com/office/officeart/2005/8/layout/vList5"/>
    <dgm:cxn modelId="{C831F4F7-B4C7-4ED0-A244-ABA9807DFB7E}" type="presParOf" srcId="{E07ACF9F-E114-45B7-90C7-C40383AF2067}" destId="{3AE0CAEB-27D9-4691-B0A2-2383657D4E85}" srcOrd="0" destOrd="0" presId="urn:microsoft.com/office/officeart/2005/8/layout/vList5"/>
    <dgm:cxn modelId="{2D93B782-28D8-484F-9C4F-E6362C6BB0F5}" type="presParOf" srcId="{E07ACF9F-E114-45B7-90C7-C40383AF2067}" destId="{C68CD01B-D303-43C4-B994-ED6D8D516C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BE9D3-1567-43E8-B8A7-42805A984284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1D505-3B5B-49FA-96FD-CDCEC921B47F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D20-5ADA-4187-9071-4CB432B2A724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HTML and ARIA play important roles in making digital products accessible, especially when it comes to assistive technology (AT) such as screen readers. </a:t>
          </a:r>
          <a:endParaRPr lang="en-US" sz="1800" kern="1200"/>
        </a:p>
      </dsp:txBody>
      <dsp:txXfrm>
        <a:off x="1113940" y="1902"/>
        <a:ext cx="9392515" cy="964450"/>
      </dsp:txXfrm>
    </dsp:sp>
    <dsp:sp modelId="{BED80FD3-54CF-4ACC-8E4C-5AE0A25FFD9C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32078-86AC-470D-A949-E797F3621554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AA95-47BA-4673-9BFF-AD08126F8101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Both are used to convert content into an alternate format, such as Braille or Text-to-Speech (TTS).</a:t>
          </a:r>
          <a:endParaRPr lang="en-US" sz="1800" kern="1200"/>
        </a:p>
      </dsp:txBody>
      <dsp:txXfrm>
        <a:off x="1113940" y="1207466"/>
        <a:ext cx="9392515" cy="964450"/>
      </dsp:txXfrm>
    </dsp:sp>
    <dsp:sp modelId="{2F0F4ED3-9CE7-423B-A6F8-7BA520F2B5BE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A5612-73D3-4D38-9F18-970B47EAEC1B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8493-7E55-43EF-89DB-CF8E02B7E65E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ARIA is not a true programming language but a set of attributes you can add to HTML elements to increase their accessibility. These attributes communicate role, state, and property to assistive technologies via accessibility APIs found in modern browsers. </a:t>
          </a:r>
          <a:endParaRPr lang="en-US" sz="1800" kern="1200"/>
        </a:p>
      </dsp:txBody>
      <dsp:txXfrm>
        <a:off x="1113940" y="2413029"/>
        <a:ext cx="9392515" cy="964450"/>
      </dsp:txXfrm>
    </dsp:sp>
    <dsp:sp modelId="{89868F8B-DDDD-4C31-96F6-2645C978A4F9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E07DA-27BD-4774-A5D6-D41CCE147637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19DB7-AC55-453F-BAAC-12A8550AF739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This communication happens through the accessibility tree.</a:t>
          </a:r>
          <a:endParaRPr lang="en-US" sz="1800" kern="1200"/>
        </a:p>
      </dsp:txBody>
      <dsp:txXfrm>
        <a:off x="1113940" y="3618592"/>
        <a:ext cx="9392515" cy="96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2A427-3112-4BC5-9A2F-3B4DD7927D3E}">
      <dsp:nvSpPr>
        <dsp:cNvPr id="0" name=""/>
        <dsp:cNvSpPr/>
      </dsp:nvSpPr>
      <dsp:spPr>
        <a:xfrm>
          <a:off x="4323206" y="877341"/>
          <a:ext cx="67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9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301" y="919530"/>
        <a:ext cx="35304" cy="7060"/>
      </dsp:txXfrm>
    </dsp:sp>
    <dsp:sp modelId="{46318DB9-523D-409E-BB27-F3E81579904C}">
      <dsp:nvSpPr>
        <dsp:cNvPr id="0" name=""/>
        <dsp:cNvSpPr/>
      </dsp:nvSpPr>
      <dsp:spPr>
        <a:xfrm>
          <a:off x="1255034" y="2069"/>
          <a:ext cx="3069972" cy="18419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ARIA is a set of attributes you can add to HTML elements that define ways to make web content and applications accessible to users with disabilities who use assistive technologies (AT). </a:t>
          </a:r>
          <a:endParaRPr lang="en-US" sz="1600" kern="1200"/>
        </a:p>
      </dsp:txBody>
      <dsp:txXfrm>
        <a:off x="1255034" y="2069"/>
        <a:ext cx="3069972" cy="1841983"/>
      </dsp:txXfrm>
    </dsp:sp>
    <dsp:sp modelId="{5A15FBE0-4B15-49F2-B1F2-A7A2A651EA26}">
      <dsp:nvSpPr>
        <dsp:cNvPr id="0" name=""/>
        <dsp:cNvSpPr/>
      </dsp:nvSpPr>
      <dsp:spPr>
        <a:xfrm>
          <a:off x="2790020" y="1842253"/>
          <a:ext cx="3776066" cy="675493"/>
        </a:xfrm>
        <a:custGeom>
          <a:avLst/>
          <a:gdLst/>
          <a:ahLst/>
          <a:cxnLst/>
          <a:rect l="0" t="0" r="0" b="0"/>
          <a:pathLst>
            <a:path>
              <a:moveTo>
                <a:pt x="3776066" y="0"/>
              </a:moveTo>
              <a:lnTo>
                <a:pt x="3776066" y="354846"/>
              </a:lnTo>
              <a:lnTo>
                <a:pt x="0" y="354846"/>
              </a:lnTo>
              <a:lnTo>
                <a:pt x="0" y="675493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2015" y="2176469"/>
        <a:ext cx="192075" cy="7060"/>
      </dsp:txXfrm>
    </dsp:sp>
    <dsp:sp modelId="{133EE45C-D018-4A4B-A461-6B3357C3E0F6}">
      <dsp:nvSpPr>
        <dsp:cNvPr id="0" name=""/>
        <dsp:cNvSpPr/>
      </dsp:nvSpPr>
      <dsp:spPr>
        <a:xfrm>
          <a:off x="5031100" y="2069"/>
          <a:ext cx="3069972" cy="1841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When accessibility issues cannot be managed with native HTML, ARIA can help bridge those gaps.</a:t>
          </a:r>
          <a:endParaRPr lang="en-US" sz="1600" kern="1200"/>
        </a:p>
      </dsp:txBody>
      <dsp:txXfrm>
        <a:off x="5031100" y="2069"/>
        <a:ext cx="3069972" cy="1841983"/>
      </dsp:txXfrm>
    </dsp:sp>
    <dsp:sp modelId="{D6712485-A5F3-407F-8599-498B073FD8B5}">
      <dsp:nvSpPr>
        <dsp:cNvPr id="0" name=""/>
        <dsp:cNvSpPr/>
      </dsp:nvSpPr>
      <dsp:spPr>
        <a:xfrm>
          <a:off x="4323206" y="3425418"/>
          <a:ext cx="67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9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301" y="3467608"/>
        <a:ext cx="35304" cy="7060"/>
      </dsp:txXfrm>
    </dsp:sp>
    <dsp:sp modelId="{8A9468EF-0179-44AD-8AEF-36C8354D50FA}">
      <dsp:nvSpPr>
        <dsp:cNvPr id="0" name=""/>
        <dsp:cNvSpPr/>
      </dsp:nvSpPr>
      <dsp:spPr>
        <a:xfrm>
          <a:off x="1255034" y="2550146"/>
          <a:ext cx="3069972" cy="1841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formal name for ARIA is “Web Accessibility Initiative - Accessible Rich Internet Applications (WAI-ARIA).” </a:t>
          </a:r>
          <a:endParaRPr lang="en-US" sz="1600" kern="1200"/>
        </a:p>
      </dsp:txBody>
      <dsp:txXfrm>
        <a:off x="1255034" y="2550146"/>
        <a:ext cx="3069972" cy="1841983"/>
      </dsp:txXfrm>
    </dsp:sp>
    <dsp:sp modelId="{704001D8-25A3-4115-A30F-545FD27C8912}">
      <dsp:nvSpPr>
        <dsp:cNvPr id="0" name=""/>
        <dsp:cNvSpPr/>
      </dsp:nvSpPr>
      <dsp:spPr>
        <a:xfrm>
          <a:off x="5031100" y="2550146"/>
          <a:ext cx="3069972" cy="1841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WAI-ARIA is a technical specification published by the World Wide Web Consortium (W3C), who are an international community that develops web standards. </a:t>
          </a:r>
          <a:endParaRPr lang="en-US" sz="1600" kern="1200"/>
        </a:p>
      </dsp:txBody>
      <dsp:txXfrm>
        <a:off x="5031100" y="2550146"/>
        <a:ext cx="3069972" cy="1841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1EC8E-641F-4C34-96C4-7FF98DE45879}">
      <dsp:nvSpPr>
        <dsp:cNvPr id="0" name=""/>
        <dsp:cNvSpPr/>
      </dsp:nvSpPr>
      <dsp:spPr>
        <a:xfrm>
          <a:off x="0" y="37240"/>
          <a:ext cx="9356107" cy="1164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ARIA is not supported by all technologies.</a:t>
          </a:r>
          <a:endParaRPr lang="en-US" sz="2100" kern="1200" dirty="0"/>
        </a:p>
      </dsp:txBody>
      <dsp:txXfrm>
        <a:off x="56859" y="94099"/>
        <a:ext cx="9242389" cy="1051053"/>
      </dsp:txXfrm>
    </dsp:sp>
    <dsp:sp modelId="{C059D1FE-20BC-4ED2-A944-0F790D087945}">
      <dsp:nvSpPr>
        <dsp:cNvPr id="0" name=""/>
        <dsp:cNvSpPr/>
      </dsp:nvSpPr>
      <dsp:spPr>
        <a:xfrm>
          <a:off x="0" y="1262491"/>
          <a:ext cx="9356107" cy="1164771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However, support for ARIA is most definitely growing. Those who do support ARIA include browsers, AT (i.e. screen readers, magnifiers, text-to-speech, etc.), applications, and JavaScript toolkits.</a:t>
          </a:r>
          <a:endParaRPr lang="en-US" sz="2100" kern="1200"/>
        </a:p>
      </dsp:txBody>
      <dsp:txXfrm>
        <a:off x="56859" y="1319350"/>
        <a:ext cx="9242389" cy="1051053"/>
      </dsp:txXfrm>
    </dsp:sp>
    <dsp:sp modelId="{BC524270-8A26-47D4-8649-264C2146907E}">
      <dsp:nvSpPr>
        <dsp:cNvPr id="0" name=""/>
        <dsp:cNvSpPr/>
      </dsp:nvSpPr>
      <dsp:spPr>
        <a:xfrm>
          <a:off x="0" y="2487743"/>
          <a:ext cx="9356107" cy="1164771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It’s a very complex set of standards, so complete support is difficult to achieve. </a:t>
          </a:r>
          <a:endParaRPr lang="en-US" sz="2100" kern="1200"/>
        </a:p>
      </dsp:txBody>
      <dsp:txXfrm>
        <a:off x="56859" y="2544602"/>
        <a:ext cx="9242389" cy="1051053"/>
      </dsp:txXfrm>
    </dsp:sp>
    <dsp:sp modelId="{7A125BB1-3969-4B1D-B80A-DD0388158ECB}">
      <dsp:nvSpPr>
        <dsp:cNvPr id="0" name=""/>
        <dsp:cNvSpPr/>
      </dsp:nvSpPr>
      <dsp:spPr>
        <a:xfrm>
          <a:off x="0" y="3712995"/>
          <a:ext cx="9356107" cy="11647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Even so, almost all current versions of the technologies mentioned do support at least some of ARIA.</a:t>
          </a:r>
          <a:endParaRPr lang="en-US" sz="2100" kern="1200"/>
        </a:p>
      </dsp:txBody>
      <dsp:txXfrm>
        <a:off x="56859" y="3769854"/>
        <a:ext cx="9242389" cy="105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AC34F-AB13-4BFA-931B-2C9893E45462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There are three main components used in ARIA:</a:t>
          </a:r>
          <a:endParaRPr lang="en-US" sz="2000" kern="1200"/>
        </a:p>
      </dsp:txBody>
      <dsp:txXfrm>
        <a:off x="0" y="3275482"/>
        <a:ext cx="10515600" cy="580546"/>
      </dsp:txXfrm>
    </dsp:sp>
    <dsp:sp modelId="{B492649E-356D-4CAD-A7AF-6CB331A00576}">
      <dsp:nvSpPr>
        <dsp:cNvPr id="0" name=""/>
        <dsp:cNvSpPr/>
      </dsp:nvSpPr>
      <dsp:spPr>
        <a:xfrm>
          <a:off x="5134" y="3834527"/>
          <a:ext cx="3501776" cy="494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Roles</a:t>
          </a:r>
          <a:endParaRPr lang="en-US" sz="2900" kern="1200"/>
        </a:p>
      </dsp:txBody>
      <dsp:txXfrm>
        <a:off x="5134" y="3834527"/>
        <a:ext cx="3501776" cy="494539"/>
      </dsp:txXfrm>
    </dsp:sp>
    <dsp:sp modelId="{D38B8127-8998-414D-B756-386D300A2F3A}">
      <dsp:nvSpPr>
        <dsp:cNvPr id="0" name=""/>
        <dsp:cNvSpPr/>
      </dsp:nvSpPr>
      <dsp:spPr>
        <a:xfrm>
          <a:off x="3506911" y="3834527"/>
          <a:ext cx="3501776" cy="49453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States</a:t>
          </a:r>
          <a:endParaRPr lang="en-US" sz="2900" kern="1200"/>
        </a:p>
      </dsp:txBody>
      <dsp:txXfrm>
        <a:off x="3506911" y="3834527"/>
        <a:ext cx="3501776" cy="494539"/>
      </dsp:txXfrm>
    </dsp:sp>
    <dsp:sp modelId="{C2071C97-56D0-4A36-AAC6-35072421FFB8}">
      <dsp:nvSpPr>
        <dsp:cNvPr id="0" name=""/>
        <dsp:cNvSpPr/>
      </dsp:nvSpPr>
      <dsp:spPr>
        <a:xfrm>
          <a:off x="7008688" y="3834527"/>
          <a:ext cx="3501776" cy="49453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Properties</a:t>
          </a:r>
          <a:endParaRPr lang="en-US" sz="2900" kern="1200"/>
        </a:p>
      </dsp:txBody>
      <dsp:txXfrm>
        <a:off x="7008688" y="3834527"/>
        <a:ext cx="3501776" cy="494539"/>
      </dsp:txXfrm>
    </dsp:sp>
    <dsp:sp modelId="{A4657BDA-A79F-4DF6-A858-DCB37418B5B0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For example, ARIA enables accessible JavaScript widgets, form hints and error messages, live content updates, and more.</a:t>
          </a:r>
          <a:endParaRPr lang="en-US" sz="2000" kern="1200"/>
        </a:p>
      </dsp:txBody>
      <dsp:txXfrm rot="10800000">
        <a:off x="0" y="1638125"/>
        <a:ext cx="10515600" cy="1074383"/>
      </dsp:txXfrm>
    </dsp:sp>
    <dsp:sp modelId="{A1DBB251-BFAA-49B7-9635-85601DB92FFB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It supplements HTML so that interactions and widgets commonly used in applications can be passed to assistive technologies when there is not otherwise a mechanism. </a:t>
          </a:r>
          <a:endParaRPr lang="en-US" sz="2000" kern="1200"/>
        </a:p>
      </dsp:txBody>
      <dsp:txXfrm rot="10800000">
        <a:off x="0" y="769"/>
        <a:ext cx="10515600" cy="1074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89629-4F23-43BD-8AA9-E94586679C44}">
      <dsp:nvSpPr>
        <dsp:cNvPr id="0" name=""/>
        <dsp:cNvSpPr/>
      </dsp:nvSpPr>
      <dsp:spPr>
        <a:xfrm>
          <a:off x="729703" y="398427"/>
          <a:ext cx="1123613" cy="1123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8A9C0-DF27-4ACD-9790-57F53C1C459E}">
      <dsp:nvSpPr>
        <dsp:cNvPr id="0" name=""/>
        <dsp:cNvSpPr/>
      </dsp:nvSpPr>
      <dsp:spPr>
        <a:xfrm>
          <a:off x="43051" y="1870334"/>
          <a:ext cx="2496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Roles</a:t>
          </a:r>
          <a:r>
            <a:rPr lang="en-US" sz="1500" b="0" i="0" kern="1200"/>
            <a:t> define what an element is or does on the page or app.</a:t>
          </a:r>
          <a:endParaRPr lang="en-US" sz="1500" kern="1200"/>
        </a:p>
      </dsp:txBody>
      <dsp:txXfrm>
        <a:off x="43051" y="1870334"/>
        <a:ext cx="2496918" cy="720000"/>
      </dsp:txXfrm>
    </dsp:sp>
    <dsp:sp modelId="{ED451E8C-EE5F-4529-B315-35169D527D81}">
      <dsp:nvSpPr>
        <dsp:cNvPr id="0" name=""/>
        <dsp:cNvSpPr/>
      </dsp:nvSpPr>
      <dsp:spPr>
        <a:xfrm>
          <a:off x="3663583" y="398427"/>
          <a:ext cx="1123613" cy="1123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39511-09BE-4C7D-8324-EE54433646ED}">
      <dsp:nvSpPr>
        <dsp:cNvPr id="0" name=""/>
        <dsp:cNvSpPr/>
      </dsp:nvSpPr>
      <dsp:spPr>
        <a:xfrm>
          <a:off x="2976930" y="1870334"/>
          <a:ext cx="2496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Properties</a:t>
          </a:r>
          <a:r>
            <a:rPr lang="en-US" sz="1500" b="0" i="0" kern="1200"/>
            <a:t> express characteristics or relationships to an object.</a:t>
          </a:r>
          <a:endParaRPr lang="en-US" sz="1500" kern="1200"/>
        </a:p>
      </dsp:txBody>
      <dsp:txXfrm>
        <a:off x="2976930" y="1870334"/>
        <a:ext cx="2496918" cy="720000"/>
      </dsp:txXfrm>
    </dsp:sp>
    <dsp:sp modelId="{F216D5C4-B2E9-4610-807A-47393863AF07}">
      <dsp:nvSpPr>
        <dsp:cNvPr id="0" name=""/>
        <dsp:cNvSpPr/>
      </dsp:nvSpPr>
      <dsp:spPr>
        <a:xfrm>
          <a:off x="2196643" y="3214564"/>
          <a:ext cx="1123613" cy="1123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EB2E1-BB58-4F2F-BC75-CD576E91F54F}">
      <dsp:nvSpPr>
        <dsp:cNvPr id="0" name=""/>
        <dsp:cNvSpPr/>
      </dsp:nvSpPr>
      <dsp:spPr>
        <a:xfrm>
          <a:off x="1509991" y="4686471"/>
          <a:ext cx="2496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States/values</a:t>
          </a:r>
          <a:r>
            <a:rPr lang="en-US" sz="1500" b="0" i="0" kern="1200"/>
            <a:t> define the current conditions or data values associated with the element.</a:t>
          </a:r>
          <a:endParaRPr lang="en-US" sz="1500" kern="1200"/>
        </a:p>
      </dsp:txBody>
      <dsp:txXfrm>
        <a:off x="1509991" y="4686471"/>
        <a:ext cx="2496918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8D841-A984-47FE-994B-1F195F2A1F81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Examples: aria-dropeffect and aria-grabbed (i.e. aria-grabbed=“true”)</a:t>
          </a:r>
          <a:endParaRPr lang="en-US" sz="1900" kern="1200"/>
        </a:p>
      </dsp:txBody>
      <dsp:txXfrm rot="-5400000">
        <a:off x="3785615" y="147831"/>
        <a:ext cx="6689078" cy="756160"/>
      </dsp:txXfrm>
    </dsp:sp>
    <dsp:sp modelId="{7028C77B-ADC2-4D13-86FF-3E56A0EAD1D6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Drag-and-Drop Attributes</a:t>
          </a:r>
          <a:endParaRPr lang="en-US" sz="2900" kern="1200"/>
        </a:p>
      </dsp:txBody>
      <dsp:txXfrm>
        <a:off x="51133" y="53310"/>
        <a:ext cx="3683350" cy="945199"/>
      </dsp:txXfrm>
    </dsp:sp>
    <dsp:sp modelId="{F08518D2-BA0F-4549-B5BE-667586B25ECB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Examples: aria-atomic, aria-busy, and aria-live (i.e. aria-live=“polite”)</a:t>
          </a:r>
          <a:endParaRPr lang="en-US" sz="1900" kern="1200"/>
        </a:p>
      </dsp:txBody>
      <dsp:txXfrm rot="-5400000">
        <a:off x="3785615" y="1247670"/>
        <a:ext cx="6689078" cy="756160"/>
      </dsp:txXfrm>
    </dsp:sp>
    <dsp:sp modelId="{484A5AC8-C8D1-4521-87CB-427E800AE7BF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Live Region Attributes</a:t>
          </a:r>
          <a:endParaRPr lang="en-US" sz="2900" kern="1200"/>
        </a:p>
      </dsp:txBody>
      <dsp:txXfrm>
        <a:off x="51133" y="1153149"/>
        <a:ext cx="3683350" cy="945199"/>
      </dsp:txXfrm>
    </dsp:sp>
    <dsp:sp modelId="{95642E15-5462-423B-A1F9-54B1333F5297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Examples include aria-describedby and aria-labelledby (i.e. aria-labelledby=“uid-123”).</a:t>
          </a:r>
          <a:endParaRPr lang="en-US" sz="1900" kern="1200"/>
        </a:p>
      </dsp:txBody>
      <dsp:txXfrm rot="-5400000">
        <a:off x="3785615" y="2347509"/>
        <a:ext cx="6689078" cy="756160"/>
      </dsp:txXfrm>
    </dsp:sp>
    <dsp:sp modelId="{E14AC018-6EB4-44F7-A7E3-FB60B1523F6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Relationship Attributes</a:t>
          </a:r>
          <a:endParaRPr lang="en-US" sz="2900" kern="1200"/>
        </a:p>
      </dsp:txBody>
      <dsp:txXfrm>
        <a:off x="51133" y="2252988"/>
        <a:ext cx="3683350" cy="945199"/>
      </dsp:txXfrm>
    </dsp:sp>
    <dsp:sp modelId="{C68CD01B-D303-43C4-B994-ED6D8D516C2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Examples include aria-autocomplete, aria-checked, aria-disabled, aria-label, and aria-required (i.e. aria-required=“true”)</a:t>
          </a:r>
          <a:endParaRPr lang="en-US" sz="1900" kern="1200"/>
        </a:p>
      </dsp:txBody>
      <dsp:txXfrm rot="-5400000">
        <a:off x="3785615" y="3447347"/>
        <a:ext cx="6689078" cy="756160"/>
      </dsp:txXfrm>
    </dsp:sp>
    <dsp:sp modelId="{3AE0CAEB-27D9-4691-B0A2-2383657D4E85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Widget Attributes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33B-9A99-67FD-C34C-8E0A2CE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BAEA-21EB-8743-7D09-1CAD26BB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5236-F868-4892-8915-D1C21AE8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F126-BC31-3AC0-F264-0B2AA76F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C452-9D25-87A8-3C7C-BB66626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1903-EE65-11E8-C25C-A264855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21FFC-FB86-7B35-B782-C97290A5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05D9-D815-E9CA-DD1A-C4739173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A751-2A94-F925-968E-26E2631A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26F0-3132-4D87-7CB6-51B79B84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764BA-7913-8525-292E-782A64E4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0AD78-3A6B-0028-71C8-813D7276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AD93-DCA8-5DCD-2E4E-7DC6A15E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B171-BED5-3EC4-CE83-3382C87F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F7B-C0EF-5FBC-4A70-55FDB31E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1998-AE65-EEFD-1870-588A09ED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29E6-92C7-EBB8-8CA6-32E9D5BA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EFCE-F190-6B30-2C0C-CE051A7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6D81-1402-E9EB-E68A-A19FA491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771F-BD50-C559-6FDD-D7C909D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E3A3-B3D7-BB73-BC3A-AC107D52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42A75-E4D7-7D98-BA48-429DC775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473B-6E36-9BE3-CF3A-F4B3E69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652E-6976-291D-CAD9-D26A2B1B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182B-D882-C549-525D-E92D273E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719-273E-7F0E-5CD5-6AEAC5F1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3A81-EC7A-5456-F49F-0B7EAC058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E9DE-9771-21E3-FD4E-E6C97D2DA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13CB-749A-5FE4-1164-D2EDEABC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4B033-949C-4569-9582-73C9AF3F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6FCB-5C50-A7D4-FF0A-77D62FB0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388A-8ACA-F5B5-18F9-A74CAFF8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32D1-0705-22F4-A3DC-5514DB64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3301-ED04-082E-1B67-FC4BA353B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8F2F2-C847-2C6C-9C86-0D424019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9485D-C69B-F699-9976-8B5E0C65D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A464D-2169-4EA8-EB6B-F02EB2D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3D59F-2AC2-29BB-A38B-443E48B2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0B6C6-47AF-3B4A-50B7-95A16874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3966-5223-CD59-229F-C0707C2E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691E3-39C9-875D-3A5C-CCABB3FC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6A2A0-AFDE-34ED-8581-7A56F377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BF03-A6D5-01DA-EA2F-54891C7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8673D-517B-B019-6304-313B014F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505B3-938B-9633-BB8B-B1759EA9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105D0-BC96-3332-D299-02C7F1CA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D6E3-5EBD-74B7-8702-4F635FDA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E96F-510F-E65A-C5C3-0B2D7A42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762A-47F3-3679-EB88-A98E8F62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FE965-9492-4F70-4096-CBC6D534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B8AD-D01D-EE6F-F674-7E8E4AED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B1371-EC1E-E2E6-F265-439F375B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44A0-5BFE-F3F8-BE92-09429ED4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B5911-3370-A8C4-70AE-C18FCDE3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BADC9-3557-BF75-D043-8C0F4B4A8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C2F1-FE2F-7444-7BB3-980C1A8F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9497D-087D-A0FD-3953-1F6F782E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88A4B-3FBC-8FB2-6AC7-52D5FDAF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F28B8-1A53-0164-1CA4-2C2FD120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B6E5-5C49-DE96-41D0-663D143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26D7-50C9-4336-9ACA-95CDE624B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D76E-C703-48D8-ACDA-8BBCC1170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C154-2BD1-9200-77AE-6AF107EE3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1EE6-6227-A07E-1367-99B1AC6C3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3830-16AA-460F-A658-1BE1A538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aditus.io/aria/aria-label/#when-to-u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ditus.io/aria/aria-label/#how-to-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4B075-CFC9-F743-0BE9-1C8926C0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ARIA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FE2B2-4C72-001E-BA2B-C37FD1FF3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b="0" i="0">
                <a:solidFill>
                  <a:srgbClr val="FFFFFF"/>
                </a:solidFill>
                <a:effectLst/>
                <a:latin typeface="Circular"/>
              </a:rPr>
              <a:t>Accessible Rich Internet Applications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25C5-FC4E-1CC4-8633-FA94175B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 u="sng">
                <a:effectLst/>
                <a:latin typeface="Source Sans Pro" panose="020B0503030403020204" pitchFamily="34" charset="0"/>
                <a:hlinkClick r:id="rId2"/>
              </a:rPr>
              <a:t>When to use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33CE-D0F7-097C-E074-12E88AD8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3" y="1970968"/>
            <a:ext cx="4749206" cy="426799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 should use it when you have non-textual indication of an element's purpose, but still need to provide text alternates for users who use assistive technology, such as screen readers.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75F28-17AA-6917-648D-14D544C1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182565"/>
            <a:ext cx="5150277" cy="2317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FD756-9D55-CC5E-B459-C5BBD33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aria-label vs. aria-labelledby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F039-D188-B69C-3043-83C79CCF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/>
              <a:t>When label text is visible on screen, you should use aria-labelledby instead of aria-label.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C3D82-1499-8421-9002-F49F6D8A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73471"/>
            <a:ext cx="5614416" cy="3144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B9E5F-14AD-385E-BBC9-253663B6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5" y="2873472"/>
            <a:ext cx="5614417" cy="31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7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CA6E-39C2-9D66-E1B3-88D7E9B3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Rules of ARIA</a:t>
            </a:r>
            <a:br>
              <a:rPr lang="en-US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62E4-F64B-D4DE-EA05-126EAA7D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60"/>
            <a:ext cx="10515600" cy="52911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 Semantic HTML Elements Where Possible</a:t>
            </a:r>
          </a:p>
          <a:p>
            <a:pPr marL="0" indent="0">
              <a:buNone/>
            </a:pPr>
            <a:endParaRPr lang="en-US" b="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Elements such as nav, article and button have default implicit ARIA statements of role="navigation", role="article" and role="button" respectively.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Before semantic HTML elements existed, it was common to have elements such as &lt;div class="main-navigation" role="navigation"&gt;.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Now we are able to use nav in place of div, but we no longer need to add role="navigation“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2.  Your Element Can Only Have One Role.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A9E3-5E96-D377-C543-24BFE5A2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321"/>
            <a:ext cx="10515600" cy="577627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endParaRPr lang="en-US" b="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Do Not Change Native Semantics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You should not apply a contrasting role to an element that is already semantic, as adding a role overrides the native semantics of an element. For example: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 as Many Semantic Elements as Possible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262626"/>
                </a:solidFill>
                <a:latin typeface="Roboto" panose="02000000000000000000" pitchFamily="2" charset="0"/>
              </a:rPr>
              <a:t> </a:t>
            </a:r>
            <a:r>
              <a:rPr lang="en-US" dirty="0"/>
              <a:t>Use alt Attribute for images.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71863-4B82-F613-83EA-15622079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98" y="2745902"/>
            <a:ext cx="4931594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B907E-09ED-077F-4358-EC433108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51" y="5134643"/>
            <a:ext cx="9003638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D99E2-C4DC-DDE1-3DA7-0CDE38561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2045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9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0B03A-A537-C22E-8944-BAD8F9EE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3800" b="1" i="0">
                <a:effectLst/>
                <a:latin typeface="Circular"/>
              </a:rPr>
              <a:t>Where does ARIA come from?</a:t>
            </a:r>
            <a:br>
              <a:rPr lang="en-US" sz="3800" b="1" i="0">
                <a:effectLst/>
                <a:latin typeface="Circular"/>
              </a:rPr>
            </a:br>
            <a:endParaRPr lang="en-US" sz="3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5FBCDF-D9FF-74DA-621D-9AA9AD0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7764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8229-CB71-B3ED-F420-8554ACC2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3800" b="1" i="0">
                <a:effectLst/>
                <a:latin typeface="Circular"/>
              </a:rPr>
              <a:t>Who is ARIA for?</a:t>
            </a:r>
            <a:br>
              <a:rPr lang="en-US" sz="3800" b="1" i="0">
                <a:effectLst/>
                <a:latin typeface="Circular"/>
              </a:rPr>
            </a:br>
            <a:endParaRPr lang="en-US" sz="3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0808C-999D-A33E-E46F-F9036F9C7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755107"/>
              </p:ext>
            </p:extLst>
          </p:nvPr>
        </p:nvGraphicFramePr>
        <p:xfrm>
          <a:off x="1188062" y="1304818"/>
          <a:ext cx="9356107" cy="491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1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06C101-8010-9446-6BCF-2E86CDD42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E865-95B2-1A7E-BC62-1F3E01AC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Circular"/>
              </a:rPr>
              <a:t>What can ARIA do?</a:t>
            </a:r>
            <a:br>
              <a:rPr lang="en-US" b="1" i="0" dirty="0">
                <a:effectLst/>
                <a:latin typeface="Circular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6A036D-BC30-AFC3-D7A9-967ECF33C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388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24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A5183AF-C96D-1248-233C-D8D7F81A68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099" y="945222"/>
          <a:ext cx="5516901" cy="580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6BC61B-ADA1-7200-6004-150B845EC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103" y="1137083"/>
            <a:ext cx="5833687" cy="732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91441-45F0-FF30-7703-FF70A2E89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103" y="2275336"/>
            <a:ext cx="5833687" cy="1392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5F39A-B820-E273-3FC8-70F7CC330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104" y="4099389"/>
            <a:ext cx="5833687" cy="1993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E37C1A-86C6-53F3-6155-64336617C1C2}"/>
              </a:ext>
            </a:extLst>
          </p:cNvPr>
          <p:cNvSpPr txBox="1"/>
          <p:nvPr/>
        </p:nvSpPr>
        <p:spPr>
          <a:xfrm>
            <a:off x="279971" y="185204"/>
            <a:ext cx="1151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three main features of ARIA are roles, properties, and states/values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12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E7CAA-3F41-54F9-77F9-867A233F2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537" b="2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6FA7-8C9C-EB07-EF18-926626BA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Circular"/>
              </a:rPr>
              <a:t>categories of states and properties: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79778FD-8199-E167-EF3A-3ECF5BFEE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719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93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DC550-E8B3-3744-15C7-A7DA8E40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ource Sans Pro" panose="020B0503030403020204" pitchFamily="34" charset="0"/>
              </a:rPr>
              <a:t>aria-label</a:t>
            </a:r>
            <a:br>
              <a:rPr lang="en-US" b="1" i="0"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BF2C-8CF4-8CA9-F7CA-0A3A8022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The aria-label should be used to provide a text alternative to an element that has no visible text on the screen.</a:t>
            </a:r>
          </a:p>
          <a:p>
            <a:r>
              <a:rPr lang="en-US" sz="2000"/>
              <a:t>By default, an HTML element will use its text content as the accessibility label. If an element has aria-label, the accessible name becomes the string that it's passed in the attribute.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EDA84-305D-4AFF-8F8C-AE093DA2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72268"/>
            <a:ext cx="5150277" cy="17382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BF94-F777-A4C8-C4FA-151C9005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548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1864AB"/>
                </a:solidFill>
                <a:effectLst/>
                <a:latin typeface="Source Sans Pro" panose="020B0503030403020204" pitchFamily="34" charset="0"/>
                <a:hlinkClick r:id="rId2"/>
              </a:rPr>
              <a:t>How to use</a:t>
            </a:r>
            <a:br>
              <a:rPr lang="en-US" b="1" i="0" u="sng" dirty="0">
                <a:solidFill>
                  <a:srgbClr val="1864AB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E56D-0817-52BB-5AA7-637D2D83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1"/>
            <a:ext cx="10515600" cy="5036532"/>
          </a:xfrm>
        </p:spPr>
        <p:txBody>
          <a:bodyPr/>
          <a:lstStyle/>
          <a:p>
            <a:r>
              <a:rPr lang="en-US" dirty="0"/>
              <a:t>You can make use of aria-label by adding it to certain Footnote1) HTML elements.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212529"/>
              </a:solidFill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 err="1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VoiceOver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 on OSX will read this button as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"menu, button"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 as shown in the image below.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3F779-7410-B440-ED40-FC5E0EE2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64" y="2107531"/>
            <a:ext cx="6890270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71A4FC-67BA-9610-9425-4072EE965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64" y="4956265"/>
            <a:ext cx="2514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8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790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Circular</vt:lpstr>
      <vt:lpstr>Roboto</vt:lpstr>
      <vt:lpstr>Segoe UI</vt:lpstr>
      <vt:lpstr>Source Sans Pro</vt:lpstr>
      <vt:lpstr>Office Theme</vt:lpstr>
      <vt:lpstr>ARIA</vt:lpstr>
      <vt:lpstr>PowerPoint Presentation</vt:lpstr>
      <vt:lpstr>Where does ARIA come from? </vt:lpstr>
      <vt:lpstr>Who is ARIA for? </vt:lpstr>
      <vt:lpstr>What can ARIA do? </vt:lpstr>
      <vt:lpstr>PowerPoint Presentation</vt:lpstr>
      <vt:lpstr>categories of states and properties:</vt:lpstr>
      <vt:lpstr>aria-label </vt:lpstr>
      <vt:lpstr>How to use </vt:lpstr>
      <vt:lpstr>When to use</vt:lpstr>
      <vt:lpstr>aria-label vs. aria-labelledby</vt:lpstr>
      <vt:lpstr>Rules of ARIA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</dc:title>
  <dc:creator>Sravya, S</dc:creator>
  <cp:lastModifiedBy>Sravya, S</cp:lastModifiedBy>
  <cp:revision>3</cp:revision>
  <dcterms:created xsi:type="dcterms:W3CDTF">2023-07-04T17:22:38Z</dcterms:created>
  <dcterms:modified xsi:type="dcterms:W3CDTF">2023-07-18T13:02:57Z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2023-07-04T17:22:38Z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1158c2e5-890e-441e-97a5-6b700fa5245a</vt:lpwstr>
  </property>
  <property fmtid="{D5CDD505-2E9C-101B-9397-08002B2CF9AE}" pid="8" name="MSIP_Label_ea60d57e-af5b-4752-ac57-3e4f28ca11dc_ContentBits">
    <vt:lpwstr>0</vt:lpwstr>
  </property>
</Properties>
</file>