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0" r:id="rId4"/>
    <p:sldId id="257" r:id="rId5"/>
    <p:sldId id="258" r:id="rId6"/>
    <p:sldId id="272" r:id="rId7"/>
    <p:sldId id="262" r:id="rId8"/>
    <p:sldId id="270" r:id="rId9"/>
    <p:sldId id="271" r:id="rId10"/>
    <p:sldId id="263" r:id="rId11"/>
    <p:sldId id="264" r:id="rId12"/>
    <p:sldId id="265" r:id="rId13"/>
    <p:sldId id="269"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D490D3-C001-43B3-B5EC-615A6D593E8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263DBFE-6BB4-4656-A160-987C13E7AD75}">
      <dgm:prSet/>
      <dgm:spPr/>
      <dgm:t>
        <a:bodyPr/>
        <a:lstStyle/>
        <a:p>
          <a:r>
            <a:rPr lang="en-US" b="0" i="0"/>
            <a:t>We can design our applications using different design architectures like the Model-View- ViewModel (MVVM), Model-View-Presenter (MVP), and Model-View-Controller (MVC). </a:t>
          </a:r>
          <a:endParaRPr lang="en-US"/>
        </a:p>
      </dgm:t>
    </dgm:pt>
    <dgm:pt modelId="{9DE5AAF9-F4CC-4169-8025-0CEC26DA62CB}" type="parTrans" cxnId="{2F74FF8B-04BD-4CE2-B676-A6F1C1223CEC}">
      <dgm:prSet/>
      <dgm:spPr/>
      <dgm:t>
        <a:bodyPr/>
        <a:lstStyle/>
        <a:p>
          <a:endParaRPr lang="en-US"/>
        </a:p>
      </dgm:t>
    </dgm:pt>
    <dgm:pt modelId="{8A34061F-B536-4B31-9510-D5888E3ED406}" type="sibTrans" cxnId="{2F74FF8B-04BD-4CE2-B676-A6F1C1223CEC}">
      <dgm:prSet/>
      <dgm:spPr/>
      <dgm:t>
        <a:bodyPr/>
        <a:lstStyle/>
        <a:p>
          <a:endParaRPr lang="en-US"/>
        </a:p>
      </dgm:t>
    </dgm:pt>
    <dgm:pt modelId="{A8F873FF-D649-47D7-8A08-34E97F2C0366}">
      <dgm:prSet/>
      <dgm:spPr/>
      <dgm:t>
        <a:bodyPr/>
        <a:lstStyle/>
        <a:p>
          <a:r>
            <a:rPr lang="en-US" b="0" i="0"/>
            <a:t>We use these architectures widely as they provide modularity to the code and ensure that it gets covered in the unit testing. </a:t>
          </a:r>
          <a:endParaRPr lang="en-US"/>
        </a:p>
      </dgm:t>
    </dgm:pt>
    <dgm:pt modelId="{3BA485D8-BC43-4CA3-A1C2-8F9FB5E1A5AD}" type="parTrans" cxnId="{56E74CB7-F3E5-4D82-9403-2B6A6DAE50E1}">
      <dgm:prSet/>
      <dgm:spPr/>
      <dgm:t>
        <a:bodyPr/>
        <a:lstStyle/>
        <a:p>
          <a:endParaRPr lang="en-US"/>
        </a:p>
      </dgm:t>
    </dgm:pt>
    <dgm:pt modelId="{7D6279F8-7E61-4042-AB3E-C5689BEB9598}" type="sibTrans" cxnId="{56E74CB7-F3E5-4D82-9403-2B6A6DAE50E1}">
      <dgm:prSet/>
      <dgm:spPr/>
      <dgm:t>
        <a:bodyPr/>
        <a:lstStyle/>
        <a:p>
          <a:endParaRPr lang="en-US"/>
        </a:p>
      </dgm:t>
    </dgm:pt>
    <dgm:pt modelId="{5F0CBA39-F3CF-4F4E-9FF4-34449262036C}">
      <dgm:prSet/>
      <dgm:spPr/>
      <dgm:t>
        <a:bodyPr/>
        <a:lstStyle/>
        <a:p>
          <a:r>
            <a:rPr lang="en-US" b="0" i="0"/>
            <a:t>The goal of these architectures is to separate responsibility for visualization, processing, and data management of UI applications.</a:t>
          </a:r>
          <a:endParaRPr lang="en-US"/>
        </a:p>
      </dgm:t>
    </dgm:pt>
    <dgm:pt modelId="{5622B8B0-DC82-4C7C-A3BF-A7B5F4125AA7}" type="parTrans" cxnId="{72B8A0FE-ADC6-49F4-B3F2-18120BAA6898}">
      <dgm:prSet/>
      <dgm:spPr/>
      <dgm:t>
        <a:bodyPr/>
        <a:lstStyle/>
        <a:p>
          <a:endParaRPr lang="en-US"/>
        </a:p>
      </dgm:t>
    </dgm:pt>
    <dgm:pt modelId="{F297C875-1506-4A12-99C4-0F3EBC432AC7}" type="sibTrans" cxnId="{72B8A0FE-ADC6-49F4-B3F2-18120BAA6898}">
      <dgm:prSet/>
      <dgm:spPr/>
      <dgm:t>
        <a:bodyPr/>
        <a:lstStyle/>
        <a:p>
          <a:endParaRPr lang="en-US"/>
        </a:p>
      </dgm:t>
    </dgm:pt>
    <dgm:pt modelId="{BF384DFE-E248-47AD-AF63-1CACF0B17279}" type="pres">
      <dgm:prSet presAssocID="{C5D490D3-C001-43B3-B5EC-615A6D593E88}" presName="root" presStyleCnt="0">
        <dgm:presLayoutVars>
          <dgm:dir/>
          <dgm:resizeHandles val="exact"/>
        </dgm:presLayoutVars>
      </dgm:prSet>
      <dgm:spPr/>
    </dgm:pt>
    <dgm:pt modelId="{997B37CE-A65B-4AD8-9BF7-C70AD0DFBBE9}" type="pres">
      <dgm:prSet presAssocID="{4263DBFE-6BB4-4656-A160-987C13E7AD75}" presName="compNode" presStyleCnt="0"/>
      <dgm:spPr/>
    </dgm:pt>
    <dgm:pt modelId="{3434F76B-328A-41DD-97DD-42379059D438}" type="pres">
      <dgm:prSet presAssocID="{4263DBFE-6BB4-4656-A160-987C13E7AD75}" presName="bgRect" presStyleLbl="bgShp" presStyleIdx="0" presStyleCnt="3"/>
      <dgm:spPr/>
    </dgm:pt>
    <dgm:pt modelId="{B1231504-A8EA-486F-A09E-B8AF2545D4C5}" type="pres">
      <dgm:prSet presAssocID="{4263DBFE-6BB4-4656-A160-987C13E7AD7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Diagram"/>
        </a:ext>
      </dgm:extLst>
    </dgm:pt>
    <dgm:pt modelId="{3810FED8-8582-46FB-A1D7-CCD076053757}" type="pres">
      <dgm:prSet presAssocID="{4263DBFE-6BB4-4656-A160-987C13E7AD75}" presName="spaceRect" presStyleCnt="0"/>
      <dgm:spPr/>
    </dgm:pt>
    <dgm:pt modelId="{4BF849C6-39AE-485D-A365-141916F88DD9}" type="pres">
      <dgm:prSet presAssocID="{4263DBFE-6BB4-4656-A160-987C13E7AD75}" presName="parTx" presStyleLbl="revTx" presStyleIdx="0" presStyleCnt="3">
        <dgm:presLayoutVars>
          <dgm:chMax val="0"/>
          <dgm:chPref val="0"/>
        </dgm:presLayoutVars>
      </dgm:prSet>
      <dgm:spPr/>
    </dgm:pt>
    <dgm:pt modelId="{4E64ADDF-7CBD-4E91-A2D1-ACCE6DB72108}" type="pres">
      <dgm:prSet presAssocID="{8A34061F-B536-4B31-9510-D5888E3ED406}" presName="sibTrans" presStyleCnt="0"/>
      <dgm:spPr/>
    </dgm:pt>
    <dgm:pt modelId="{82CDE839-FB72-4726-8BBC-760B16A71E85}" type="pres">
      <dgm:prSet presAssocID="{A8F873FF-D649-47D7-8A08-34E97F2C0366}" presName="compNode" presStyleCnt="0"/>
      <dgm:spPr/>
    </dgm:pt>
    <dgm:pt modelId="{9D57759A-B999-4B2E-B992-9E32027DF743}" type="pres">
      <dgm:prSet presAssocID="{A8F873FF-D649-47D7-8A08-34E97F2C0366}" presName="bgRect" presStyleLbl="bgShp" presStyleIdx="1" presStyleCnt="3"/>
      <dgm:spPr/>
    </dgm:pt>
    <dgm:pt modelId="{CDEB3F20-C307-4641-BAC2-549195A0A2B3}" type="pres">
      <dgm:prSet presAssocID="{A8F873FF-D649-47D7-8A08-34E97F2C036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3DB74F56-6BEA-4660-9BA4-79970D7FE4EC}" type="pres">
      <dgm:prSet presAssocID="{A8F873FF-D649-47D7-8A08-34E97F2C0366}" presName="spaceRect" presStyleCnt="0"/>
      <dgm:spPr/>
    </dgm:pt>
    <dgm:pt modelId="{169FC57A-583E-404B-B7F7-C21F0436D647}" type="pres">
      <dgm:prSet presAssocID="{A8F873FF-D649-47D7-8A08-34E97F2C0366}" presName="parTx" presStyleLbl="revTx" presStyleIdx="1" presStyleCnt="3">
        <dgm:presLayoutVars>
          <dgm:chMax val="0"/>
          <dgm:chPref val="0"/>
        </dgm:presLayoutVars>
      </dgm:prSet>
      <dgm:spPr/>
    </dgm:pt>
    <dgm:pt modelId="{DCEB4774-ABD1-4512-B3A8-46DA48EBC0A2}" type="pres">
      <dgm:prSet presAssocID="{7D6279F8-7E61-4042-AB3E-C5689BEB9598}" presName="sibTrans" presStyleCnt="0"/>
      <dgm:spPr/>
    </dgm:pt>
    <dgm:pt modelId="{5F8398A2-6A29-441A-B086-A6F156B6AC65}" type="pres">
      <dgm:prSet presAssocID="{5F0CBA39-F3CF-4F4E-9FF4-34449262036C}" presName="compNode" presStyleCnt="0"/>
      <dgm:spPr/>
    </dgm:pt>
    <dgm:pt modelId="{20319956-032C-493E-9EFB-2BD751EB2678}" type="pres">
      <dgm:prSet presAssocID="{5F0CBA39-F3CF-4F4E-9FF4-34449262036C}" presName="bgRect" presStyleLbl="bgShp" presStyleIdx="2" presStyleCnt="3"/>
      <dgm:spPr/>
    </dgm:pt>
    <dgm:pt modelId="{EEED308D-6882-452B-A56A-79B8DF8DF888}" type="pres">
      <dgm:prSet presAssocID="{5F0CBA39-F3CF-4F4E-9FF4-34449262036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AAA880D7-BBAB-403B-95EE-C2BE514D7BF1}" type="pres">
      <dgm:prSet presAssocID="{5F0CBA39-F3CF-4F4E-9FF4-34449262036C}" presName="spaceRect" presStyleCnt="0"/>
      <dgm:spPr/>
    </dgm:pt>
    <dgm:pt modelId="{8565A349-91DF-42F2-AE14-DE59E6E3F966}" type="pres">
      <dgm:prSet presAssocID="{5F0CBA39-F3CF-4F4E-9FF4-34449262036C}" presName="parTx" presStyleLbl="revTx" presStyleIdx="2" presStyleCnt="3">
        <dgm:presLayoutVars>
          <dgm:chMax val="0"/>
          <dgm:chPref val="0"/>
        </dgm:presLayoutVars>
      </dgm:prSet>
      <dgm:spPr/>
    </dgm:pt>
  </dgm:ptLst>
  <dgm:cxnLst>
    <dgm:cxn modelId="{A474EE0B-80D1-4EAF-B63E-2AC7D44DCCE9}" type="presOf" srcId="{C5D490D3-C001-43B3-B5EC-615A6D593E88}" destId="{BF384DFE-E248-47AD-AF63-1CACF0B17279}" srcOrd="0" destOrd="0" presId="urn:microsoft.com/office/officeart/2018/2/layout/IconVerticalSolidList"/>
    <dgm:cxn modelId="{D9CD4339-7733-48DC-BBE4-366A39A0FD29}" type="presOf" srcId="{5F0CBA39-F3CF-4F4E-9FF4-34449262036C}" destId="{8565A349-91DF-42F2-AE14-DE59E6E3F966}" srcOrd="0" destOrd="0" presId="urn:microsoft.com/office/officeart/2018/2/layout/IconVerticalSolidList"/>
    <dgm:cxn modelId="{1F032B7F-F886-40D3-9E69-6F765BF31AF5}" type="presOf" srcId="{A8F873FF-D649-47D7-8A08-34E97F2C0366}" destId="{169FC57A-583E-404B-B7F7-C21F0436D647}" srcOrd="0" destOrd="0" presId="urn:microsoft.com/office/officeart/2018/2/layout/IconVerticalSolidList"/>
    <dgm:cxn modelId="{2F74FF8B-04BD-4CE2-B676-A6F1C1223CEC}" srcId="{C5D490D3-C001-43B3-B5EC-615A6D593E88}" destId="{4263DBFE-6BB4-4656-A160-987C13E7AD75}" srcOrd="0" destOrd="0" parTransId="{9DE5AAF9-F4CC-4169-8025-0CEC26DA62CB}" sibTransId="{8A34061F-B536-4B31-9510-D5888E3ED406}"/>
    <dgm:cxn modelId="{56E74CB7-F3E5-4D82-9403-2B6A6DAE50E1}" srcId="{C5D490D3-C001-43B3-B5EC-615A6D593E88}" destId="{A8F873FF-D649-47D7-8A08-34E97F2C0366}" srcOrd="1" destOrd="0" parTransId="{3BA485D8-BC43-4CA3-A1C2-8F9FB5E1A5AD}" sibTransId="{7D6279F8-7E61-4042-AB3E-C5689BEB9598}"/>
    <dgm:cxn modelId="{72B8A0FE-ADC6-49F4-B3F2-18120BAA6898}" srcId="{C5D490D3-C001-43B3-B5EC-615A6D593E88}" destId="{5F0CBA39-F3CF-4F4E-9FF4-34449262036C}" srcOrd="2" destOrd="0" parTransId="{5622B8B0-DC82-4C7C-A3BF-A7B5F4125AA7}" sibTransId="{F297C875-1506-4A12-99C4-0F3EBC432AC7}"/>
    <dgm:cxn modelId="{8FFE29FF-64A3-48C2-8967-28DE65EB5A92}" type="presOf" srcId="{4263DBFE-6BB4-4656-A160-987C13E7AD75}" destId="{4BF849C6-39AE-485D-A365-141916F88DD9}" srcOrd="0" destOrd="0" presId="urn:microsoft.com/office/officeart/2018/2/layout/IconVerticalSolidList"/>
    <dgm:cxn modelId="{B5A44A4F-7DDA-4C38-8687-0A6DA7A4B2C6}" type="presParOf" srcId="{BF384DFE-E248-47AD-AF63-1CACF0B17279}" destId="{997B37CE-A65B-4AD8-9BF7-C70AD0DFBBE9}" srcOrd="0" destOrd="0" presId="urn:microsoft.com/office/officeart/2018/2/layout/IconVerticalSolidList"/>
    <dgm:cxn modelId="{C0E375CE-D3F0-42AE-96D0-B54EDD73F18C}" type="presParOf" srcId="{997B37CE-A65B-4AD8-9BF7-C70AD0DFBBE9}" destId="{3434F76B-328A-41DD-97DD-42379059D438}" srcOrd="0" destOrd="0" presId="urn:microsoft.com/office/officeart/2018/2/layout/IconVerticalSolidList"/>
    <dgm:cxn modelId="{5E3787CA-6D54-4F3C-B16E-2D42804F2290}" type="presParOf" srcId="{997B37CE-A65B-4AD8-9BF7-C70AD0DFBBE9}" destId="{B1231504-A8EA-486F-A09E-B8AF2545D4C5}" srcOrd="1" destOrd="0" presId="urn:microsoft.com/office/officeart/2018/2/layout/IconVerticalSolidList"/>
    <dgm:cxn modelId="{25D97A79-024F-4BE8-B686-6561909803B5}" type="presParOf" srcId="{997B37CE-A65B-4AD8-9BF7-C70AD0DFBBE9}" destId="{3810FED8-8582-46FB-A1D7-CCD076053757}" srcOrd="2" destOrd="0" presId="urn:microsoft.com/office/officeart/2018/2/layout/IconVerticalSolidList"/>
    <dgm:cxn modelId="{0123FBA8-469E-4FD3-A21A-F2073FB29678}" type="presParOf" srcId="{997B37CE-A65B-4AD8-9BF7-C70AD0DFBBE9}" destId="{4BF849C6-39AE-485D-A365-141916F88DD9}" srcOrd="3" destOrd="0" presId="urn:microsoft.com/office/officeart/2018/2/layout/IconVerticalSolidList"/>
    <dgm:cxn modelId="{563DF6D3-D42F-4264-BE62-C64C0D367402}" type="presParOf" srcId="{BF384DFE-E248-47AD-AF63-1CACF0B17279}" destId="{4E64ADDF-7CBD-4E91-A2D1-ACCE6DB72108}" srcOrd="1" destOrd="0" presId="urn:microsoft.com/office/officeart/2018/2/layout/IconVerticalSolidList"/>
    <dgm:cxn modelId="{DDF9B086-E8BF-42A3-8A35-0D4037B6ED46}" type="presParOf" srcId="{BF384DFE-E248-47AD-AF63-1CACF0B17279}" destId="{82CDE839-FB72-4726-8BBC-760B16A71E85}" srcOrd="2" destOrd="0" presId="urn:microsoft.com/office/officeart/2018/2/layout/IconVerticalSolidList"/>
    <dgm:cxn modelId="{DE29BD14-B22E-4017-96D2-745C78712687}" type="presParOf" srcId="{82CDE839-FB72-4726-8BBC-760B16A71E85}" destId="{9D57759A-B999-4B2E-B992-9E32027DF743}" srcOrd="0" destOrd="0" presId="urn:microsoft.com/office/officeart/2018/2/layout/IconVerticalSolidList"/>
    <dgm:cxn modelId="{174CD334-2B51-451C-8FAD-097EC37A2814}" type="presParOf" srcId="{82CDE839-FB72-4726-8BBC-760B16A71E85}" destId="{CDEB3F20-C307-4641-BAC2-549195A0A2B3}" srcOrd="1" destOrd="0" presId="urn:microsoft.com/office/officeart/2018/2/layout/IconVerticalSolidList"/>
    <dgm:cxn modelId="{8ECA9E6B-52B1-4620-955C-1B6C8E67F2AA}" type="presParOf" srcId="{82CDE839-FB72-4726-8BBC-760B16A71E85}" destId="{3DB74F56-6BEA-4660-9BA4-79970D7FE4EC}" srcOrd="2" destOrd="0" presId="urn:microsoft.com/office/officeart/2018/2/layout/IconVerticalSolidList"/>
    <dgm:cxn modelId="{7556AE9E-3ED4-41AD-BC69-C97313D95881}" type="presParOf" srcId="{82CDE839-FB72-4726-8BBC-760B16A71E85}" destId="{169FC57A-583E-404B-B7F7-C21F0436D647}" srcOrd="3" destOrd="0" presId="urn:microsoft.com/office/officeart/2018/2/layout/IconVerticalSolidList"/>
    <dgm:cxn modelId="{188824BF-A1EC-4ACB-A91F-BC1E87B3F857}" type="presParOf" srcId="{BF384DFE-E248-47AD-AF63-1CACF0B17279}" destId="{DCEB4774-ABD1-4512-B3A8-46DA48EBC0A2}" srcOrd="3" destOrd="0" presId="urn:microsoft.com/office/officeart/2018/2/layout/IconVerticalSolidList"/>
    <dgm:cxn modelId="{876BDB8C-6F85-4B21-A9AE-3FB7B5423814}" type="presParOf" srcId="{BF384DFE-E248-47AD-AF63-1CACF0B17279}" destId="{5F8398A2-6A29-441A-B086-A6F156B6AC65}" srcOrd="4" destOrd="0" presId="urn:microsoft.com/office/officeart/2018/2/layout/IconVerticalSolidList"/>
    <dgm:cxn modelId="{DE6BDB07-7898-43E2-B196-9F8907BF7AEA}" type="presParOf" srcId="{5F8398A2-6A29-441A-B086-A6F156B6AC65}" destId="{20319956-032C-493E-9EFB-2BD751EB2678}" srcOrd="0" destOrd="0" presId="urn:microsoft.com/office/officeart/2018/2/layout/IconVerticalSolidList"/>
    <dgm:cxn modelId="{EC5E1F93-3BB3-4505-BCBA-E50F65F39C9F}" type="presParOf" srcId="{5F8398A2-6A29-441A-B086-A6F156B6AC65}" destId="{EEED308D-6882-452B-A56A-79B8DF8DF888}" srcOrd="1" destOrd="0" presId="urn:microsoft.com/office/officeart/2018/2/layout/IconVerticalSolidList"/>
    <dgm:cxn modelId="{0D3EA6E2-4A83-4FB7-B843-E2B27337E6EE}" type="presParOf" srcId="{5F8398A2-6A29-441A-B086-A6F156B6AC65}" destId="{AAA880D7-BBAB-403B-95EE-C2BE514D7BF1}" srcOrd="2" destOrd="0" presId="urn:microsoft.com/office/officeart/2018/2/layout/IconVerticalSolidList"/>
    <dgm:cxn modelId="{96E70B80-B1AA-4ADF-847E-891D3316C178}" type="presParOf" srcId="{5F8398A2-6A29-441A-B086-A6F156B6AC65}" destId="{8565A349-91DF-42F2-AE14-DE59E6E3F96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B11582-0F16-49BC-97E0-9860C05E4653}"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A8241A43-679D-479A-9F86-48CFBFD41585}">
      <dgm:prSet/>
      <dgm:spPr/>
      <dgm:t>
        <a:bodyPr/>
        <a:lstStyle/>
        <a:p>
          <a:r>
            <a:rPr lang="en-US" b="0" i="0"/>
            <a:t>MVC: This model was developed before the other two models and is one of the oldest developed models. </a:t>
          </a:r>
          <a:endParaRPr lang="en-US"/>
        </a:p>
      </dgm:t>
    </dgm:pt>
    <dgm:pt modelId="{120B2A50-9EFB-4487-94C6-3E9A470C560F}" type="parTrans" cxnId="{1AE66AE8-23CF-4D79-ABA7-407231BBCBEF}">
      <dgm:prSet/>
      <dgm:spPr/>
      <dgm:t>
        <a:bodyPr/>
        <a:lstStyle/>
        <a:p>
          <a:endParaRPr lang="en-US"/>
        </a:p>
      </dgm:t>
    </dgm:pt>
    <dgm:pt modelId="{76DA85B8-CF9D-4AEE-9FF2-25582C64B871}" type="sibTrans" cxnId="{1AE66AE8-23CF-4D79-ABA7-407231BBCBEF}">
      <dgm:prSet/>
      <dgm:spPr/>
      <dgm:t>
        <a:bodyPr/>
        <a:lstStyle/>
        <a:p>
          <a:endParaRPr lang="en-US"/>
        </a:p>
      </dgm:t>
    </dgm:pt>
    <dgm:pt modelId="{6E9E5FAC-CD12-4741-861A-255CBE869ABC}">
      <dgm:prSet/>
      <dgm:spPr/>
      <dgm:t>
        <a:bodyPr/>
        <a:lstStyle/>
        <a:p>
          <a:r>
            <a:rPr lang="en-US" b="0" i="0"/>
            <a:t>MVP: This software architecture was developed as an advanced version of the model view controller architecture and helped address numerous drawbacks of the previous model. </a:t>
          </a:r>
          <a:endParaRPr lang="en-US"/>
        </a:p>
      </dgm:t>
    </dgm:pt>
    <dgm:pt modelId="{3A806D71-DB58-43B7-A2CC-8F3A0F28B676}" type="parTrans" cxnId="{8D7EAD5D-DB23-4AA1-8052-A25E3FEDEFF1}">
      <dgm:prSet/>
      <dgm:spPr/>
      <dgm:t>
        <a:bodyPr/>
        <a:lstStyle/>
        <a:p>
          <a:endParaRPr lang="en-US"/>
        </a:p>
      </dgm:t>
    </dgm:pt>
    <dgm:pt modelId="{1A1E91F9-ED60-41D0-A958-FA1B4E48BD46}" type="sibTrans" cxnId="{8D7EAD5D-DB23-4AA1-8052-A25E3FEDEFF1}">
      <dgm:prSet/>
      <dgm:spPr/>
      <dgm:t>
        <a:bodyPr/>
        <a:lstStyle/>
        <a:p>
          <a:endParaRPr lang="en-US"/>
        </a:p>
      </dgm:t>
    </dgm:pt>
    <dgm:pt modelId="{FAAC2189-14C7-430B-B1B0-FCE2B194C322}">
      <dgm:prSet/>
      <dgm:spPr/>
      <dgm:t>
        <a:bodyPr/>
        <a:lstStyle/>
        <a:p>
          <a:r>
            <a:rPr lang="en-US" b="0" i="0"/>
            <a:t>MVVM is a software architecture that is highly recommended for industry use. We developed it to simplify event programming. </a:t>
          </a:r>
          <a:endParaRPr lang="en-US"/>
        </a:p>
      </dgm:t>
    </dgm:pt>
    <dgm:pt modelId="{7FB953F6-9130-4D64-A513-043EC7878296}" type="parTrans" cxnId="{85B96683-5D8A-4D67-9C73-C02B293605F3}">
      <dgm:prSet/>
      <dgm:spPr/>
      <dgm:t>
        <a:bodyPr/>
        <a:lstStyle/>
        <a:p>
          <a:endParaRPr lang="en-US"/>
        </a:p>
      </dgm:t>
    </dgm:pt>
    <dgm:pt modelId="{FD9BACF2-415A-4C87-99D3-9AE3B7135C65}" type="sibTrans" cxnId="{85B96683-5D8A-4D67-9C73-C02B293605F3}">
      <dgm:prSet/>
      <dgm:spPr/>
      <dgm:t>
        <a:bodyPr/>
        <a:lstStyle/>
        <a:p>
          <a:endParaRPr lang="en-US"/>
        </a:p>
      </dgm:t>
    </dgm:pt>
    <dgm:pt modelId="{6BD8718E-E9EA-4B33-A5DF-43DEA037D776}" type="pres">
      <dgm:prSet presAssocID="{B9B11582-0F16-49BC-97E0-9860C05E4653}" presName="outerComposite" presStyleCnt="0">
        <dgm:presLayoutVars>
          <dgm:chMax val="5"/>
          <dgm:dir/>
          <dgm:resizeHandles val="exact"/>
        </dgm:presLayoutVars>
      </dgm:prSet>
      <dgm:spPr/>
    </dgm:pt>
    <dgm:pt modelId="{2D8B5FB7-A7DE-4CDC-92B9-A8DFF43C5891}" type="pres">
      <dgm:prSet presAssocID="{B9B11582-0F16-49BC-97E0-9860C05E4653}" presName="dummyMaxCanvas" presStyleCnt="0">
        <dgm:presLayoutVars/>
      </dgm:prSet>
      <dgm:spPr/>
    </dgm:pt>
    <dgm:pt modelId="{2F572E98-F8E0-44EB-B6A0-23CE25FC7BAB}" type="pres">
      <dgm:prSet presAssocID="{B9B11582-0F16-49BC-97E0-9860C05E4653}" presName="ThreeNodes_1" presStyleLbl="node1" presStyleIdx="0" presStyleCnt="3">
        <dgm:presLayoutVars>
          <dgm:bulletEnabled val="1"/>
        </dgm:presLayoutVars>
      </dgm:prSet>
      <dgm:spPr/>
    </dgm:pt>
    <dgm:pt modelId="{70BE8226-FAF5-457F-A01E-80F2791B5557}" type="pres">
      <dgm:prSet presAssocID="{B9B11582-0F16-49BC-97E0-9860C05E4653}" presName="ThreeNodes_2" presStyleLbl="node1" presStyleIdx="1" presStyleCnt="3">
        <dgm:presLayoutVars>
          <dgm:bulletEnabled val="1"/>
        </dgm:presLayoutVars>
      </dgm:prSet>
      <dgm:spPr/>
    </dgm:pt>
    <dgm:pt modelId="{FE88DBEB-23E6-4F2F-B2BE-452DA5FDF357}" type="pres">
      <dgm:prSet presAssocID="{B9B11582-0F16-49BC-97E0-9860C05E4653}" presName="ThreeNodes_3" presStyleLbl="node1" presStyleIdx="2" presStyleCnt="3">
        <dgm:presLayoutVars>
          <dgm:bulletEnabled val="1"/>
        </dgm:presLayoutVars>
      </dgm:prSet>
      <dgm:spPr/>
    </dgm:pt>
    <dgm:pt modelId="{D531B5A3-983B-4D89-A262-591443B18D29}" type="pres">
      <dgm:prSet presAssocID="{B9B11582-0F16-49BC-97E0-9860C05E4653}" presName="ThreeConn_1-2" presStyleLbl="fgAccFollowNode1" presStyleIdx="0" presStyleCnt="2">
        <dgm:presLayoutVars>
          <dgm:bulletEnabled val="1"/>
        </dgm:presLayoutVars>
      </dgm:prSet>
      <dgm:spPr/>
    </dgm:pt>
    <dgm:pt modelId="{DAF8504D-1800-4C96-A93D-F57A91D96BD9}" type="pres">
      <dgm:prSet presAssocID="{B9B11582-0F16-49BC-97E0-9860C05E4653}" presName="ThreeConn_2-3" presStyleLbl="fgAccFollowNode1" presStyleIdx="1" presStyleCnt="2">
        <dgm:presLayoutVars>
          <dgm:bulletEnabled val="1"/>
        </dgm:presLayoutVars>
      </dgm:prSet>
      <dgm:spPr/>
    </dgm:pt>
    <dgm:pt modelId="{7261903E-1508-455B-859E-FA477693C8A4}" type="pres">
      <dgm:prSet presAssocID="{B9B11582-0F16-49BC-97E0-9860C05E4653}" presName="ThreeNodes_1_text" presStyleLbl="node1" presStyleIdx="2" presStyleCnt="3">
        <dgm:presLayoutVars>
          <dgm:bulletEnabled val="1"/>
        </dgm:presLayoutVars>
      </dgm:prSet>
      <dgm:spPr/>
    </dgm:pt>
    <dgm:pt modelId="{C40BAE88-5670-49CA-8FFC-C73ACEDFC99E}" type="pres">
      <dgm:prSet presAssocID="{B9B11582-0F16-49BC-97E0-9860C05E4653}" presName="ThreeNodes_2_text" presStyleLbl="node1" presStyleIdx="2" presStyleCnt="3">
        <dgm:presLayoutVars>
          <dgm:bulletEnabled val="1"/>
        </dgm:presLayoutVars>
      </dgm:prSet>
      <dgm:spPr/>
    </dgm:pt>
    <dgm:pt modelId="{54916350-BA1E-407B-88D0-7BD13CE470C4}" type="pres">
      <dgm:prSet presAssocID="{B9B11582-0F16-49BC-97E0-9860C05E4653}" presName="ThreeNodes_3_text" presStyleLbl="node1" presStyleIdx="2" presStyleCnt="3">
        <dgm:presLayoutVars>
          <dgm:bulletEnabled val="1"/>
        </dgm:presLayoutVars>
      </dgm:prSet>
      <dgm:spPr/>
    </dgm:pt>
  </dgm:ptLst>
  <dgm:cxnLst>
    <dgm:cxn modelId="{90AF3914-551D-4AC9-A03F-DA806B37532D}" type="presOf" srcId="{6E9E5FAC-CD12-4741-861A-255CBE869ABC}" destId="{70BE8226-FAF5-457F-A01E-80F2791B5557}" srcOrd="0" destOrd="0" presId="urn:microsoft.com/office/officeart/2005/8/layout/vProcess5"/>
    <dgm:cxn modelId="{530CFF1F-F1CF-4DCB-9D3D-5090BA641338}" type="presOf" srcId="{A8241A43-679D-479A-9F86-48CFBFD41585}" destId="{7261903E-1508-455B-859E-FA477693C8A4}" srcOrd="1" destOrd="0" presId="urn:microsoft.com/office/officeart/2005/8/layout/vProcess5"/>
    <dgm:cxn modelId="{F7953721-0B39-4597-9F4F-120917BC6585}" type="presOf" srcId="{B9B11582-0F16-49BC-97E0-9860C05E4653}" destId="{6BD8718E-E9EA-4B33-A5DF-43DEA037D776}" srcOrd="0" destOrd="0" presId="urn:microsoft.com/office/officeart/2005/8/layout/vProcess5"/>
    <dgm:cxn modelId="{5F926029-E883-40C4-A235-CF1DB807D4F2}" type="presOf" srcId="{A8241A43-679D-479A-9F86-48CFBFD41585}" destId="{2F572E98-F8E0-44EB-B6A0-23CE25FC7BAB}" srcOrd="0" destOrd="0" presId="urn:microsoft.com/office/officeart/2005/8/layout/vProcess5"/>
    <dgm:cxn modelId="{8D7EAD5D-DB23-4AA1-8052-A25E3FEDEFF1}" srcId="{B9B11582-0F16-49BC-97E0-9860C05E4653}" destId="{6E9E5FAC-CD12-4741-861A-255CBE869ABC}" srcOrd="1" destOrd="0" parTransId="{3A806D71-DB58-43B7-A2CC-8F3A0F28B676}" sibTransId="{1A1E91F9-ED60-41D0-A958-FA1B4E48BD46}"/>
    <dgm:cxn modelId="{FBD37041-E2AD-48F7-93E7-0F6E05211A01}" type="presOf" srcId="{76DA85B8-CF9D-4AEE-9FF2-25582C64B871}" destId="{D531B5A3-983B-4D89-A262-591443B18D29}" srcOrd="0" destOrd="0" presId="urn:microsoft.com/office/officeart/2005/8/layout/vProcess5"/>
    <dgm:cxn modelId="{47BE2548-FAFA-496D-B392-9B50A4BB01BB}" type="presOf" srcId="{1A1E91F9-ED60-41D0-A958-FA1B4E48BD46}" destId="{DAF8504D-1800-4C96-A93D-F57A91D96BD9}" srcOrd="0" destOrd="0" presId="urn:microsoft.com/office/officeart/2005/8/layout/vProcess5"/>
    <dgm:cxn modelId="{07B20C73-620A-42A0-B04A-E2597B927718}" type="presOf" srcId="{FAAC2189-14C7-430B-B1B0-FCE2B194C322}" destId="{FE88DBEB-23E6-4F2F-B2BE-452DA5FDF357}" srcOrd="0" destOrd="0" presId="urn:microsoft.com/office/officeart/2005/8/layout/vProcess5"/>
    <dgm:cxn modelId="{85B96683-5D8A-4D67-9C73-C02B293605F3}" srcId="{B9B11582-0F16-49BC-97E0-9860C05E4653}" destId="{FAAC2189-14C7-430B-B1B0-FCE2B194C322}" srcOrd="2" destOrd="0" parTransId="{7FB953F6-9130-4D64-A513-043EC7878296}" sibTransId="{FD9BACF2-415A-4C87-99D3-9AE3B7135C65}"/>
    <dgm:cxn modelId="{3D271FE1-2173-4C45-B72A-F88A324DD0AF}" type="presOf" srcId="{6E9E5FAC-CD12-4741-861A-255CBE869ABC}" destId="{C40BAE88-5670-49CA-8FFC-C73ACEDFC99E}" srcOrd="1" destOrd="0" presId="urn:microsoft.com/office/officeart/2005/8/layout/vProcess5"/>
    <dgm:cxn modelId="{1AE66AE8-23CF-4D79-ABA7-407231BBCBEF}" srcId="{B9B11582-0F16-49BC-97E0-9860C05E4653}" destId="{A8241A43-679D-479A-9F86-48CFBFD41585}" srcOrd="0" destOrd="0" parTransId="{120B2A50-9EFB-4487-94C6-3E9A470C560F}" sibTransId="{76DA85B8-CF9D-4AEE-9FF2-25582C64B871}"/>
    <dgm:cxn modelId="{020B2CF5-5492-4847-BE3D-6C658CFB1420}" type="presOf" srcId="{FAAC2189-14C7-430B-B1B0-FCE2B194C322}" destId="{54916350-BA1E-407B-88D0-7BD13CE470C4}" srcOrd="1" destOrd="0" presId="urn:microsoft.com/office/officeart/2005/8/layout/vProcess5"/>
    <dgm:cxn modelId="{9E2327B6-7103-46CA-97C0-DD3AA100B8D8}" type="presParOf" srcId="{6BD8718E-E9EA-4B33-A5DF-43DEA037D776}" destId="{2D8B5FB7-A7DE-4CDC-92B9-A8DFF43C5891}" srcOrd="0" destOrd="0" presId="urn:microsoft.com/office/officeart/2005/8/layout/vProcess5"/>
    <dgm:cxn modelId="{8E1FCD82-ED6E-4868-A3BE-F174AFEEA8F0}" type="presParOf" srcId="{6BD8718E-E9EA-4B33-A5DF-43DEA037D776}" destId="{2F572E98-F8E0-44EB-B6A0-23CE25FC7BAB}" srcOrd="1" destOrd="0" presId="urn:microsoft.com/office/officeart/2005/8/layout/vProcess5"/>
    <dgm:cxn modelId="{3C65500A-3EDE-471D-86B2-2D6422E86E7A}" type="presParOf" srcId="{6BD8718E-E9EA-4B33-A5DF-43DEA037D776}" destId="{70BE8226-FAF5-457F-A01E-80F2791B5557}" srcOrd="2" destOrd="0" presId="urn:microsoft.com/office/officeart/2005/8/layout/vProcess5"/>
    <dgm:cxn modelId="{3CA330DA-0650-4025-A38D-63FD1DB18155}" type="presParOf" srcId="{6BD8718E-E9EA-4B33-A5DF-43DEA037D776}" destId="{FE88DBEB-23E6-4F2F-B2BE-452DA5FDF357}" srcOrd="3" destOrd="0" presId="urn:microsoft.com/office/officeart/2005/8/layout/vProcess5"/>
    <dgm:cxn modelId="{695ED140-96FE-43D9-BE66-E500437B0EBB}" type="presParOf" srcId="{6BD8718E-E9EA-4B33-A5DF-43DEA037D776}" destId="{D531B5A3-983B-4D89-A262-591443B18D29}" srcOrd="4" destOrd="0" presId="urn:microsoft.com/office/officeart/2005/8/layout/vProcess5"/>
    <dgm:cxn modelId="{5474E7FD-525B-4A71-B45E-56B1E7895046}" type="presParOf" srcId="{6BD8718E-E9EA-4B33-A5DF-43DEA037D776}" destId="{DAF8504D-1800-4C96-A93D-F57A91D96BD9}" srcOrd="5" destOrd="0" presId="urn:microsoft.com/office/officeart/2005/8/layout/vProcess5"/>
    <dgm:cxn modelId="{E27DF5BC-186E-472B-BE82-3D3D0C10BFEC}" type="presParOf" srcId="{6BD8718E-E9EA-4B33-A5DF-43DEA037D776}" destId="{7261903E-1508-455B-859E-FA477693C8A4}" srcOrd="6" destOrd="0" presId="urn:microsoft.com/office/officeart/2005/8/layout/vProcess5"/>
    <dgm:cxn modelId="{EB297BCD-2EA4-4938-A57F-9A2352BD681F}" type="presParOf" srcId="{6BD8718E-E9EA-4B33-A5DF-43DEA037D776}" destId="{C40BAE88-5670-49CA-8FFC-C73ACEDFC99E}" srcOrd="7" destOrd="0" presId="urn:microsoft.com/office/officeart/2005/8/layout/vProcess5"/>
    <dgm:cxn modelId="{49BF36E8-466F-4181-AD1F-540B27024A30}" type="presParOf" srcId="{6BD8718E-E9EA-4B33-A5DF-43DEA037D776}" destId="{54916350-BA1E-407B-88D0-7BD13CE470C4}"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638055-D552-4F65-B82E-DA802CE5DB2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5E0171D-6A45-48E4-9B10-4EEFC91BA57B}">
      <dgm:prSet/>
      <dgm:spPr/>
      <dgm:t>
        <a:bodyPr/>
        <a:lstStyle/>
        <a:p>
          <a:r>
            <a:rPr lang="en-US" b="0" i="0"/>
            <a:t>MVC: The Model View Controller architecture tightly couples the view and the model components of the architecture. </a:t>
          </a:r>
          <a:endParaRPr lang="en-US"/>
        </a:p>
      </dgm:t>
    </dgm:pt>
    <dgm:pt modelId="{6450B820-D4D6-49D1-889A-23B736799F85}" type="parTrans" cxnId="{80664470-B214-4C78-948E-E09FE3486906}">
      <dgm:prSet/>
      <dgm:spPr/>
      <dgm:t>
        <a:bodyPr/>
        <a:lstStyle/>
        <a:p>
          <a:endParaRPr lang="en-US"/>
        </a:p>
      </dgm:t>
    </dgm:pt>
    <dgm:pt modelId="{178B42E8-AA76-42AF-8959-ECCBDC7494F1}" type="sibTrans" cxnId="{80664470-B214-4C78-948E-E09FE3486906}">
      <dgm:prSet/>
      <dgm:spPr/>
      <dgm:t>
        <a:bodyPr/>
        <a:lstStyle/>
        <a:p>
          <a:endParaRPr lang="en-US"/>
        </a:p>
      </dgm:t>
    </dgm:pt>
    <dgm:pt modelId="{D75F55E5-4BF0-4BB4-9E0F-2E7A835BA819}">
      <dgm:prSet/>
      <dgm:spPr/>
      <dgm:t>
        <a:bodyPr/>
        <a:lstStyle/>
        <a:p>
          <a:r>
            <a:rPr lang="en-US" b="0" i="0"/>
            <a:t>MVP: This software architecture has a dependent user interface as it uses the presenter to act as a link between the view and the model.</a:t>
          </a:r>
          <a:endParaRPr lang="en-US"/>
        </a:p>
      </dgm:t>
    </dgm:pt>
    <dgm:pt modelId="{32626D81-CAAF-456C-B0E6-A810713B20C5}" type="parTrans" cxnId="{B23145E7-1B01-4214-B6B7-62990E7F084D}">
      <dgm:prSet/>
      <dgm:spPr/>
      <dgm:t>
        <a:bodyPr/>
        <a:lstStyle/>
        <a:p>
          <a:endParaRPr lang="en-US"/>
        </a:p>
      </dgm:t>
    </dgm:pt>
    <dgm:pt modelId="{3CE42DA0-5C55-412C-AD52-9391718D0210}" type="sibTrans" cxnId="{B23145E7-1B01-4214-B6B7-62990E7F084D}">
      <dgm:prSet/>
      <dgm:spPr/>
      <dgm:t>
        <a:bodyPr/>
        <a:lstStyle/>
        <a:p>
          <a:endParaRPr lang="en-US"/>
        </a:p>
      </dgm:t>
    </dgm:pt>
    <dgm:pt modelId="{CB468DBC-1B7B-4DA2-A58A-DBC056EA50EA}">
      <dgm:prSet/>
      <dgm:spPr/>
      <dgm:t>
        <a:bodyPr/>
        <a:lstStyle/>
        <a:p>
          <a:r>
            <a:rPr lang="en-US" b="0" i="0"/>
            <a:t>MVVM: MVVM implements data binding and allows easy separation of the model and the view. </a:t>
          </a:r>
          <a:endParaRPr lang="en-US"/>
        </a:p>
      </dgm:t>
    </dgm:pt>
    <dgm:pt modelId="{B84ECC16-F52F-4B96-A3CD-B4B402D1AA13}" type="parTrans" cxnId="{879813DE-563D-4F83-8374-DD44B4E8CF9F}">
      <dgm:prSet/>
      <dgm:spPr/>
      <dgm:t>
        <a:bodyPr/>
        <a:lstStyle/>
        <a:p>
          <a:endParaRPr lang="en-US"/>
        </a:p>
      </dgm:t>
    </dgm:pt>
    <dgm:pt modelId="{36025ED7-ACCF-4609-8072-8E4EE41F98C4}" type="sibTrans" cxnId="{879813DE-563D-4F83-8374-DD44B4E8CF9F}">
      <dgm:prSet/>
      <dgm:spPr/>
      <dgm:t>
        <a:bodyPr/>
        <a:lstStyle/>
        <a:p>
          <a:endParaRPr lang="en-US"/>
        </a:p>
      </dgm:t>
    </dgm:pt>
    <dgm:pt modelId="{DAA1218E-87CF-453B-97EF-214D19ED6E2E}" type="pres">
      <dgm:prSet presAssocID="{0C638055-D552-4F65-B82E-DA802CE5DB21}" presName="linear" presStyleCnt="0">
        <dgm:presLayoutVars>
          <dgm:animLvl val="lvl"/>
          <dgm:resizeHandles val="exact"/>
        </dgm:presLayoutVars>
      </dgm:prSet>
      <dgm:spPr/>
    </dgm:pt>
    <dgm:pt modelId="{3901963F-AC8C-40E1-A529-43D3480C3580}" type="pres">
      <dgm:prSet presAssocID="{15E0171D-6A45-48E4-9B10-4EEFC91BA57B}" presName="parentText" presStyleLbl="node1" presStyleIdx="0" presStyleCnt="3">
        <dgm:presLayoutVars>
          <dgm:chMax val="0"/>
          <dgm:bulletEnabled val="1"/>
        </dgm:presLayoutVars>
      </dgm:prSet>
      <dgm:spPr/>
    </dgm:pt>
    <dgm:pt modelId="{E8C2F050-6EFE-485C-BE81-C65823914C2C}" type="pres">
      <dgm:prSet presAssocID="{178B42E8-AA76-42AF-8959-ECCBDC7494F1}" presName="spacer" presStyleCnt="0"/>
      <dgm:spPr/>
    </dgm:pt>
    <dgm:pt modelId="{08C98525-7597-49DA-9232-945E49636D47}" type="pres">
      <dgm:prSet presAssocID="{D75F55E5-4BF0-4BB4-9E0F-2E7A835BA819}" presName="parentText" presStyleLbl="node1" presStyleIdx="1" presStyleCnt="3">
        <dgm:presLayoutVars>
          <dgm:chMax val="0"/>
          <dgm:bulletEnabled val="1"/>
        </dgm:presLayoutVars>
      </dgm:prSet>
      <dgm:spPr/>
    </dgm:pt>
    <dgm:pt modelId="{16000C98-F5EA-4D16-8A25-F541A8053745}" type="pres">
      <dgm:prSet presAssocID="{3CE42DA0-5C55-412C-AD52-9391718D0210}" presName="spacer" presStyleCnt="0"/>
      <dgm:spPr/>
    </dgm:pt>
    <dgm:pt modelId="{F2070EB4-4D9A-426A-9BF3-571566041C21}" type="pres">
      <dgm:prSet presAssocID="{CB468DBC-1B7B-4DA2-A58A-DBC056EA50EA}" presName="parentText" presStyleLbl="node1" presStyleIdx="2" presStyleCnt="3">
        <dgm:presLayoutVars>
          <dgm:chMax val="0"/>
          <dgm:bulletEnabled val="1"/>
        </dgm:presLayoutVars>
      </dgm:prSet>
      <dgm:spPr/>
    </dgm:pt>
  </dgm:ptLst>
  <dgm:cxnLst>
    <dgm:cxn modelId="{5650EF13-0C6D-4642-9959-085623FC3BA2}" type="presOf" srcId="{15E0171D-6A45-48E4-9B10-4EEFC91BA57B}" destId="{3901963F-AC8C-40E1-A529-43D3480C3580}" srcOrd="0" destOrd="0" presId="urn:microsoft.com/office/officeart/2005/8/layout/vList2"/>
    <dgm:cxn modelId="{80664470-B214-4C78-948E-E09FE3486906}" srcId="{0C638055-D552-4F65-B82E-DA802CE5DB21}" destId="{15E0171D-6A45-48E4-9B10-4EEFC91BA57B}" srcOrd="0" destOrd="0" parTransId="{6450B820-D4D6-49D1-889A-23B736799F85}" sibTransId="{178B42E8-AA76-42AF-8959-ECCBDC7494F1}"/>
    <dgm:cxn modelId="{463DB77B-7EB4-40CF-8B72-1FE6D151B160}" type="presOf" srcId="{CB468DBC-1B7B-4DA2-A58A-DBC056EA50EA}" destId="{F2070EB4-4D9A-426A-9BF3-571566041C21}" srcOrd="0" destOrd="0" presId="urn:microsoft.com/office/officeart/2005/8/layout/vList2"/>
    <dgm:cxn modelId="{D5D9B3A5-75DE-4DE2-922C-8122E36E5ECD}" type="presOf" srcId="{0C638055-D552-4F65-B82E-DA802CE5DB21}" destId="{DAA1218E-87CF-453B-97EF-214D19ED6E2E}" srcOrd="0" destOrd="0" presId="urn:microsoft.com/office/officeart/2005/8/layout/vList2"/>
    <dgm:cxn modelId="{45B282B9-F892-4670-9670-0836BFF02CAD}" type="presOf" srcId="{D75F55E5-4BF0-4BB4-9E0F-2E7A835BA819}" destId="{08C98525-7597-49DA-9232-945E49636D47}" srcOrd="0" destOrd="0" presId="urn:microsoft.com/office/officeart/2005/8/layout/vList2"/>
    <dgm:cxn modelId="{879813DE-563D-4F83-8374-DD44B4E8CF9F}" srcId="{0C638055-D552-4F65-B82E-DA802CE5DB21}" destId="{CB468DBC-1B7B-4DA2-A58A-DBC056EA50EA}" srcOrd="2" destOrd="0" parTransId="{B84ECC16-F52F-4B96-A3CD-B4B402D1AA13}" sibTransId="{36025ED7-ACCF-4609-8072-8E4EE41F98C4}"/>
    <dgm:cxn modelId="{B23145E7-1B01-4214-B6B7-62990E7F084D}" srcId="{0C638055-D552-4F65-B82E-DA802CE5DB21}" destId="{D75F55E5-4BF0-4BB4-9E0F-2E7A835BA819}" srcOrd="1" destOrd="0" parTransId="{32626D81-CAAF-456C-B0E6-A810713B20C5}" sibTransId="{3CE42DA0-5C55-412C-AD52-9391718D0210}"/>
    <dgm:cxn modelId="{024D2BFD-30FB-4870-B067-12046CD032E1}" type="presParOf" srcId="{DAA1218E-87CF-453B-97EF-214D19ED6E2E}" destId="{3901963F-AC8C-40E1-A529-43D3480C3580}" srcOrd="0" destOrd="0" presId="urn:microsoft.com/office/officeart/2005/8/layout/vList2"/>
    <dgm:cxn modelId="{21531A99-98B1-4D75-8B61-2DF668B505E6}" type="presParOf" srcId="{DAA1218E-87CF-453B-97EF-214D19ED6E2E}" destId="{E8C2F050-6EFE-485C-BE81-C65823914C2C}" srcOrd="1" destOrd="0" presId="urn:microsoft.com/office/officeart/2005/8/layout/vList2"/>
    <dgm:cxn modelId="{76C00B71-6336-469F-A24B-C1A64F7FCF0E}" type="presParOf" srcId="{DAA1218E-87CF-453B-97EF-214D19ED6E2E}" destId="{08C98525-7597-49DA-9232-945E49636D47}" srcOrd="2" destOrd="0" presId="urn:microsoft.com/office/officeart/2005/8/layout/vList2"/>
    <dgm:cxn modelId="{7B01543C-6911-4CD1-AB2B-58880CCB6B98}" type="presParOf" srcId="{DAA1218E-87CF-453B-97EF-214D19ED6E2E}" destId="{16000C98-F5EA-4D16-8A25-F541A8053745}" srcOrd="3" destOrd="0" presId="urn:microsoft.com/office/officeart/2005/8/layout/vList2"/>
    <dgm:cxn modelId="{3388F43B-D354-4D88-B8EC-EF056CCD2D27}" type="presParOf" srcId="{DAA1218E-87CF-453B-97EF-214D19ED6E2E}" destId="{F2070EB4-4D9A-426A-9BF3-571566041C2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80084D0-C896-4687-8F17-64169ED957C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362A9B7-EA9B-48C1-927E-9F6F2627B57A}">
      <dgm:prSet/>
      <dgm:spPr/>
      <dgm:t>
        <a:bodyPr/>
        <a:lstStyle/>
        <a:p>
          <a:r>
            <a:rPr lang="en-US" b="0" i="0"/>
            <a:t>MVC: The controller and the view component exhibit a one-to-many relationship.</a:t>
          </a:r>
          <a:endParaRPr lang="en-US"/>
        </a:p>
      </dgm:t>
    </dgm:pt>
    <dgm:pt modelId="{32DD07DF-FC50-4A53-AAD6-BB0E80E9FD27}" type="parTrans" cxnId="{9E5D2903-AE06-46BD-97D7-5F9B63BC1EA3}">
      <dgm:prSet/>
      <dgm:spPr/>
      <dgm:t>
        <a:bodyPr/>
        <a:lstStyle/>
        <a:p>
          <a:endParaRPr lang="en-US"/>
        </a:p>
      </dgm:t>
    </dgm:pt>
    <dgm:pt modelId="{B953F1D6-3962-4957-A710-EFE3B6165389}" type="sibTrans" cxnId="{9E5D2903-AE06-46BD-97D7-5F9B63BC1EA3}">
      <dgm:prSet/>
      <dgm:spPr/>
      <dgm:t>
        <a:bodyPr/>
        <a:lstStyle/>
        <a:p>
          <a:endParaRPr lang="en-US"/>
        </a:p>
      </dgm:t>
    </dgm:pt>
    <dgm:pt modelId="{926EFD21-DE09-4E7D-9B90-54A7BCF0A898}">
      <dgm:prSet/>
      <dgm:spPr/>
      <dgm:t>
        <a:bodyPr/>
        <a:lstStyle/>
        <a:p>
          <a:r>
            <a:rPr lang="en-US" b="0" i="0"/>
            <a:t>MVP: There is a one-to-one relationship between the presenter and the view in this architecture. </a:t>
          </a:r>
          <a:endParaRPr lang="en-US"/>
        </a:p>
      </dgm:t>
    </dgm:pt>
    <dgm:pt modelId="{2F43CD5D-70D6-4A69-88A4-6F0DBB85C9E6}" type="parTrans" cxnId="{D84DE79F-2073-4538-AB0A-651599D2A53D}">
      <dgm:prSet/>
      <dgm:spPr/>
      <dgm:t>
        <a:bodyPr/>
        <a:lstStyle/>
        <a:p>
          <a:endParaRPr lang="en-US"/>
        </a:p>
      </dgm:t>
    </dgm:pt>
    <dgm:pt modelId="{F97D65C7-E674-4214-89C2-11B55CD5990B}" type="sibTrans" cxnId="{D84DE79F-2073-4538-AB0A-651599D2A53D}">
      <dgm:prSet/>
      <dgm:spPr/>
      <dgm:t>
        <a:bodyPr/>
        <a:lstStyle/>
        <a:p>
          <a:endParaRPr lang="en-US"/>
        </a:p>
      </dgm:t>
    </dgm:pt>
    <dgm:pt modelId="{31CACDC0-B195-49D8-87CB-623DDF1C1042}">
      <dgm:prSet/>
      <dgm:spPr/>
      <dgm:t>
        <a:bodyPr/>
        <a:lstStyle/>
        <a:p>
          <a:r>
            <a:rPr lang="en-US" b="0" i="0"/>
            <a:t>MVVM allows mapping multiple views with the single view mode, allowing one too many relationships.</a:t>
          </a:r>
          <a:endParaRPr lang="en-US"/>
        </a:p>
      </dgm:t>
    </dgm:pt>
    <dgm:pt modelId="{28891C44-41AE-46A8-84B1-6E2A9F73689F}" type="parTrans" cxnId="{05713A9A-5334-4254-A9EB-28EB9DCDAC98}">
      <dgm:prSet/>
      <dgm:spPr/>
      <dgm:t>
        <a:bodyPr/>
        <a:lstStyle/>
        <a:p>
          <a:endParaRPr lang="en-US"/>
        </a:p>
      </dgm:t>
    </dgm:pt>
    <dgm:pt modelId="{DC06140D-B70F-49F3-A22C-4B5F919065FB}" type="sibTrans" cxnId="{05713A9A-5334-4254-A9EB-28EB9DCDAC98}">
      <dgm:prSet/>
      <dgm:spPr/>
      <dgm:t>
        <a:bodyPr/>
        <a:lstStyle/>
        <a:p>
          <a:endParaRPr lang="en-US"/>
        </a:p>
      </dgm:t>
    </dgm:pt>
    <dgm:pt modelId="{FAC60757-83DF-4768-9DA9-E1316D391301}" type="pres">
      <dgm:prSet presAssocID="{680084D0-C896-4687-8F17-64169ED957C1}" presName="linear" presStyleCnt="0">
        <dgm:presLayoutVars>
          <dgm:animLvl val="lvl"/>
          <dgm:resizeHandles val="exact"/>
        </dgm:presLayoutVars>
      </dgm:prSet>
      <dgm:spPr/>
    </dgm:pt>
    <dgm:pt modelId="{D81E49DD-8846-495E-BB82-E1708C5544D7}" type="pres">
      <dgm:prSet presAssocID="{B362A9B7-EA9B-48C1-927E-9F6F2627B57A}" presName="parentText" presStyleLbl="node1" presStyleIdx="0" presStyleCnt="3">
        <dgm:presLayoutVars>
          <dgm:chMax val="0"/>
          <dgm:bulletEnabled val="1"/>
        </dgm:presLayoutVars>
      </dgm:prSet>
      <dgm:spPr/>
    </dgm:pt>
    <dgm:pt modelId="{B31FB978-F21F-4DB1-93A7-DC85766970C3}" type="pres">
      <dgm:prSet presAssocID="{B953F1D6-3962-4957-A710-EFE3B6165389}" presName="spacer" presStyleCnt="0"/>
      <dgm:spPr/>
    </dgm:pt>
    <dgm:pt modelId="{20106452-D978-40A9-A3E1-E0B8703190BA}" type="pres">
      <dgm:prSet presAssocID="{926EFD21-DE09-4E7D-9B90-54A7BCF0A898}" presName="parentText" presStyleLbl="node1" presStyleIdx="1" presStyleCnt="3">
        <dgm:presLayoutVars>
          <dgm:chMax val="0"/>
          <dgm:bulletEnabled val="1"/>
        </dgm:presLayoutVars>
      </dgm:prSet>
      <dgm:spPr/>
    </dgm:pt>
    <dgm:pt modelId="{495F7EA3-5E88-4573-BAA3-1A3D31AFE16E}" type="pres">
      <dgm:prSet presAssocID="{F97D65C7-E674-4214-89C2-11B55CD5990B}" presName="spacer" presStyleCnt="0"/>
      <dgm:spPr/>
    </dgm:pt>
    <dgm:pt modelId="{AC53BED1-EDE9-46F5-B3DD-0A7DC7F00B5F}" type="pres">
      <dgm:prSet presAssocID="{31CACDC0-B195-49D8-87CB-623DDF1C1042}" presName="parentText" presStyleLbl="node1" presStyleIdx="2" presStyleCnt="3">
        <dgm:presLayoutVars>
          <dgm:chMax val="0"/>
          <dgm:bulletEnabled val="1"/>
        </dgm:presLayoutVars>
      </dgm:prSet>
      <dgm:spPr/>
    </dgm:pt>
  </dgm:ptLst>
  <dgm:cxnLst>
    <dgm:cxn modelId="{9E5D2903-AE06-46BD-97D7-5F9B63BC1EA3}" srcId="{680084D0-C896-4687-8F17-64169ED957C1}" destId="{B362A9B7-EA9B-48C1-927E-9F6F2627B57A}" srcOrd="0" destOrd="0" parTransId="{32DD07DF-FC50-4A53-AAD6-BB0E80E9FD27}" sibTransId="{B953F1D6-3962-4957-A710-EFE3B6165389}"/>
    <dgm:cxn modelId="{82D63337-3EFB-43DE-98FB-2D3FC5934A1B}" type="presOf" srcId="{31CACDC0-B195-49D8-87CB-623DDF1C1042}" destId="{AC53BED1-EDE9-46F5-B3DD-0A7DC7F00B5F}" srcOrd="0" destOrd="0" presId="urn:microsoft.com/office/officeart/2005/8/layout/vList2"/>
    <dgm:cxn modelId="{7A676A79-9158-4280-87FE-C67D31C348A4}" type="presOf" srcId="{926EFD21-DE09-4E7D-9B90-54A7BCF0A898}" destId="{20106452-D978-40A9-A3E1-E0B8703190BA}" srcOrd="0" destOrd="0" presId="urn:microsoft.com/office/officeart/2005/8/layout/vList2"/>
    <dgm:cxn modelId="{05713A9A-5334-4254-A9EB-28EB9DCDAC98}" srcId="{680084D0-C896-4687-8F17-64169ED957C1}" destId="{31CACDC0-B195-49D8-87CB-623DDF1C1042}" srcOrd="2" destOrd="0" parTransId="{28891C44-41AE-46A8-84B1-6E2A9F73689F}" sibTransId="{DC06140D-B70F-49F3-A22C-4B5F919065FB}"/>
    <dgm:cxn modelId="{D84DE79F-2073-4538-AB0A-651599D2A53D}" srcId="{680084D0-C896-4687-8F17-64169ED957C1}" destId="{926EFD21-DE09-4E7D-9B90-54A7BCF0A898}" srcOrd="1" destOrd="0" parTransId="{2F43CD5D-70D6-4A69-88A4-6F0DBB85C9E6}" sibTransId="{F97D65C7-E674-4214-89C2-11B55CD5990B}"/>
    <dgm:cxn modelId="{180573BD-AE2C-463C-B968-2055FEC4BD47}" type="presOf" srcId="{B362A9B7-EA9B-48C1-927E-9F6F2627B57A}" destId="{D81E49DD-8846-495E-BB82-E1708C5544D7}" srcOrd="0" destOrd="0" presId="urn:microsoft.com/office/officeart/2005/8/layout/vList2"/>
    <dgm:cxn modelId="{33824FDB-171D-4338-89D1-9494BB3FA980}" type="presOf" srcId="{680084D0-C896-4687-8F17-64169ED957C1}" destId="{FAC60757-83DF-4768-9DA9-E1316D391301}" srcOrd="0" destOrd="0" presId="urn:microsoft.com/office/officeart/2005/8/layout/vList2"/>
    <dgm:cxn modelId="{BDC5964F-9833-49EA-85AE-F2724F07C264}" type="presParOf" srcId="{FAC60757-83DF-4768-9DA9-E1316D391301}" destId="{D81E49DD-8846-495E-BB82-E1708C5544D7}" srcOrd="0" destOrd="0" presId="urn:microsoft.com/office/officeart/2005/8/layout/vList2"/>
    <dgm:cxn modelId="{9BE53BD3-7FF9-4044-A2BA-1D11E93B78CA}" type="presParOf" srcId="{FAC60757-83DF-4768-9DA9-E1316D391301}" destId="{B31FB978-F21F-4DB1-93A7-DC85766970C3}" srcOrd="1" destOrd="0" presId="urn:microsoft.com/office/officeart/2005/8/layout/vList2"/>
    <dgm:cxn modelId="{2E46375C-8FE7-4B7A-A9FF-42A645BB687F}" type="presParOf" srcId="{FAC60757-83DF-4768-9DA9-E1316D391301}" destId="{20106452-D978-40A9-A3E1-E0B8703190BA}" srcOrd="2" destOrd="0" presId="urn:microsoft.com/office/officeart/2005/8/layout/vList2"/>
    <dgm:cxn modelId="{28A13B25-7EF2-40BE-8038-9EC9163AECF0}" type="presParOf" srcId="{FAC60757-83DF-4768-9DA9-E1316D391301}" destId="{495F7EA3-5E88-4573-BAA3-1A3D31AFE16E}" srcOrd="3" destOrd="0" presId="urn:microsoft.com/office/officeart/2005/8/layout/vList2"/>
    <dgm:cxn modelId="{19B77CE8-7433-4F14-9E6A-97E961C743A7}" type="presParOf" srcId="{FAC60757-83DF-4768-9DA9-E1316D391301}" destId="{AC53BED1-EDE9-46F5-B3DD-0A7DC7F00B5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97EE3D5-142D-49C8-87F6-04C8415C46E2}"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9A19D5AF-1446-4B4E-BA86-40ED87A98433}">
      <dgm:prSet/>
      <dgm:spPr/>
      <dgm:t>
        <a:bodyPr/>
        <a:lstStyle/>
        <a:p>
          <a:r>
            <a:rPr lang="en-US" b="0" i="0"/>
            <a:t>MVC: We can use it suitably for small-scale projects only.</a:t>
          </a:r>
          <a:endParaRPr lang="en-US"/>
        </a:p>
      </dgm:t>
    </dgm:pt>
    <dgm:pt modelId="{8494B30B-55E2-4A60-9095-93358A4AD2AF}" type="parTrans" cxnId="{8EB286E6-475C-4A5B-92A1-5159229E5EBE}">
      <dgm:prSet/>
      <dgm:spPr/>
      <dgm:t>
        <a:bodyPr/>
        <a:lstStyle/>
        <a:p>
          <a:endParaRPr lang="en-US"/>
        </a:p>
      </dgm:t>
    </dgm:pt>
    <dgm:pt modelId="{4FC4D540-7A95-4E91-B237-1BF7781D7DF5}" type="sibTrans" cxnId="{8EB286E6-475C-4A5B-92A1-5159229E5EBE}">
      <dgm:prSet/>
      <dgm:spPr/>
      <dgm:t>
        <a:bodyPr/>
        <a:lstStyle/>
        <a:p>
          <a:endParaRPr lang="en-US"/>
        </a:p>
      </dgm:t>
    </dgm:pt>
    <dgm:pt modelId="{B3E6F0D4-5C25-4F32-B866-8EE4FBDF0867}">
      <dgm:prSet/>
      <dgm:spPr/>
      <dgm:t>
        <a:bodyPr/>
        <a:lstStyle/>
        <a:p>
          <a:r>
            <a:rPr lang="en-US" b="0" i="0"/>
            <a:t>MVP: We can use it for simple as well as complex projects.</a:t>
          </a:r>
          <a:endParaRPr lang="en-US"/>
        </a:p>
      </dgm:t>
    </dgm:pt>
    <dgm:pt modelId="{A24A2653-A74A-4188-92E9-F7EABD14A2CA}" type="parTrans" cxnId="{BAD35171-C103-48C1-8DC2-BD151893413F}">
      <dgm:prSet/>
      <dgm:spPr/>
      <dgm:t>
        <a:bodyPr/>
        <a:lstStyle/>
        <a:p>
          <a:endParaRPr lang="en-US"/>
        </a:p>
      </dgm:t>
    </dgm:pt>
    <dgm:pt modelId="{056A4924-5A27-43B0-9E22-C5F2C803E74E}" type="sibTrans" cxnId="{BAD35171-C103-48C1-8DC2-BD151893413F}">
      <dgm:prSet/>
      <dgm:spPr/>
      <dgm:t>
        <a:bodyPr/>
        <a:lstStyle/>
        <a:p>
          <a:endParaRPr lang="en-US"/>
        </a:p>
      </dgm:t>
    </dgm:pt>
    <dgm:pt modelId="{0F925223-AAB7-4F85-9D18-BCD9185DF4EA}">
      <dgm:prSet/>
      <dgm:spPr/>
      <dgm:t>
        <a:bodyPr/>
        <a:lstStyle/>
        <a:p>
          <a:r>
            <a:rPr lang="en-US" b="0" i="0"/>
            <a:t>MVVM: This architecture model must only be used for complex projects.</a:t>
          </a:r>
          <a:endParaRPr lang="en-US"/>
        </a:p>
      </dgm:t>
    </dgm:pt>
    <dgm:pt modelId="{605C8850-275E-410F-885E-81822733BEDC}" type="parTrans" cxnId="{1652E48A-786A-41E3-A15F-763C7CD46452}">
      <dgm:prSet/>
      <dgm:spPr/>
      <dgm:t>
        <a:bodyPr/>
        <a:lstStyle/>
        <a:p>
          <a:endParaRPr lang="en-US"/>
        </a:p>
      </dgm:t>
    </dgm:pt>
    <dgm:pt modelId="{8FB71F0C-1B12-4FE3-A2A5-A307F8FF92D4}" type="sibTrans" cxnId="{1652E48A-786A-41E3-A15F-763C7CD46452}">
      <dgm:prSet/>
      <dgm:spPr/>
      <dgm:t>
        <a:bodyPr/>
        <a:lstStyle/>
        <a:p>
          <a:endParaRPr lang="en-US"/>
        </a:p>
      </dgm:t>
    </dgm:pt>
    <dgm:pt modelId="{6EC1C3E6-65F4-44C7-96EA-EBDD7DEEE295}" type="pres">
      <dgm:prSet presAssocID="{197EE3D5-142D-49C8-87F6-04C8415C46E2}" presName="root" presStyleCnt="0">
        <dgm:presLayoutVars>
          <dgm:dir/>
          <dgm:resizeHandles val="exact"/>
        </dgm:presLayoutVars>
      </dgm:prSet>
      <dgm:spPr/>
    </dgm:pt>
    <dgm:pt modelId="{EB1F5C14-8C91-4F38-B431-B9F349291F59}" type="pres">
      <dgm:prSet presAssocID="{9A19D5AF-1446-4B4E-BA86-40ED87A98433}" presName="compNode" presStyleCnt="0"/>
      <dgm:spPr/>
    </dgm:pt>
    <dgm:pt modelId="{550CF920-5285-4477-900D-104EB9537D11}" type="pres">
      <dgm:prSet presAssocID="{9A19D5AF-1446-4B4E-BA86-40ED87A98433}" presName="bgRect" presStyleLbl="bgShp" presStyleIdx="0" presStyleCnt="3"/>
      <dgm:spPr/>
    </dgm:pt>
    <dgm:pt modelId="{97D452B6-FA9E-4CD9-BCBE-F76AECFA8441}" type="pres">
      <dgm:prSet presAssocID="{9A19D5AF-1446-4B4E-BA86-40ED87A9843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irplane"/>
        </a:ext>
      </dgm:extLst>
    </dgm:pt>
    <dgm:pt modelId="{1AE2B77C-E1FF-4800-A8E6-2DE090D629A4}" type="pres">
      <dgm:prSet presAssocID="{9A19D5AF-1446-4B4E-BA86-40ED87A98433}" presName="spaceRect" presStyleCnt="0"/>
      <dgm:spPr/>
    </dgm:pt>
    <dgm:pt modelId="{AA5104AB-C53D-465D-91E9-5ED48B8B152A}" type="pres">
      <dgm:prSet presAssocID="{9A19D5AF-1446-4B4E-BA86-40ED87A98433}" presName="parTx" presStyleLbl="revTx" presStyleIdx="0" presStyleCnt="3">
        <dgm:presLayoutVars>
          <dgm:chMax val="0"/>
          <dgm:chPref val="0"/>
        </dgm:presLayoutVars>
      </dgm:prSet>
      <dgm:spPr/>
    </dgm:pt>
    <dgm:pt modelId="{CA309FC6-2B51-482E-B7C4-7FFCAEE181FE}" type="pres">
      <dgm:prSet presAssocID="{4FC4D540-7A95-4E91-B237-1BF7781D7DF5}" presName="sibTrans" presStyleCnt="0"/>
      <dgm:spPr/>
    </dgm:pt>
    <dgm:pt modelId="{D076E00C-E0E0-4F1D-A6B2-59752F1539A8}" type="pres">
      <dgm:prSet presAssocID="{B3E6F0D4-5C25-4F32-B866-8EE4FBDF0867}" presName="compNode" presStyleCnt="0"/>
      <dgm:spPr/>
    </dgm:pt>
    <dgm:pt modelId="{0C15C335-54FC-4226-90D5-33C9C935C57A}" type="pres">
      <dgm:prSet presAssocID="{B3E6F0D4-5C25-4F32-B866-8EE4FBDF0867}" presName="bgRect" presStyleLbl="bgShp" presStyleIdx="1" presStyleCnt="3"/>
      <dgm:spPr/>
    </dgm:pt>
    <dgm:pt modelId="{2DF0AE7D-1475-4380-811E-DCAE5F91E150}" type="pres">
      <dgm:prSet presAssocID="{B3E6F0D4-5C25-4F32-B866-8EE4FBDF086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uzzle"/>
        </a:ext>
      </dgm:extLst>
    </dgm:pt>
    <dgm:pt modelId="{7DD933D5-CFC8-4DD0-9986-22B275841C95}" type="pres">
      <dgm:prSet presAssocID="{B3E6F0D4-5C25-4F32-B866-8EE4FBDF0867}" presName="spaceRect" presStyleCnt="0"/>
      <dgm:spPr/>
    </dgm:pt>
    <dgm:pt modelId="{DEE2FD1F-28E6-4E61-B9A8-50AB8329FEE5}" type="pres">
      <dgm:prSet presAssocID="{B3E6F0D4-5C25-4F32-B866-8EE4FBDF0867}" presName="parTx" presStyleLbl="revTx" presStyleIdx="1" presStyleCnt="3">
        <dgm:presLayoutVars>
          <dgm:chMax val="0"/>
          <dgm:chPref val="0"/>
        </dgm:presLayoutVars>
      </dgm:prSet>
      <dgm:spPr/>
    </dgm:pt>
    <dgm:pt modelId="{E9C3FC9F-26C2-473A-B384-42752CA2C69F}" type="pres">
      <dgm:prSet presAssocID="{056A4924-5A27-43B0-9E22-C5F2C803E74E}" presName="sibTrans" presStyleCnt="0"/>
      <dgm:spPr/>
    </dgm:pt>
    <dgm:pt modelId="{45F6D8E0-05DB-4388-B98D-B840D6E45B85}" type="pres">
      <dgm:prSet presAssocID="{0F925223-AAB7-4F85-9D18-BCD9185DF4EA}" presName="compNode" presStyleCnt="0"/>
      <dgm:spPr/>
    </dgm:pt>
    <dgm:pt modelId="{A6225D63-61BA-4F3D-92D1-82F4E04955B9}" type="pres">
      <dgm:prSet presAssocID="{0F925223-AAB7-4F85-9D18-BCD9185DF4EA}" presName="bgRect" presStyleLbl="bgShp" presStyleIdx="2" presStyleCnt="3"/>
      <dgm:spPr/>
    </dgm:pt>
    <dgm:pt modelId="{04C50DA4-994B-48E6-A569-B21477BED8CE}" type="pres">
      <dgm:prSet presAssocID="{0F925223-AAB7-4F85-9D18-BCD9185DF4E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rawing Compass"/>
        </a:ext>
      </dgm:extLst>
    </dgm:pt>
    <dgm:pt modelId="{F58BCA95-F312-4D14-AA54-B1E9CDD78E8E}" type="pres">
      <dgm:prSet presAssocID="{0F925223-AAB7-4F85-9D18-BCD9185DF4EA}" presName="spaceRect" presStyleCnt="0"/>
      <dgm:spPr/>
    </dgm:pt>
    <dgm:pt modelId="{A85571B3-7103-421E-AF24-5D5E5E125B90}" type="pres">
      <dgm:prSet presAssocID="{0F925223-AAB7-4F85-9D18-BCD9185DF4EA}" presName="parTx" presStyleLbl="revTx" presStyleIdx="2" presStyleCnt="3">
        <dgm:presLayoutVars>
          <dgm:chMax val="0"/>
          <dgm:chPref val="0"/>
        </dgm:presLayoutVars>
      </dgm:prSet>
      <dgm:spPr/>
    </dgm:pt>
  </dgm:ptLst>
  <dgm:cxnLst>
    <dgm:cxn modelId="{BAD35171-C103-48C1-8DC2-BD151893413F}" srcId="{197EE3D5-142D-49C8-87F6-04C8415C46E2}" destId="{B3E6F0D4-5C25-4F32-B866-8EE4FBDF0867}" srcOrd="1" destOrd="0" parTransId="{A24A2653-A74A-4188-92E9-F7EABD14A2CA}" sibTransId="{056A4924-5A27-43B0-9E22-C5F2C803E74E}"/>
    <dgm:cxn modelId="{EF196552-2E77-4B5E-83AB-F552F7E6B18C}" type="presOf" srcId="{0F925223-AAB7-4F85-9D18-BCD9185DF4EA}" destId="{A85571B3-7103-421E-AF24-5D5E5E125B90}" srcOrd="0" destOrd="0" presId="urn:microsoft.com/office/officeart/2018/2/layout/IconVerticalSolidList"/>
    <dgm:cxn modelId="{1652E48A-786A-41E3-A15F-763C7CD46452}" srcId="{197EE3D5-142D-49C8-87F6-04C8415C46E2}" destId="{0F925223-AAB7-4F85-9D18-BCD9185DF4EA}" srcOrd="2" destOrd="0" parTransId="{605C8850-275E-410F-885E-81822733BEDC}" sibTransId="{8FB71F0C-1B12-4FE3-A2A5-A307F8FF92D4}"/>
    <dgm:cxn modelId="{0AE1A391-A404-4B26-B95B-75315C59DFFB}" type="presOf" srcId="{9A19D5AF-1446-4B4E-BA86-40ED87A98433}" destId="{AA5104AB-C53D-465D-91E9-5ED48B8B152A}" srcOrd="0" destOrd="0" presId="urn:microsoft.com/office/officeart/2018/2/layout/IconVerticalSolidList"/>
    <dgm:cxn modelId="{740625A7-9C90-42DA-BCF4-CABD7AC13844}" type="presOf" srcId="{197EE3D5-142D-49C8-87F6-04C8415C46E2}" destId="{6EC1C3E6-65F4-44C7-96EA-EBDD7DEEE295}" srcOrd="0" destOrd="0" presId="urn:microsoft.com/office/officeart/2018/2/layout/IconVerticalSolidList"/>
    <dgm:cxn modelId="{7A2600DE-B6E1-4B9E-AA21-7799F075BE06}" type="presOf" srcId="{B3E6F0D4-5C25-4F32-B866-8EE4FBDF0867}" destId="{DEE2FD1F-28E6-4E61-B9A8-50AB8329FEE5}" srcOrd="0" destOrd="0" presId="urn:microsoft.com/office/officeart/2018/2/layout/IconVerticalSolidList"/>
    <dgm:cxn modelId="{8EB286E6-475C-4A5B-92A1-5159229E5EBE}" srcId="{197EE3D5-142D-49C8-87F6-04C8415C46E2}" destId="{9A19D5AF-1446-4B4E-BA86-40ED87A98433}" srcOrd="0" destOrd="0" parTransId="{8494B30B-55E2-4A60-9095-93358A4AD2AF}" sibTransId="{4FC4D540-7A95-4E91-B237-1BF7781D7DF5}"/>
    <dgm:cxn modelId="{9E27D9E5-2687-47CE-B5E5-7EED2C04F290}" type="presParOf" srcId="{6EC1C3E6-65F4-44C7-96EA-EBDD7DEEE295}" destId="{EB1F5C14-8C91-4F38-B431-B9F349291F59}" srcOrd="0" destOrd="0" presId="urn:microsoft.com/office/officeart/2018/2/layout/IconVerticalSolidList"/>
    <dgm:cxn modelId="{97F5B1DF-1994-4E22-9B90-EF021F89E6B4}" type="presParOf" srcId="{EB1F5C14-8C91-4F38-B431-B9F349291F59}" destId="{550CF920-5285-4477-900D-104EB9537D11}" srcOrd="0" destOrd="0" presId="urn:microsoft.com/office/officeart/2018/2/layout/IconVerticalSolidList"/>
    <dgm:cxn modelId="{B5F445FB-2647-4E95-9A1E-A5CF3358730E}" type="presParOf" srcId="{EB1F5C14-8C91-4F38-B431-B9F349291F59}" destId="{97D452B6-FA9E-4CD9-BCBE-F76AECFA8441}" srcOrd="1" destOrd="0" presId="urn:microsoft.com/office/officeart/2018/2/layout/IconVerticalSolidList"/>
    <dgm:cxn modelId="{AC3EC3C1-73EA-4B39-AE37-606F70B573E4}" type="presParOf" srcId="{EB1F5C14-8C91-4F38-B431-B9F349291F59}" destId="{1AE2B77C-E1FF-4800-A8E6-2DE090D629A4}" srcOrd="2" destOrd="0" presId="urn:microsoft.com/office/officeart/2018/2/layout/IconVerticalSolidList"/>
    <dgm:cxn modelId="{71A28E8F-D0FC-4A17-A61A-6128258D767E}" type="presParOf" srcId="{EB1F5C14-8C91-4F38-B431-B9F349291F59}" destId="{AA5104AB-C53D-465D-91E9-5ED48B8B152A}" srcOrd="3" destOrd="0" presId="urn:microsoft.com/office/officeart/2018/2/layout/IconVerticalSolidList"/>
    <dgm:cxn modelId="{A1AEF772-71EF-447C-940F-E0CCB8EB15A5}" type="presParOf" srcId="{6EC1C3E6-65F4-44C7-96EA-EBDD7DEEE295}" destId="{CA309FC6-2B51-482E-B7C4-7FFCAEE181FE}" srcOrd="1" destOrd="0" presId="urn:microsoft.com/office/officeart/2018/2/layout/IconVerticalSolidList"/>
    <dgm:cxn modelId="{501EDDC9-9228-4893-8FE3-FDF8F03DD495}" type="presParOf" srcId="{6EC1C3E6-65F4-44C7-96EA-EBDD7DEEE295}" destId="{D076E00C-E0E0-4F1D-A6B2-59752F1539A8}" srcOrd="2" destOrd="0" presId="urn:microsoft.com/office/officeart/2018/2/layout/IconVerticalSolidList"/>
    <dgm:cxn modelId="{E9832AF5-6757-4AE4-8D8F-E9508C55C530}" type="presParOf" srcId="{D076E00C-E0E0-4F1D-A6B2-59752F1539A8}" destId="{0C15C335-54FC-4226-90D5-33C9C935C57A}" srcOrd="0" destOrd="0" presId="urn:microsoft.com/office/officeart/2018/2/layout/IconVerticalSolidList"/>
    <dgm:cxn modelId="{FA96A511-97BB-4699-ADCC-97CC27BBE827}" type="presParOf" srcId="{D076E00C-E0E0-4F1D-A6B2-59752F1539A8}" destId="{2DF0AE7D-1475-4380-811E-DCAE5F91E150}" srcOrd="1" destOrd="0" presId="urn:microsoft.com/office/officeart/2018/2/layout/IconVerticalSolidList"/>
    <dgm:cxn modelId="{EAFDFB70-4067-4B7E-A5B4-33C7481D676A}" type="presParOf" srcId="{D076E00C-E0E0-4F1D-A6B2-59752F1539A8}" destId="{7DD933D5-CFC8-4DD0-9986-22B275841C95}" srcOrd="2" destOrd="0" presId="urn:microsoft.com/office/officeart/2018/2/layout/IconVerticalSolidList"/>
    <dgm:cxn modelId="{20052484-838F-4569-B95B-87AB50139E8E}" type="presParOf" srcId="{D076E00C-E0E0-4F1D-A6B2-59752F1539A8}" destId="{DEE2FD1F-28E6-4E61-B9A8-50AB8329FEE5}" srcOrd="3" destOrd="0" presId="urn:microsoft.com/office/officeart/2018/2/layout/IconVerticalSolidList"/>
    <dgm:cxn modelId="{08871746-3E40-4B92-82A3-BF445A4ADFB5}" type="presParOf" srcId="{6EC1C3E6-65F4-44C7-96EA-EBDD7DEEE295}" destId="{E9C3FC9F-26C2-473A-B384-42752CA2C69F}" srcOrd="3" destOrd="0" presId="urn:microsoft.com/office/officeart/2018/2/layout/IconVerticalSolidList"/>
    <dgm:cxn modelId="{99881E46-CE41-4081-BC76-4913AEB07E1B}" type="presParOf" srcId="{6EC1C3E6-65F4-44C7-96EA-EBDD7DEEE295}" destId="{45F6D8E0-05DB-4388-B98D-B840D6E45B85}" srcOrd="4" destOrd="0" presId="urn:microsoft.com/office/officeart/2018/2/layout/IconVerticalSolidList"/>
    <dgm:cxn modelId="{84FF2A59-8D59-4417-B867-DA70DA912433}" type="presParOf" srcId="{45F6D8E0-05DB-4388-B98D-B840D6E45B85}" destId="{A6225D63-61BA-4F3D-92D1-82F4E04955B9}" srcOrd="0" destOrd="0" presId="urn:microsoft.com/office/officeart/2018/2/layout/IconVerticalSolidList"/>
    <dgm:cxn modelId="{527AC105-7749-47D9-881E-7E9B8F1A3DE6}" type="presParOf" srcId="{45F6D8E0-05DB-4388-B98D-B840D6E45B85}" destId="{04C50DA4-994B-48E6-A569-B21477BED8CE}" srcOrd="1" destOrd="0" presId="urn:microsoft.com/office/officeart/2018/2/layout/IconVerticalSolidList"/>
    <dgm:cxn modelId="{6F0A2082-31BB-4A74-BE7B-6278A1B2AAA2}" type="presParOf" srcId="{45F6D8E0-05DB-4388-B98D-B840D6E45B85}" destId="{F58BCA95-F312-4D14-AA54-B1E9CDD78E8E}" srcOrd="2" destOrd="0" presId="urn:microsoft.com/office/officeart/2018/2/layout/IconVerticalSolidList"/>
    <dgm:cxn modelId="{C8799CE9-7F7B-4D1C-9327-8D5026738B58}" type="presParOf" srcId="{45F6D8E0-05DB-4388-B98D-B840D6E45B85}" destId="{A85571B3-7103-421E-AF24-5D5E5E125B9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DC89E83-490A-43E2-BF00-2BCAD3A6C586}"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ED5CF3A5-D7FB-455E-9F5B-4D690B5F6724}">
      <dgm:prSet/>
      <dgm:spPr/>
      <dgm:t>
        <a:bodyPr/>
        <a:lstStyle/>
        <a:p>
          <a:r>
            <a:rPr lang="en-US" b="0" i="0"/>
            <a:t>MVC: Unit Testability is the lowest in this architecture.</a:t>
          </a:r>
          <a:endParaRPr lang="en-US"/>
        </a:p>
      </dgm:t>
    </dgm:pt>
    <dgm:pt modelId="{73C7BD1B-F7DE-4CA0-895F-C8171E8A9546}" type="parTrans" cxnId="{36FA005E-2964-4ED1-9B42-B6F2E5086E7A}">
      <dgm:prSet/>
      <dgm:spPr/>
      <dgm:t>
        <a:bodyPr/>
        <a:lstStyle/>
        <a:p>
          <a:endParaRPr lang="en-US"/>
        </a:p>
      </dgm:t>
    </dgm:pt>
    <dgm:pt modelId="{D42EC47A-5AE2-4E49-800B-D8E9BBE6E15A}" type="sibTrans" cxnId="{36FA005E-2964-4ED1-9B42-B6F2E5086E7A}">
      <dgm:prSet/>
      <dgm:spPr/>
      <dgm:t>
        <a:bodyPr/>
        <a:lstStyle/>
        <a:p>
          <a:endParaRPr lang="en-US"/>
        </a:p>
      </dgm:t>
    </dgm:pt>
    <dgm:pt modelId="{262253DE-F23D-4AB9-87EE-52E388F7988B}">
      <dgm:prSet/>
      <dgm:spPr/>
      <dgm:t>
        <a:bodyPr/>
        <a:lstStyle/>
        <a:p>
          <a:r>
            <a:rPr lang="en-US" b="0" i="0"/>
            <a:t>MVP: It allows appreciable unit testability.</a:t>
          </a:r>
          <a:endParaRPr lang="en-US"/>
        </a:p>
      </dgm:t>
    </dgm:pt>
    <dgm:pt modelId="{C42AEA31-2B53-4D49-90B1-6EEA4CF07180}" type="parTrans" cxnId="{738A031B-4E59-4531-A595-53782F44F8E9}">
      <dgm:prSet/>
      <dgm:spPr/>
      <dgm:t>
        <a:bodyPr/>
        <a:lstStyle/>
        <a:p>
          <a:endParaRPr lang="en-US"/>
        </a:p>
      </dgm:t>
    </dgm:pt>
    <dgm:pt modelId="{A9C89823-DFFB-4AF6-AF82-67A9BDF31D59}" type="sibTrans" cxnId="{738A031B-4E59-4531-A595-53782F44F8E9}">
      <dgm:prSet/>
      <dgm:spPr/>
      <dgm:t>
        <a:bodyPr/>
        <a:lstStyle/>
        <a:p>
          <a:endParaRPr lang="en-US"/>
        </a:p>
      </dgm:t>
    </dgm:pt>
    <dgm:pt modelId="{8230231E-B654-42C2-AC7D-198F8083C45C}">
      <dgm:prSet/>
      <dgm:spPr/>
      <dgm:t>
        <a:bodyPr/>
        <a:lstStyle/>
        <a:p>
          <a:r>
            <a:rPr lang="en-US" b="0" i="0"/>
            <a:t>MVVM: It allows maximum unity testability. </a:t>
          </a:r>
          <a:endParaRPr lang="en-US"/>
        </a:p>
      </dgm:t>
    </dgm:pt>
    <dgm:pt modelId="{F6CBC34F-D517-468E-A2F9-8EC9B52C1C0A}" type="parTrans" cxnId="{50067B33-83BF-4533-9AA4-D94AEBB96AE2}">
      <dgm:prSet/>
      <dgm:spPr/>
      <dgm:t>
        <a:bodyPr/>
        <a:lstStyle/>
        <a:p>
          <a:endParaRPr lang="en-US"/>
        </a:p>
      </dgm:t>
    </dgm:pt>
    <dgm:pt modelId="{54342D19-5F9B-4EA9-BA4C-28FAF92FEFE4}" type="sibTrans" cxnId="{50067B33-83BF-4533-9AA4-D94AEBB96AE2}">
      <dgm:prSet/>
      <dgm:spPr/>
      <dgm:t>
        <a:bodyPr/>
        <a:lstStyle/>
        <a:p>
          <a:endParaRPr lang="en-US"/>
        </a:p>
      </dgm:t>
    </dgm:pt>
    <dgm:pt modelId="{63D9E655-8926-4DAA-AA48-5A6355E20CDB}" type="pres">
      <dgm:prSet presAssocID="{1DC89E83-490A-43E2-BF00-2BCAD3A6C586}" presName="root" presStyleCnt="0">
        <dgm:presLayoutVars>
          <dgm:dir/>
          <dgm:resizeHandles val="exact"/>
        </dgm:presLayoutVars>
      </dgm:prSet>
      <dgm:spPr/>
    </dgm:pt>
    <dgm:pt modelId="{40FB7416-B115-41D1-87B0-2DBBD8D8B05B}" type="pres">
      <dgm:prSet presAssocID="{ED5CF3A5-D7FB-455E-9F5B-4D690B5F6724}" presName="compNode" presStyleCnt="0"/>
      <dgm:spPr/>
    </dgm:pt>
    <dgm:pt modelId="{7BBE7E39-FE49-4774-98A7-EF9D4E34C959}" type="pres">
      <dgm:prSet presAssocID="{ED5CF3A5-D7FB-455E-9F5B-4D690B5F6724}" presName="bgRect" presStyleLbl="bgShp" presStyleIdx="0" presStyleCnt="3"/>
      <dgm:spPr/>
    </dgm:pt>
    <dgm:pt modelId="{5FC27E2C-7B16-4C58-9F5B-2224ECADF3B0}" type="pres">
      <dgm:prSet presAssocID="{ED5CF3A5-D7FB-455E-9F5B-4D690B5F672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licopter"/>
        </a:ext>
      </dgm:extLst>
    </dgm:pt>
    <dgm:pt modelId="{A6EC48FB-C305-4558-92C1-03AB16EECB78}" type="pres">
      <dgm:prSet presAssocID="{ED5CF3A5-D7FB-455E-9F5B-4D690B5F6724}" presName="spaceRect" presStyleCnt="0"/>
      <dgm:spPr/>
    </dgm:pt>
    <dgm:pt modelId="{8479D842-FA16-430A-A101-1A1052AE79DC}" type="pres">
      <dgm:prSet presAssocID="{ED5CF3A5-D7FB-455E-9F5B-4D690B5F6724}" presName="parTx" presStyleLbl="revTx" presStyleIdx="0" presStyleCnt="3">
        <dgm:presLayoutVars>
          <dgm:chMax val="0"/>
          <dgm:chPref val="0"/>
        </dgm:presLayoutVars>
      </dgm:prSet>
      <dgm:spPr/>
    </dgm:pt>
    <dgm:pt modelId="{ADCC7F24-722F-40F6-BED6-EB3D805182DA}" type="pres">
      <dgm:prSet presAssocID="{D42EC47A-5AE2-4E49-800B-D8E9BBE6E15A}" presName="sibTrans" presStyleCnt="0"/>
      <dgm:spPr/>
    </dgm:pt>
    <dgm:pt modelId="{AF40965D-8102-4C9A-AE08-FE7BE00D47F5}" type="pres">
      <dgm:prSet presAssocID="{262253DE-F23D-4AB9-87EE-52E388F7988B}" presName="compNode" presStyleCnt="0"/>
      <dgm:spPr/>
    </dgm:pt>
    <dgm:pt modelId="{D3465663-BC43-4931-9E01-2C93AE318F7D}" type="pres">
      <dgm:prSet presAssocID="{262253DE-F23D-4AB9-87EE-52E388F7988B}" presName="bgRect" presStyleLbl="bgShp" presStyleIdx="1" presStyleCnt="3"/>
      <dgm:spPr/>
    </dgm:pt>
    <dgm:pt modelId="{C3074EA0-9A3C-4CE5-9298-7A2F33FBF566}" type="pres">
      <dgm:prSet presAssocID="{262253DE-F23D-4AB9-87EE-52E388F7988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rrow Circle"/>
        </a:ext>
      </dgm:extLst>
    </dgm:pt>
    <dgm:pt modelId="{30D509FD-338F-406F-A558-012F1A35090F}" type="pres">
      <dgm:prSet presAssocID="{262253DE-F23D-4AB9-87EE-52E388F7988B}" presName="spaceRect" presStyleCnt="0"/>
      <dgm:spPr/>
    </dgm:pt>
    <dgm:pt modelId="{3B3E3163-693A-482C-9762-28BFFC931682}" type="pres">
      <dgm:prSet presAssocID="{262253DE-F23D-4AB9-87EE-52E388F7988B}" presName="parTx" presStyleLbl="revTx" presStyleIdx="1" presStyleCnt="3">
        <dgm:presLayoutVars>
          <dgm:chMax val="0"/>
          <dgm:chPref val="0"/>
        </dgm:presLayoutVars>
      </dgm:prSet>
      <dgm:spPr/>
    </dgm:pt>
    <dgm:pt modelId="{EE67640F-06EC-4E6B-BBF0-E357C9C91B67}" type="pres">
      <dgm:prSet presAssocID="{A9C89823-DFFB-4AF6-AF82-67A9BDF31D59}" presName="sibTrans" presStyleCnt="0"/>
      <dgm:spPr/>
    </dgm:pt>
    <dgm:pt modelId="{D94A00CA-4C9C-4787-B7DE-C5B2F176D690}" type="pres">
      <dgm:prSet presAssocID="{8230231E-B654-42C2-AC7D-198F8083C45C}" presName="compNode" presStyleCnt="0"/>
      <dgm:spPr/>
    </dgm:pt>
    <dgm:pt modelId="{B190C91D-D622-49A8-A952-A169A72D59CA}" type="pres">
      <dgm:prSet presAssocID="{8230231E-B654-42C2-AC7D-198F8083C45C}" presName="bgRect" presStyleLbl="bgShp" presStyleIdx="2" presStyleCnt="3"/>
      <dgm:spPr/>
    </dgm:pt>
    <dgm:pt modelId="{54D89B36-1642-4E6A-8016-D883B69F9B21}" type="pres">
      <dgm:prSet presAssocID="{8230231E-B654-42C2-AC7D-198F8083C45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ers"/>
        </a:ext>
      </dgm:extLst>
    </dgm:pt>
    <dgm:pt modelId="{A31BDEB1-1A2C-4ABD-BD48-AE24D7358D80}" type="pres">
      <dgm:prSet presAssocID="{8230231E-B654-42C2-AC7D-198F8083C45C}" presName="spaceRect" presStyleCnt="0"/>
      <dgm:spPr/>
    </dgm:pt>
    <dgm:pt modelId="{F8D76927-37CB-4F1E-A6C7-42A7B1A009EC}" type="pres">
      <dgm:prSet presAssocID="{8230231E-B654-42C2-AC7D-198F8083C45C}" presName="parTx" presStyleLbl="revTx" presStyleIdx="2" presStyleCnt="3">
        <dgm:presLayoutVars>
          <dgm:chMax val="0"/>
          <dgm:chPref val="0"/>
        </dgm:presLayoutVars>
      </dgm:prSet>
      <dgm:spPr/>
    </dgm:pt>
  </dgm:ptLst>
  <dgm:cxnLst>
    <dgm:cxn modelId="{D300F306-57F5-4F0C-96AF-EF5CF6471E3C}" type="presOf" srcId="{ED5CF3A5-D7FB-455E-9F5B-4D690B5F6724}" destId="{8479D842-FA16-430A-A101-1A1052AE79DC}" srcOrd="0" destOrd="0" presId="urn:microsoft.com/office/officeart/2018/2/layout/IconVerticalSolidList"/>
    <dgm:cxn modelId="{738A031B-4E59-4531-A595-53782F44F8E9}" srcId="{1DC89E83-490A-43E2-BF00-2BCAD3A6C586}" destId="{262253DE-F23D-4AB9-87EE-52E388F7988B}" srcOrd="1" destOrd="0" parTransId="{C42AEA31-2B53-4D49-90B1-6EEA4CF07180}" sibTransId="{A9C89823-DFFB-4AF6-AF82-67A9BDF31D59}"/>
    <dgm:cxn modelId="{50067B33-83BF-4533-9AA4-D94AEBB96AE2}" srcId="{1DC89E83-490A-43E2-BF00-2BCAD3A6C586}" destId="{8230231E-B654-42C2-AC7D-198F8083C45C}" srcOrd="2" destOrd="0" parTransId="{F6CBC34F-D517-468E-A2F9-8EC9B52C1C0A}" sibTransId="{54342D19-5F9B-4EA9-BA4C-28FAF92FEFE4}"/>
    <dgm:cxn modelId="{36FA005E-2964-4ED1-9B42-B6F2E5086E7A}" srcId="{1DC89E83-490A-43E2-BF00-2BCAD3A6C586}" destId="{ED5CF3A5-D7FB-455E-9F5B-4D690B5F6724}" srcOrd="0" destOrd="0" parTransId="{73C7BD1B-F7DE-4CA0-895F-C8171E8A9546}" sibTransId="{D42EC47A-5AE2-4E49-800B-D8E9BBE6E15A}"/>
    <dgm:cxn modelId="{5D89F76C-E210-4DD3-BFED-E2B479E65755}" type="presOf" srcId="{1DC89E83-490A-43E2-BF00-2BCAD3A6C586}" destId="{63D9E655-8926-4DAA-AA48-5A6355E20CDB}" srcOrd="0" destOrd="0" presId="urn:microsoft.com/office/officeart/2018/2/layout/IconVerticalSolidList"/>
    <dgm:cxn modelId="{D07D0174-1219-4CA0-B881-B6898BA45C24}" type="presOf" srcId="{262253DE-F23D-4AB9-87EE-52E388F7988B}" destId="{3B3E3163-693A-482C-9762-28BFFC931682}" srcOrd="0" destOrd="0" presId="urn:microsoft.com/office/officeart/2018/2/layout/IconVerticalSolidList"/>
    <dgm:cxn modelId="{746AFEC4-3F2B-4698-9DD1-94FDC2AF7FBF}" type="presOf" srcId="{8230231E-B654-42C2-AC7D-198F8083C45C}" destId="{F8D76927-37CB-4F1E-A6C7-42A7B1A009EC}" srcOrd="0" destOrd="0" presId="urn:microsoft.com/office/officeart/2018/2/layout/IconVerticalSolidList"/>
    <dgm:cxn modelId="{02F8C580-7895-41B2-8CCB-CC0E3AD3410E}" type="presParOf" srcId="{63D9E655-8926-4DAA-AA48-5A6355E20CDB}" destId="{40FB7416-B115-41D1-87B0-2DBBD8D8B05B}" srcOrd="0" destOrd="0" presId="urn:microsoft.com/office/officeart/2018/2/layout/IconVerticalSolidList"/>
    <dgm:cxn modelId="{D1BE4236-E1AB-49EC-AA4D-3982E00E409E}" type="presParOf" srcId="{40FB7416-B115-41D1-87B0-2DBBD8D8B05B}" destId="{7BBE7E39-FE49-4774-98A7-EF9D4E34C959}" srcOrd="0" destOrd="0" presId="urn:microsoft.com/office/officeart/2018/2/layout/IconVerticalSolidList"/>
    <dgm:cxn modelId="{05BDB2B0-EA38-4740-9634-A6D2CB30D42F}" type="presParOf" srcId="{40FB7416-B115-41D1-87B0-2DBBD8D8B05B}" destId="{5FC27E2C-7B16-4C58-9F5B-2224ECADF3B0}" srcOrd="1" destOrd="0" presId="urn:microsoft.com/office/officeart/2018/2/layout/IconVerticalSolidList"/>
    <dgm:cxn modelId="{C64CB43E-810A-4117-AF0B-68799B4C04A0}" type="presParOf" srcId="{40FB7416-B115-41D1-87B0-2DBBD8D8B05B}" destId="{A6EC48FB-C305-4558-92C1-03AB16EECB78}" srcOrd="2" destOrd="0" presId="urn:microsoft.com/office/officeart/2018/2/layout/IconVerticalSolidList"/>
    <dgm:cxn modelId="{3DC834F7-6F3C-48F5-91E9-F2843B9DB0EE}" type="presParOf" srcId="{40FB7416-B115-41D1-87B0-2DBBD8D8B05B}" destId="{8479D842-FA16-430A-A101-1A1052AE79DC}" srcOrd="3" destOrd="0" presId="urn:microsoft.com/office/officeart/2018/2/layout/IconVerticalSolidList"/>
    <dgm:cxn modelId="{1B084E13-557D-44C7-AEB3-AFD61C31CDF9}" type="presParOf" srcId="{63D9E655-8926-4DAA-AA48-5A6355E20CDB}" destId="{ADCC7F24-722F-40F6-BED6-EB3D805182DA}" srcOrd="1" destOrd="0" presId="urn:microsoft.com/office/officeart/2018/2/layout/IconVerticalSolidList"/>
    <dgm:cxn modelId="{F4213E2E-661F-4500-97AF-9992A1ED0D46}" type="presParOf" srcId="{63D9E655-8926-4DAA-AA48-5A6355E20CDB}" destId="{AF40965D-8102-4C9A-AE08-FE7BE00D47F5}" srcOrd="2" destOrd="0" presId="urn:microsoft.com/office/officeart/2018/2/layout/IconVerticalSolidList"/>
    <dgm:cxn modelId="{D1BB2451-522F-499E-9A6A-6D8EADDA409B}" type="presParOf" srcId="{AF40965D-8102-4C9A-AE08-FE7BE00D47F5}" destId="{D3465663-BC43-4931-9E01-2C93AE318F7D}" srcOrd="0" destOrd="0" presId="urn:microsoft.com/office/officeart/2018/2/layout/IconVerticalSolidList"/>
    <dgm:cxn modelId="{88A8D45D-E3E8-4629-8DB9-10FEA15DF3C4}" type="presParOf" srcId="{AF40965D-8102-4C9A-AE08-FE7BE00D47F5}" destId="{C3074EA0-9A3C-4CE5-9298-7A2F33FBF566}" srcOrd="1" destOrd="0" presId="urn:microsoft.com/office/officeart/2018/2/layout/IconVerticalSolidList"/>
    <dgm:cxn modelId="{5E666476-0C94-40D1-9F3D-2C55B8252266}" type="presParOf" srcId="{AF40965D-8102-4C9A-AE08-FE7BE00D47F5}" destId="{30D509FD-338F-406F-A558-012F1A35090F}" srcOrd="2" destOrd="0" presId="urn:microsoft.com/office/officeart/2018/2/layout/IconVerticalSolidList"/>
    <dgm:cxn modelId="{3ABDDDE4-C602-41F8-B566-F4097FB818A3}" type="presParOf" srcId="{AF40965D-8102-4C9A-AE08-FE7BE00D47F5}" destId="{3B3E3163-693A-482C-9762-28BFFC931682}" srcOrd="3" destOrd="0" presId="urn:microsoft.com/office/officeart/2018/2/layout/IconVerticalSolidList"/>
    <dgm:cxn modelId="{5D63EA6F-0512-4C3E-B96F-DC4143AFE844}" type="presParOf" srcId="{63D9E655-8926-4DAA-AA48-5A6355E20CDB}" destId="{EE67640F-06EC-4E6B-BBF0-E357C9C91B67}" srcOrd="3" destOrd="0" presId="urn:microsoft.com/office/officeart/2018/2/layout/IconVerticalSolidList"/>
    <dgm:cxn modelId="{982B766E-44C7-47E8-A00F-3C4DF8C0D6DD}" type="presParOf" srcId="{63D9E655-8926-4DAA-AA48-5A6355E20CDB}" destId="{D94A00CA-4C9C-4787-B7DE-C5B2F176D690}" srcOrd="4" destOrd="0" presId="urn:microsoft.com/office/officeart/2018/2/layout/IconVerticalSolidList"/>
    <dgm:cxn modelId="{EC054799-4B54-4547-ABBE-0C1205DC6562}" type="presParOf" srcId="{D94A00CA-4C9C-4787-B7DE-C5B2F176D690}" destId="{B190C91D-D622-49A8-A952-A169A72D59CA}" srcOrd="0" destOrd="0" presId="urn:microsoft.com/office/officeart/2018/2/layout/IconVerticalSolidList"/>
    <dgm:cxn modelId="{426EFB4D-833C-4C20-87FD-88B1ABEFBAAD}" type="presParOf" srcId="{D94A00CA-4C9C-4787-B7DE-C5B2F176D690}" destId="{54D89B36-1642-4E6A-8016-D883B69F9B21}" srcOrd="1" destOrd="0" presId="urn:microsoft.com/office/officeart/2018/2/layout/IconVerticalSolidList"/>
    <dgm:cxn modelId="{26920E75-54F5-4C9C-9DA1-85F24B18843E}" type="presParOf" srcId="{D94A00CA-4C9C-4787-B7DE-C5B2F176D690}" destId="{A31BDEB1-1A2C-4ABD-BD48-AE24D7358D80}" srcOrd="2" destOrd="0" presId="urn:microsoft.com/office/officeart/2018/2/layout/IconVerticalSolidList"/>
    <dgm:cxn modelId="{CA95FFEC-83DC-4AE4-9A9E-BB95616FD760}" type="presParOf" srcId="{D94A00CA-4C9C-4787-B7DE-C5B2F176D690}" destId="{F8D76927-37CB-4F1E-A6C7-42A7B1A009E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34F76B-328A-41DD-97DD-42379059D438}">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231504-A8EA-486F-A09E-B8AF2545D4C5}">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F849C6-39AE-485D-A365-141916F88DD9}">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b="0" i="0" kern="1200"/>
            <a:t>We can design our applications using different design architectures like the Model-View- ViewModel (MVVM), Model-View-Presenter (MVP), and Model-View-Controller (MVC). </a:t>
          </a:r>
          <a:endParaRPr lang="en-US" sz="2300" kern="1200"/>
        </a:p>
      </dsp:txBody>
      <dsp:txXfrm>
        <a:off x="1435590" y="531"/>
        <a:ext cx="9080009" cy="1242935"/>
      </dsp:txXfrm>
    </dsp:sp>
    <dsp:sp modelId="{9D57759A-B999-4B2E-B992-9E32027DF743}">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EB3F20-C307-4641-BAC2-549195A0A2B3}">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9FC57A-583E-404B-B7F7-C21F0436D647}">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b="0" i="0" kern="1200"/>
            <a:t>We use these architectures widely as they provide modularity to the code and ensure that it gets covered in the unit testing. </a:t>
          </a:r>
          <a:endParaRPr lang="en-US" sz="2300" kern="1200"/>
        </a:p>
      </dsp:txBody>
      <dsp:txXfrm>
        <a:off x="1435590" y="1554201"/>
        <a:ext cx="9080009" cy="1242935"/>
      </dsp:txXfrm>
    </dsp:sp>
    <dsp:sp modelId="{20319956-032C-493E-9EFB-2BD751EB2678}">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ED308D-6882-452B-A56A-79B8DF8DF888}">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65A349-91DF-42F2-AE14-DE59E6E3F966}">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b="0" i="0" kern="1200"/>
            <a:t>The goal of these architectures is to separate responsibility for visualization, processing, and data management of UI applications.</a:t>
          </a:r>
          <a:endParaRPr lang="en-US" sz="2300" kern="1200"/>
        </a:p>
      </dsp:txBody>
      <dsp:txXfrm>
        <a:off x="1435590" y="3107870"/>
        <a:ext cx="9080009"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572E98-F8E0-44EB-B6A0-23CE25FC7BAB}">
      <dsp:nvSpPr>
        <dsp:cNvPr id="0" name=""/>
        <dsp:cNvSpPr/>
      </dsp:nvSpPr>
      <dsp:spPr>
        <a:xfrm>
          <a:off x="0" y="0"/>
          <a:ext cx="5030456" cy="149379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MVC: This model was developed before the other two models and is one of the oldest developed models. </a:t>
          </a:r>
          <a:endParaRPr lang="en-US" sz="1700" kern="1200"/>
        </a:p>
      </dsp:txBody>
      <dsp:txXfrm>
        <a:off x="43752" y="43752"/>
        <a:ext cx="3418532" cy="1406293"/>
      </dsp:txXfrm>
    </dsp:sp>
    <dsp:sp modelId="{70BE8226-FAF5-457F-A01E-80F2791B5557}">
      <dsp:nvSpPr>
        <dsp:cNvPr id="0" name=""/>
        <dsp:cNvSpPr/>
      </dsp:nvSpPr>
      <dsp:spPr>
        <a:xfrm>
          <a:off x="443863" y="1742763"/>
          <a:ext cx="5030456" cy="149379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MVP: This software architecture was developed as an advanced version of the model view controller architecture and helped address numerous drawbacks of the previous model. </a:t>
          </a:r>
          <a:endParaRPr lang="en-US" sz="1700" kern="1200"/>
        </a:p>
      </dsp:txBody>
      <dsp:txXfrm>
        <a:off x="487615" y="1786515"/>
        <a:ext cx="3528120" cy="1406293"/>
      </dsp:txXfrm>
    </dsp:sp>
    <dsp:sp modelId="{FE88DBEB-23E6-4F2F-B2BE-452DA5FDF357}">
      <dsp:nvSpPr>
        <dsp:cNvPr id="0" name=""/>
        <dsp:cNvSpPr/>
      </dsp:nvSpPr>
      <dsp:spPr>
        <a:xfrm>
          <a:off x="887727" y="3485526"/>
          <a:ext cx="5030456" cy="149379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MVVM is a software architecture that is highly recommended for industry use. We developed it to simplify event programming. </a:t>
          </a:r>
          <a:endParaRPr lang="en-US" sz="1700" kern="1200"/>
        </a:p>
      </dsp:txBody>
      <dsp:txXfrm>
        <a:off x="931479" y="3529278"/>
        <a:ext cx="3528120" cy="1406293"/>
      </dsp:txXfrm>
    </dsp:sp>
    <dsp:sp modelId="{D531B5A3-983B-4D89-A262-591443B18D29}">
      <dsp:nvSpPr>
        <dsp:cNvPr id="0" name=""/>
        <dsp:cNvSpPr/>
      </dsp:nvSpPr>
      <dsp:spPr>
        <a:xfrm>
          <a:off x="4059488" y="1132796"/>
          <a:ext cx="970968" cy="970968"/>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277956" y="1132796"/>
        <a:ext cx="534032" cy="730653"/>
      </dsp:txXfrm>
    </dsp:sp>
    <dsp:sp modelId="{DAF8504D-1800-4C96-A93D-F57A91D96BD9}">
      <dsp:nvSpPr>
        <dsp:cNvPr id="0" name=""/>
        <dsp:cNvSpPr/>
      </dsp:nvSpPr>
      <dsp:spPr>
        <a:xfrm>
          <a:off x="4503352" y="2865600"/>
          <a:ext cx="970968" cy="970968"/>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721820" y="2865600"/>
        <a:ext cx="534032" cy="7306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01963F-AC8C-40E1-A529-43D3480C3580}">
      <dsp:nvSpPr>
        <dsp:cNvPr id="0" name=""/>
        <dsp:cNvSpPr/>
      </dsp:nvSpPr>
      <dsp:spPr>
        <a:xfrm>
          <a:off x="0" y="611631"/>
          <a:ext cx="5918184" cy="12097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MVC: The Model View Controller architecture tightly couples the view and the model components of the architecture. </a:t>
          </a:r>
          <a:endParaRPr lang="en-US" sz="2200" kern="1200"/>
        </a:p>
      </dsp:txBody>
      <dsp:txXfrm>
        <a:off x="59057" y="670688"/>
        <a:ext cx="5800070" cy="1091666"/>
      </dsp:txXfrm>
    </dsp:sp>
    <dsp:sp modelId="{08C98525-7597-49DA-9232-945E49636D47}">
      <dsp:nvSpPr>
        <dsp:cNvPr id="0" name=""/>
        <dsp:cNvSpPr/>
      </dsp:nvSpPr>
      <dsp:spPr>
        <a:xfrm>
          <a:off x="0" y="1884771"/>
          <a:ext cx="5918184" cy="120978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MVP: This software architecture has a dependent user interface as it uses the presenter to act as a link between the view and the model.</a:t>
          </a:r>
          <a:endParaRPr lang="en-US" sz="2200" kern="1200"/>
        </a:p>
      </dsp:txBody>
      <dsp:txXfrm>
        <a:off x="59057" y="1943828"/>
        <a:ext cx="5800070" cy="1091666"/>
      </dsp:txXfrm>
    </dsp:sp>
    <dsp:sp modelId="{F2070EB4-4D9A-426A-9BF3-571566041C21}">
      <dsp:nvSpPr>
        <dsp:cNvPr id="0" name=""/>
        <dsp:cNvSpPr/>
      </dsp:nvSpPr>
      <dsp:spPr>
        <a:xfrm>
          <a:off x="0" y="3157912"/>
          <a:ext cx="5918184" cy="12097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MVVM: MVVM implements data binding and allows easy separation of the model and the view. </a:t>
          </a:r>
          <a:endParaRPr lang="en-US" sz="2200" kern="1200"/>
        </a:p>
      </dsp:txBody>
      <dsp:txXfrm>
        <a:off x="59057" y="3216969"/>
        <a:ext cx="5800070" cy="10916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1E49DD-8846-495E-BB82-E1708C5544D7}">
      <dsp:nvSpPr>
        <dsp:cNvPr id="0" name=""/>
        <dsp:cNvSpPr/>
      </dsp:nvSpPr>
      <dsp:spPr>
        <a:xfrm>
          <a:off x="0" y="14076"/>
          <a:ext cx="5918184" cy="159471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0" i="0" kern="1200"/>
            <a:t>MVC: The controller and the view component exhibit a one-to-many relationship.</a:t>
          </a:r>
          <a:endParaRPr lang="en-US" sz="2900" kern="1200"/>
        </a:p>
      </dsp:txBody>
      <dsp:txXfrm>
        <a:off x="77847" y="91923"/>
        <a:ext cx="5762490" cy="1439016"/>
      </dsp:txXfrm>
    </dsp:sp>
    <dsp:sp modelId="{20106452-D978-40A9-A3E1-E0B8703190BA}">
      <dsp:nvSpPr>
        <dsp:cNvPr id="0" name=""/>
        <dsp:cNvSpPr/>
      </dsp:nvSpPr>
      <dsp:spPr>
        <a:xfrm>
          <a:off x="0" y="1692306"/>
          <a:ext cx="5918184" cy="159471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0" i="0" kern="1200"/>
            <a:t>MVP: There is a one-to-one relationship between the presenter and the view in this architecture. </a:t>
          </a:r>
          <a:endParaRPr lang="en-US" sz="2900" kern="1200"/>
        </a:p>
      </dsp:txBody>
      <dsp:txXfrm>
        <a:off x="77847" y="1770153"/>
        <a:ext cx="5762490" cy="1439016"/>
      </dsp:txXfrm>
    </dsp:sp>
    <dsp:sp modelId="{AC53BED1-EDE9-46F5-B3DD-0A7DC7F00B5F}">
      <dsp:nvSpPr>
        <dsp:cNvPr id="0" name=""/>
        <dsp:cNvSpPr/>
      </dsp:nvSpPr>
      <dsp:spPr>
        <a:xfrm>
          <a:off x="0" y="3370537"/>
          <a:ext cx="5918184" cy="159471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0" i="0" kern="1200"/>
            <a:t>MVVM allows mapping multiple views with the single view mode, allowing one too many relationships.</a:t>
          </a:r>
          <a:endParaRPr lang="en-US" sz="2900" kern="1200"/>
        </a:p>
      </dsp:txBody>
      <dsp:txXfrm>
        <a:off x="77847" y="3448384"/>
        <a:ext cx="5762490" cy="14390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0CF920-5285-4477-900D-104EB9537D11}">
      <dsp:nvSpPr>
        <dsp:cNvPr id="0" name=""/>
        <dsp:cNvSpPr/>
      </dsp:nvSpPr>
      <dsp:spPr>
        <a:xfrm>
          <a:off x="0" y="651"/>
          <a:ext cx="6651253" cy="15249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D452B6-FA9E-4CD9-BCBE-F76AECFA8441}">
      <dsp:nvSpPr>
        <dsp:cNvPr id="0" name=""/>
        <dsp:cNvSpPr/>
      </dsp:nvSpPr>
      <dsp:spPr>
        <a:xfrm>
          <a:off x="461309" y="343774"/>
          <a:ext cx="838743" cy="8387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5104AB-C53D-465D-91E9-5ED48B8B152A}">
      <dsp:nvSpPr>
        <dsp:cNvPr id="0" name=""/>
        <dsp:cNvSpPr/>
      </dsp:nvSpPr>
      <dsp:spPr>
        <a:xfrm>
          <a:off x="1761361" y="651"/>
          <a:ext cx="4889891" cy="1524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95" tIns="161395" rIns="161395" bIns="161395" numCol="1" spcCol="1270" anchor="ctr" anchorCtr="0">
          <a:noAutofit/>
        </a:bodyPr>
        <a:lstStyle/>
        <a:p>
          <a:pPr marL="0" lvl="0" indent="0" algn="l" defTabSz="1111250">
            <a:lnSpc>
              <a:spcPct val="90000"/>
            </a:lnSpc>
            <a:spcBef>
              <a:spcPct val="0"/>
            </a:spcBef>
            <a:spcAft>
              <a:spcPct val="35000"/>
            </a:spcAft>
            <a:buNone/>
          </a:pPr>
          <a:r>
            <a:rPr lang="en-US" sz="2500" b="0" i="0" kern="1200"/>
            <a:t>MVC: We can use it suitably for small-scale projects only.</a:t>
          </a:r>
          <a:endParaRPr lang="en-US" sz="2500" kern="1200"/>
        </a:p>
      </dsp:txBody>
      <dsp:txXfrm>
        <a:off x="1761361" y="651"/>
        <a:ext cx="4889891" cy="1524988"/>
      </dsp:txXfrm>
    </dsp:sp>
    <dsp:sp modelId="{0C15C335-54FC-4226-90D5-33C9C935C57A}">
      <dsp:nvSpPr>
        <dsp:cNvPr id="0" name=""/>
        <dsp:cNvSpPr/>
      </dsp:nvSpPr>
      <dsp:spPr>
        <a:xfrm>
          <a:off x="0" y="1906887"/>
          <a:ext cx="6651253" cy="15249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F0AE7D-1475-4380-811E-DCAE5F91E150}">
      <dsp:nvSpPr>
        <dsp:cNvPr id="0" name=""/>
        <dsp:cNvSpPr/>
      </dsp:nvSpPr>
      <dsp:spPr>
        <a:xfrm>
          <a:off x="461309" y="2250010"/>
          <a:ext cx="838743" cy="8387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E2FD1F-28E6-4E61-B9A8-50AB8329FEE5}">
      <dsp:nvSpPr>
        <dsp:cNvPr id="0" name=""/>
        <dsp:cNvSpPr/>
      </dsp:nvSpPr>
      <dsp:spPr>
        <a:xfrm>
          <a:off x="1761361" y="1906887"/>
          <a:ext cx="4889891" cy="1524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95" tIns="161395" rIns="161395" bIns="161395" numCol="1" spcCol="1270" anchor="ctr" anchorCtr="0">
          <a:noAutofit/>
        </a:bodyPr>
        <a:lstStyle/>
        <a:p>
          <a:pPr marL="0" lvl="0" indent="0" algn="l" defTabSz="1111250">
            <a:lnSpc>
              <a:spcPct val="90000"/>
            </a:lnSpc>
            <a:spcBef>
              <a:spcPct val="0"/>
            </a:spcBef>
            <a:spcAft>
              <a:spcPct val="35000"/>
            </a:spcAft>
            <a:buNone/>
          </a:pPr>
          <a:r>
            <a:rPr lang="en-US" sz="2500" b="0" i="0" kern="1200"/>
            <a:t>MVP: We can use it for simple as well as complex projects.</a:t>
          </a:r>
          <a:endParaRPr lang="en-US" sz="2500" kern="1200"/>
        </a:p>
      </dsp:txBody>
      <dsp:txXfrm>
        <a:off x="1761361" y="1906887"/>
        <a:ext cx="4889891" cy="1524988"/>
      </dsp:txXfrm>
    </dsp:sp>
    <dsp:sp modelId="{A6225D63-61BA-4F3D-92D1-82F4E04955B9}">
      <dsp:nvSpPr>
        <dsp:cNvPr id="0" name=""/>
        <dsp:cNvSpPr/>
      </dsp:nvSpPr>
      <dsp:spPr>
        <a:xfrm>
          <a:off x="0" y="3813123"/>
          <a:ext cx="6651253" cy="15249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C50DA4-994B-48E6-A569-B21477BED8CE}">
      <dsp:nvSpPr>
        <dsp:cNvPr id="0" name=""/>
        <dsp:cNvSpPr/>
      </dsp:nvSpPr>
      <dsp:spPr>
        <a:xfrm>
          <a:off x="461309" y="4156246"/>
          <a:ext cx="838743" cy="8387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5571B3-7103-421E-AF24-5D5E5E125B90}">
      <dsp:nvSpPr>
        <dsp:cNvPr id="0" name=""/>
        <dsp:cNvSpPr/>
      </dsp:nvSpPr>
      <dsp:spPr>
        <a:xfrm>
          <a:off x="1761361" y="3813123"/>
          <a:ext cx="4889891" cy="1524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95" tIns="161395" rIns="161395" bIns="161395" numCol="1" spcCol="1270" anchor="ctr" anchorCtr="0">
          <a:noAutofit/>
        </a:bodyPr>
        <a:lstStyle/>
        <a:p>
          <a:pPr marL="0" lvl="0" indent="0" algn="l" defTabSz="1111250">
            <a:lnSpc>
              <a:spcPct val="90000"/>
            </a:lnSpc>
            <a:spcBef>
              <a:spcPct val="0"/>
            </a:spcBef>
            <a:spcAft>
              <a:spcPct val="35000"/>
            </a:spcAft>
            <a:buNone/>
          </a:pPr>
          <a:r>
            <a:rPr lang="en-US" sz="2500" b="0" i="0" kern="1200"/>
            <a:t>MVVM: This architecture model must only be used for complex projects.</a:t>
          </a:r>
          <a:endParaRPr lang="en-US" sz="2500" kern="1200"/>
        </a:p>
      </dsp:txBody>
      <dsp:txXfrm>
        <a:off x="1761361" y="3813123"/>
        <a:ext cx="4889891" cy="15249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E7E39-FE49-4774-98A7-EF9D4E34C959}">
      <dsp:nvSpPr>
        <dsp:cNvPr id="0" name=""/>
        <dsp:cNvSpPr/>
      </dsp:nvSpPr>
      <dsp:spPr>
        <a:xfrm>
          <a:off x="0" y="651"/>
          <a:ext cx="6651253" cy="15249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C27E2C-7B16-4C58-9F5B-2224ECADF3B0}">
      <dsp:nvSpPr>
        <dsp:cNvPr id="0" name=""/>
        <dsp:cNvSpPr/>
      </dsp:nvSpPr>
      <dsp:spPr>
        <a:xfrm>
          <a:off x="461309" y="343774"/>
          <a:ext cx="838743" cy="8387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79D842-FA16-430A-A101-1A1052AE79DC}">
      <dsp:nvSpPr>
        <dsp:cNvPr id="0" name=""/>
        <dsp:cNvSpPr/>
      </dsp:nvSpPr>
      <dsp:spPr>
        <a:xfrm>
          <a:off x="1761361" y="651"/>
          <a:ext cx="4889891" cy="1524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95" tIns="161395" rIns="161395" bIns="161395" numCol="1" spcCol="1270" anchor="ctr" anchorCtr="0">
          <a:noAutofit/>
        </a:bodyPr>
        <a:lstStyle/>
        <a:p>
          <a:pPr marL="0" lvl="0" indent="0" algn="l" defTabSz="1111250">
            <a:lnSpc>
              <a:spcPct val="90000"/>
            </a:lnSpc>
            <a:spcBef>
              <a:spcPct val="0"/>
            </a:spcBef>
            <a:spcAft>
              <a:spcPct val="35000"/>
            </a:spcAft>
            <a:buNone/>
          </a:pPr>
          <a:r>
            <a:rPr lang="en-US" sz="2500" b="0" i="0" kern="1200"/>
            <a:t>MVC: Unit Testability is the lowest in this architecture.</a:t>
          </a:r>
          <a:endParaRPr lang="en-US" sz="2500" kern="1200"/>
        </a:p>
      </dsp:txBody>
      <dsp:txXfrm>
        <a:off x="1761361" y="651"/>
        <a:ext cx="4889891" cy="1524988"/>
      </dsp:txXfrm>
    </dsp:sp>
    <dsp:sp modelId="{D3465663-BC43-4931-9E01-2C93AE318F7D}">
      <dsp:nvSpPr>
        <dsp:cNvPr id="0" name=""/>
        <dsp:cNvSpPr/>
      </dsp:nvSpPr>
      <dsp:spPr>
        <a:xfrm>
          <a:off x="0" y="1906887"/>
          <a:ext cx="6651253" cy="15249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074EA0-9A3C-4CE5-9298-7A2F33FBF566}">
      <dsp:nvSpPr>
        <dsp:cNvPr id="0" name=""/>
        <dsp:cNvSpPr/>
      </dsp:nvSpPr>
      <dsp:spPr>
        <a:xfrm>
          <a:off x="461309" y="2250010"/>
          <a:ext cx="838743" cy="8387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3E3163-693A-482C-9762-28BFFC931682}">
      <dsp:nvSpPr>
        <dsp:cNvPr id="0" name=""/>
        <dsp:cNvSpPr/>
      </dsp:nvSpPr>
      <dsp:spPr>
        <a:xfrm>
          <a:off x="1761361" y="1906887"/>
          <a:ext cx="4889891" cy="1524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95" tIns="161395" rIns="161395" bIns="161395" numCol="1" spcCol="1270" anchor="ctr" anchorCtr="0">
          <a:noAutofit/>
        </a:bodyPr>
        <a:lstStyle/>
        <a:p>
          <a:pPr marL="0" lvl="0" indent="0" algn="l" defTabSz="1111250">
            <a:lnSpc>
              <a:spcPct val="90000"/>
            </a:lnSpc>
            <a:spcBef>
              <a:spcPct val="0"/>
            </a:spcBef>
            <a:spcAft>
              <a:spcPct val="35000"/>
            </a:spcAft>
            <a:buNone/>
          </a:pPr>
          <a:r>
            <a:rPr lang="en-US" sz="2500" b="0" i="0" kern="1200"/>
            <a:t>MVP: It allows appreciable unit testability.</a:t>
          </a:r>
          <a:endParaRPr lang="en-US" sz="2500" kern="1200"/>
        </a:p>
      </dsp:txBody>
      <dsp:txXfrm>
        <a:off x="1761361" y="1906887"/>
        <a:ext cx="4889891" cy="1524988"/>
      </dsp:txXfrm>
    </dsp:sp>
    <dsp:sp modelId="{B190C91D-D622-49A8-A952-A169A72D59CA}">
      <dsp:nvSpPr>
        <dsp:cNvPr id="0" name=""/>
        <dsp:cNvSpPr/>
      </dsp:nvSpPr>
      <dsp:spPr>
        <a:xfrm>
          <a:off x="0" y="3813123"/>
          <a:ext cx="6651253" cy="15249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D89B36-1642-4E6A-8016-D883B69F9B21}">
      <dsp:nvSpPr>
        <dsp:cNvPr id="0" name=""/>
        <dsp:cNvSpPr/>
      </dsp:nvSpPr>
      <dsp:spPr>
        <a:xfrm>
          <a:off x="461309" y="4156246"/>
          <a:ext cx="838743" cy="8387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D76927-37CB-4F1E-A6C7-42A7B1A009EC}">
      <dsp:nvSpPr>
        <dsp:cNvPr id="0" name=""/>
        <dsp:cNvSpPr/>
      </dsp:nvSpPr>
      <dsp:spPr>
        <a:xfrm>
          <a:off x="1761361" y="3813123"/>
          <a:ext cx="4889891" cy="1524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95" tIns="161395" rIns="161395" bIns="161395" numCol="1" spcCol="1270" anchor="ctr" anchorCtr="0">
          <a:noAutofit/>
        </a:bodyPr>
        <a:lstStyle/>
        <a:p>
          <a:pPr marL="0" lvl="0" indent="0" algn="l" defTabSz="1111250">
            <a:lnSpc>
              <a:spcPct val="90000"/>
            </a:lnSpc>
            <a:spcBef>
              <a:spcPct val="0"/>
            </a:spcBef>
            <a:spcAft>
              <a:spcPct val="35000"/>
            </a:spcAft>
            <a:buNone/>
          </a:pPr>
          <a:r>
            <a:rPr lang="en-US" sz="2500" b="0" i="0" kern="1200"/>
            <a:t>MVVM: It allows maximum unity testability. </a:t>
          </a:r>
          <a:endParaRPr lang="en-US" sz="2500" kern="1200"/>
        </a:p>
      </dsp:txBody>
      <dsp:txXfrm>
        <a:off x="1761361" y="3813123"/>
        <a:ext cx="4889891" cy="152498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7230F-9E63-3622-B1AB-D8629140CC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491E10-1E7B-BF87-6A68-986068218A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3E99BC-5217-9753-906F-21DA2C80EFF4}"/>
              </a:ext>
            </a:extLst>
          </p:cNvPr>
          <p:cNvSpPr>
            <a:spLocks noGrp="1"/>
          </p:cNvSpPr>
          <p:nvPr>
            <p:ph type="dt" sz="half" idx="10"/>
          </p:nvPr>
        </p:nvSpPr>
        <p:spPr/>
        <p:txBody>
          <a:bodyPr/>
          <a:lstStyle/>
          <a:p>
            <a:fld id="{0DE94C6D-B754-44C0-AF42-94E5D98EB05B}" type="datetimeFigureOut">
              <a:rPr lang="en-US" smtClean="0"/>
              <a:t>7/20/2023</a:t>
            </a:fld>
            <a:endParaRPr lang="en-US"/>
          </a:p>
        </p:txBody>
      </p:sp>
      <p:sp>
        <p:nvSpPr>
          <p:cNvPr id="5" name="Footer Placeholder 4">
            <a:extLst>
              <a:ext uri="{FF2B5EF4-FFF2-40B4-BE49-F238E27FC236}">
                <a16:creationId xmlns:a16="http://schemas.microsoft.com/office/drawing/2014/main" id="{16652D3F-586D-B640-90C0-4233578FB2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19291-B67D-D8D1-8AA6-757583241B09}"/>
              </a:ext>
            </a:extLst>
          </p:cNvPr>
          <p:cNvSpPr>
            <a:spLocks noGrp="1"/>
          </p:cNvSpPr>
          <p:nvPr>
            <p:ph type="sldNum" sz="quarter" idx="12"/>
          </p:nvPr>
        </p:nvSpPr>
        <p:spPr/>
        <p:txBody>
          <a:bodyPr/>
          <a:lstStyle/>
          <a:p>
            <a:fld id="{4A8666DE-CB51-4442-ACC5-45C3F8E4EA9D}" type="slidenum">
              <a:rPr lang="en-US" smtClean="0"/>
              <a:t>‹#›</a:t>
            </a:fld>
            <a:endParaRPr lang="en-US"/>
          </a:p>
        </p:txBody>
      </p:sp>
    </p:spTree>
    <p:extLst>
      <p:ext uri="{BB962C8B-B14F-4D97-AF65-F5344CB8AC3E}">
        <p14:creationId xmlns:p14="http://schemas.microsoft.com/office/powerpoint/2010/main" val="2671660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0D158-49F8-E6A8-5C15-28431D6815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0094E2-D9B5-0415-F8E8-AD4E525E24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4AE515-5012-FDE3-8F38-72F584D430DC}"/>
              </a:ext>
            </a:extLst>
          </p:cNvPr>
          <p:cNvSpPr>
            <a:spLocks noGrp="1"/>
          </p:cNvSpPr>
          <p:nvPr>
            <p:ph type="dt" sz="half" idx="10"/>
          </p:nvPr>
        </p:nvSpPr>
        <p:spPr/>
        <p:txBody>
          <a:bodyPr/>
          <a:lstStyle/>
          <a:p>
            <a:fld id="{0DE94C6D-B754-44C0-AF42-94E5D98EB05B}" type="datetimeFigureOut">
              <a:rPr lang="en-US" smtClean="0"/>
              <a:t>7/20/2023</a:t>
            </a:fld>
            <a:endParaRPr lang="en-US"/>
          </a:p>
        </p:txBody>
      </p:sp>
      <p:sp>
        <p:nvSpPr>
          <p:cNvPr id="5" name="Footer Placeholder 4">
            <a:extLst>
              <a:ext uri="{FF2B5EF4-FFF2-40B4-BE49-F238E27FC236}">
                <a16:creationId xmlns:a16="http://schemas.microsoft.com/office/drawing/2014/main" id="{82BD8F21-D0EF-0F63-392C-45A63CB97C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4211DB-3963-CE86-7930-67F3E96C75C9}"/>
              </a:ext>
            </a:extLst>
          </p:cNvPr>
          <p:cNvSpPr>
            <a:spLocks noGrp="1"/>
          </p:cNvSpPr>
          <p:nvPr>
            <p:ph type="sldNum" sz="quarter" idx="12"/>
          </p:nvPr>
        </p:nvSpPr>
        <p:spPr/>
        <p:txBody>
          <a:bodyPr/>
          <a:lstStyle/>
          <a:p>
            <a:fld id="{4A8666DE-CB51-4442-ACC5-45C3F8E4EA9D}" type="slidenum">
              <a:rPr lang="en-US" smtClean="0"/>
              <a:t>‹#›</a:t>
            </a:fld>
            <a:endParaRPr lang="en-US"/>
          </a:p>
        </p:txBody>
      </p:sp>
    </p:spTree>
    <p:extLst>
      <p:ext uri="{BB962C8B-B14F-4D97-AF65-F5344CB8AC3E}">
        <p14:creationId xmlns:p14="http://schemas.microsoft.com/office/powerpoint/2010/main" val="987180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E83B3D-1D18-B3F5-D7D9-7B70F8A3B0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3FCB79-654D-3138-3A05-06738A6801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F98F5F-D6E6-E6DF-28D6-69BE31CC1802}"/>
              </a:ext>
            </a:extLst>
          </p:cNvPr>
          <p:cNvSpPr>
            <a:spLocks noGrp="1"/>
          </p:cNvSpPr>
          <p:nvPr>
            <p:ph type="dt" sz="half" idx="10"/>
          </p:nvPr>
        </p:nvSpPr>
        <p:spPr/>
        <p:txBody>
          <a:bodyPr/>
          <a:lstStyle/>
          <a:p>
            <a:fld id="{0DE94C6D-B754-44C0-AF42-94E5D98EB05B}" type="datetimeFigureOut">
              <a:rPr lang="en-US" smtClean="0"/>
              <a:t>7/20/2023</a:t>
            </a:fld>
            <a:endParaRPr lang="en-US"/>
          </a:p>
        </p:txBody>
      </p:sp>
      <p:sp>
        <p:nvSpPr>
          <p:cNvPr id="5" name="Footer Placeholder 4">
            <a:extLst>
              <a:ext uri="{FF2B5EF4-FFF2-40B4-BE49-F238E27FC236}">
                <a16:creationId xmlns:a16="http://schemas.microsoft.com/office/drawing/2014/main" id="{C39EB30C-FE95-1ED8-1F9B-90B79C6422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727821-9343-F326-35DD-9A3FC210A8CB}"/>
              </a:ext>
            </a:extLst>
          </p:cNvPr>
          <p:cNvSpPr>
            <a:spLocks noGrp="1"/>
          </p:cNvSpPr>
          <p:nvPr>
            <p:ph type="sldNum" sz="quarter" idx="12"/>
          </p:nvPr>
        </p:nvSpPr>
        <p:spPr/>
        <p:txBody>
          <a:bodyPr/>
          <a:lstStyle/>
          <a:p>
            <a:fld id="{4A8666DE-CB51-4442-ACC5-45C3F8E4EA9D}" type="slidenum">
              <a:rPr lang="en-US" smtClean="0"/>
              <a:t>‹#›</a:t>
            </a:fld>
            <a:endParaRPr lang="en-US"/>
          </a:p>
        </p:txBody>
      </p:sp>
    </p:spTree>
    <p:extLst>
      <p:ext uri="{BB962C8B-B14F-4D97-AF65-F5344CB8AC3E}">
        <p14:creationId xmlns:p14="http://schemas.microsoft.com/office/powerpoint/2010/main" val="745963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27C92-9988-0192-0A4B-BEC55470A2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7A84B6-A785-DC78-B502-35A6349737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D8CC80-20B2-88AE-C39A-EF58FE801F07}"/>
              </a:ext>
            </a:extLst>
          </p:cNvPr>
          <p:cNvSpPr>
            <a:spLocks noGrp="1"/>
          </p:cNvSpPr>
          <p:nvPr>
            <p:ph type="dt" sz="half" idx="10"/>
          </p:nvPr>
        </p:nvSpPr>
        <p:spPr/>
        <p:txBody>
          <a:bodyPr/>
          <a:lstStyle/>
          <a:p>
            <a:fld id="{0DE94C6D-B754-44C0-AF42-94E5D98EB05B}" type="datetimeFigureOut">
              <a:rPr lang="en-US" smtClean="0"/>
              <a:t>7/20/2023</a:t>
            </a:fld>
            <a:endParaRPr lang="en-US"/>
          </a:p>
        </p:txBody>
      </p:sp>
      <p:sp>
        <p:nvSpPr>
          <p:cNvPr id="5" name="Footer Placeholder 4">
            <a:extLst>
              <a:ext uri="{FF2B5EF4-FFF2-40B4-BE49-F238E27FC236}">
                <a16:creationId xmlns:a16="http://schemas.microsoft.com/office/drawing/2014/main" id="{DA914185-7EF3-FB49-570B-1D618FB608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324653-6B71-852C-EDD5-663E197DE0DB}"/>
              </a:ext>
            </a:extLst>
          </p:cNvPr>
          <p:cNvSpPr>
            <a:spLocks noGrp="1"/>
          </p:cNvSpPr>
          <p:nvPr>
            <p:ph type="sldNum" sz="quarter" idx="12"/>
          </p:nvPr>
        </p:nvSpPr>
        <p:spPr/>
        <p:txBody>
          <a:bodyPr/>
          <a:lstStyle/>
          <a:p>
            <a:fld id="{4A8666DE-CB51-4442-ACC5-45C3F8E4EA9D}" type="slidenum">
              <a:rPr lang="en-US" smtClean="0"/>
              <a:t>‹#›</a:t>
            </a:fld>
            <a:endParaRPr lang="en-US"/>
          </a:p>
        </p:txBody>
      </p:sp>
    </p:spTree>
    <p:extLst>
      <p:ext uri="{BB962C8B-B14F-4D97-AF65-F5344CB8AC3E}">
        <p14:creationId xmlns:p14="http://schemas.microsoft.com/office/powerpoint/2010/main" val="2556930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D877B-206E-E313-9208-167CDBC6F7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B6E5A8-80F2-3CDE-E019-83C92F4C22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BBAB7E-6D8A-2559-15A0-84BB0BFB7B29}"/>
              </a:ext>
            </a:extLst>
          </p:cNvPr>
          <p:cNvSpPr>
            <a:spLocks noGrp="1"/>
          </p:cNvSpPr>
          <p:nvPr>
            <p:ph type="dt" sz="half" idx="10"/>
          </p:nvPr>
        </p:nvSpPr>
        <p:spPr/>
        <p:txBody>
          <a:bodyPr/>
          <a:lstStyle/>
          <a:p>
            <a:fld id="{0DE94C6D-B754-44C0-AF42-94E5D98EB05B}" type="datetimeFigureOut">
              <a:rPr lang="en-US" smtClean="0"/>
              <a:t>7/20/2023</a:t>
            </a:fld>
            <a:endParaRPr lang="en-US"/>
          </a:p>
        </p:txBody>
      </p:sp>
      <p:sp>
        <p:nvSpPr>
          <p:cNvPr id="5" name="Footer Placeholder 4">
            <a:extLst>
              <a:ext uri="{FF2B5EF4-FFF2-40B4-BE49-F238E27FC236}">
                <a16:creationId xmlns:a16="http://schemas.microsoft.com/office/drawing/2014/main" id="{E27BBD6D-FAB0-E5CA-CFEC-AC072D9EC8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C544DE-4F36-5841-ABD0-C415DE796A99}"/>
              </a:ext>
            </a:extLst>
          </p:cNvPr>
          <p:cNvSpPr>
            <a:spLocks noGrp="1"/>
          </p:cNvSpPr>
          <p:nvPr>
            <p:ph type="sldNum" sz="quarter" idx="12"/>
          </p:nvPr>
        </p:nvSpPr>
        <p:spPr/>
        <p:txBody>
          <a:bodyPr/>
          <a:lstStyle/>
          <a:p>
            <a:fld id="{4A8666DE-CB51-4442-ACC5-45C3F8E4EA9D}" type="slidenum">
              <a:rPr lang="en-US" smtClean="0"/>
              <a:t>‹#›</a:t>
            </a:fld>
            <a:endParaRPr lang="en-US"/>
          </a:p>
        </p:txBody>
      </p:sp>
    </p:spTree>
    <p:extLst>
      <p:ext uri="{BB962C8B-B14F-4D97-AF65-F5344CB8AC3E}">
        <p14:creationId xmlns:p14="http://schemas.microsoft.com/office/powerpoint/2010/main" val="1076688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A449D-62DB-0D2A-17BF-CE38FF5D2A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DA85EA-7645-8D8F-F166-6E7A4065C5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1CD6FC-F9AB-0A64-7050-30A811CE21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F65417-9FE3-3A85-B1D7-946C9F9E0B5E}"/>
              </a:ext>
            </a:extLst>
          </p:cNvPr>
          <p:cNvSpPr>
            <a:spLocks noGrp="1"/>
          </p:cNvSpPr>
          <p:nvPr>
            <p:ph type="dt" sz="half" idx="10"/>
          </p:nvPr>
        </p:nvSpPr>
        <p:spPr/>
        <p:txBody>
          <a:bodyPr/>
          <a:lstStyle/>
          <a:p>
            <a:fld id="{0DE94C6D-B754-44C0-AF42-94E5D98EB05B}" type="datetimeFigureOut">
              <a:rPr lang="en-US" smtClean="0"/>
              <a:t>7/20/2023</a:t>
            </a:fld>
            <a:endParaRPr lang="en-US"/>
          </a:p>
        </p:txBody>
      </p:sp>
      <p:sp>
        <p:nvSpPr>
          <p:cNvPr id="6" name="Footer Placeholder 5">
            <a:extLst>
              <a:ext uri="{FF2B5EF4-FFF2-40B4-BE49-F238E27FC236}">
                <a16:creationId xmlns:a16="http://schemas.microsoft.com/office/drawing/2014/main" id="{A02EC05C-EF4B-4F40-6864-2D3E8CD07F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A67EC3-5738-1D6E-2E1F-982AF3273DBF}"/>
              </a:ext>
            </a:extLst>
          </p:cNvPr>
          <p:cNvSpPr>
            <a:spLocks noGrp="1"/>
          </p:cNvSpPr>
          <p:nvPr>
            <p:ph type="sldNum" sz="quarter" idx="12"/>
          </p:nvPr>
        </p:nvSpPr>
        <p:spPr/>
        <p:txBody>
          <a:bodyPr/>
          <a:lstStyle/>
          <a:p>
            <a:fld id="{4A8666DE-CB51-4442-ACC5-45C3F8E4EA9D}" type="slidenum">
              <a:rPr lang="en-US" smtClean="0"/>
              <a:t>‹#›</a:t>
            </a:fld>
            <a:endParaRPr lang="en-US"/>
          </a:p>
        </p:txBody>
      </p:sp>
    </p:spTree>
    <p:extLst>
      <p:ext uri="{BB962C8B-B14F-4D97-AF65-F5344CB8AC3E}">
        <p14:creationId xmlns:p14="http://schemas.microsoft.com/office/powerpoint/2010/main" val="3878948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F8B8-2E21-D9E7-40D6-1EA27807B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3A68C9-8777-C4FE-95F4-BD1C5394F5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BBFB4D-532C-95F3-1B1F-3B4A0937E0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DCF842-AAD9-9E94-111D-830C0C6B79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9EBA22-865C-C9CA-8EFF-ABAA2E717B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9BB040-DCE7-BCBF-C21B-5517C04B6682}"/>
              </a:ext>
            </a:extLst>
          </p:cNvPr>
          <p:cNvSpPr>
            <a:spLocks noGrp="1"/>
          </p:cNvSpPr>
          <p:nvPr>
            <p:ph type="dt" sz="half" idx="10"/>
          </p:nvPr>
        </p:nvSpPr>
        <p:spPr/>
        <p:txBody>
          <a:bodyPr/>
          <a:lstStyle/>
          <a:p>
            <a:fld id="{0DE94C6D-B754-44C0-AF42-94E5D98EB05B}" type="datetimeFigureOut">
              <a:rPr lang="en-US" smtClean="0"/>
              <a:t>7/20/2023</a:t>
            </a:fld>
            <a:endParaRPr lang="en-US"/>
          </a:p>
        </p:txBody>
      </p:sp>
      <p:sp>
        <p:nvSpPr>
          <p:cNvPr id="8" name="Footer Placeholder 7">
            <a:extLst>
              <a:ext uri="{FF2B5EF4-FFF2-40B4-BE49-F238E27FC236}">
                <a16:creationId xmlns:a16="http://schemas.microsoft.com/office/drawing/2014/main" id="{046F0090-7A5B-48A2-49A3-E222C7D8D2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08683E-596C-2AA3-DCC0-D6632CF250F9}"/>
              </a:ext>
            </a:extLst>
          </p:cNvPr>
          <p:cNvSpPr>
            <a:spLocks noGrp="1"/>
          </p:cNvSpPr>
          <p:nvPr>
            <p:ph type="sldNum" sz="quarter" idx="12"/>
          </p:nvPr>
        </p:nvSpPr>
        <p:spPr/>
        <p:txBody>
          <a:bodyPr/>
          <a:lstStyle/>
          <a:p>
            <a:fld id="{4A8666DE-CB51-4442-ACC5-45C3F8E4EA9D}" type="slidenum">
              <a:rPr lang="en-US" smtClean="0"/>
              <a:t>‹#›</a:t>
            </a:fld>
            <a:endParaRPr lang="en-US"/>
          </a:p>
        </p:txBody>
      </p:sp>
    </p:spTree>
    <p:extLst>
      <p:ext uri="{BB962C8B-B14F-4D97-AF65-F5344CB8AC3E}">
        <p14:creationId xmlns:p14="http://schemas.microsoft.com/office/powerpoint/2010/main" val="1535491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23C32-DEF1-87B3-1FEF-07A45F9F10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5D5287-5DAE-2C8C-8DE6-C71EE1B89A0A}"/>
              </a:ext>
            </a:extLst>
          </p:cNvPr>
          <p:cNvSpPr>
            <a:spLocks noGrp="1"/>
          </p:cNvSpPr>
          <p:nvPr>
            <p:ph type="dt" sz="half" idx="10"/>
          </p:nvPr>
        </p:nvSpPr>
        <p:spPr/>
        <p:txBody>
          <a:bodyPr/>
          <a:lstStyle/>
          <a:p>
            <a:fld id="{0DE94C6D-B754-44C0-AF42-94E5D98EB05B}" type="datetimeFigureOut">
              <a:rPr lang="en-US" smtClean="0"/>
              <a:t>7/20/2023</a:t>
            </a:fld>
            <a:endParaRPr lang="en-US"/>
          </a:p>
        </p:txBody>
      </p:sp>
      <p:sp>
        <p:nvSpPr>
          <p:cNvPr id="4" name="Footer Placeholder 3">
            <a:extLst>
              <a:ext uri="{FF2B5EF4-FFF2-40B4-BE49-F238E27FC236}">
                <a16:creationId xmlns:a16="http://schemas.microsoft.com/office/drawing/2014/main" id="{B95F1F8D-F1B4-754B-0CE6-91C3CB9024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C530B6-2E00-0B56-3F69-4CCD5F3A8474}"/>
              </a:ext>
            </a:extLst>
          </p:cNvPr>
          <p:cNvSpPr>
            <a:spLocks noGrp="1"/>
          </p:cNvSpPr>
          <p:nvPr>
            <p:ph type="sldNum" sz="quarter" idx="12"/>
          </p:nvPr>
        </p:nvSpPr>
        <p:spPr/>
        <p:txBody>
          <a:bodyPr/>
          <a:lstStyle/>
          <a:p>
            <a:fld id="{4A8666DE-CB51-4442-ACC5-45C3F8E4EA9D}" type="slidenum">
              <a:rPr lang="en-US" smtClean="0"/>
              <a:t>‹#›</a:t>
            </a:fld>
            <a:endParaRPr lang="en-US"/>
          </a:p>
        </p:txBody>
      </p:sp>
    </p:spTree>
    <p:extLst>
      <p:ext uri="{BB962C8B-B14F-4D97-AF65-F5344CB8AC3E}">
        <p14:creationId xmlns:p14="http://schemas.microsoft.com/office/powerpoint/2010/main" val="1530417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52EDE9-6A7B-79EE-C6AD-FFB7CB7CDC62}"/>
              </a:ext>
            </a:extLst>
          </p:cNvPr>
          <p:cNvSpPr>
            <a:spLocks noGrp="1"/>
          </p:cNvSpPr>
          <p:nvPr>
            <p:ph type="dt" sz="half" idx="10"/>
          </p:nvPr>
        </p:nvSpPr>
        <p:spPr/>
        <p:txBody>
          <a:bodyPr/>
          <a:lstStyle/>
          <a:p>
            <a:fld id="{0DE94C6D-B754-44C0-AF42-94E5D98EB05B}" type="datetimeFigureOut">
              <a:rPr lang="en-US" smtClean="0"/>
              <a:t>7/20/2023</a:t>
            </a:fld>
            <a:endParaRPr lang="en-US"/>
          </a:p>
        </p:txBody>
      </p:sp>
      <p:sp>
        <p:nvSpPr>
          <p:cNvPr id="3" name="Footer Placeholder 2">
            <a:extLst>
              <a:ext uri="{FF2B5EF4-FFF2-40B4-BE49-F238E27FC236}">
                <a16:creationId xmlns:a16="http://schemas.microsoft.com/office/drawing/2014/main" id="{D498BDD1-B03D-C60B-4F1B-04AC472617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70F89B-DA91-2A4B-A06D-58A71D96E103}"/>
              </a:ext>
            </a:extLst>
          </p:cNvPr>
          <p:cNvSpPr>
            <a:spLocks noGrp="1"/>
          </p:cNvSpPr>
          <p:nvPr>
            <p:ph type="sldNum" sz="quarter" idx="12"/>
          </p:nvPr>
        </p:nvSpPr>
        <p:spPr/>
        <p:txBody>
          <a:bodyPr/>
          <a:lstStyle/>
          <a:p>
            <a:fld id="{4A8666DE-CB51-4442-ACC5-45C3F8E4EA9D}" type="slidenum">
              <a:rPr lang="en-US" smtClean="0"/>
              <a:t>‹#›</a:t>
            </a:fld>
            <a:endParaRPr lang="en-US"/>
          </a:p>
        </p:txBody>
      </p:sp>
    </p:spTree>
    <p:extLst>
      <p:ext uri="{BB962C8B-B14F-4D97-AF65-F5344CB8AC3E}">
        <p14:creationId xmlns:p14="http://schemas.microsoft.com/office/powerpoint/2010/main" val="2800496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94CB6-7145-6110-8A37-291A83746A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1E3837-F19D-315F-4CCA-E44EDAC92B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23D839-AF36-0621-1600-CC2CE46154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E84B58-4179-983F-A145-ED041B9E636B}"/>
              </a:ext>
            </a:extLst>
          </p:cNvPr>
          <p:cNvSpPr>
            <a:spLocks noGrp="1"/>
          </p:cNvSpPr>
          <p:nvPr>
            <p:ph type="dt" sz="half" idx="10"/>
          </p:nvPr>
        </p:nvSpPr>
        <p:spPr/>
        <p:txBody>
          <a:bodyPr/>
          <a:lstStyle/>
          <a:p>
            <a:fld id="{0DE94C6D-B754-44C0-AF42-94E5D98EB05B}" type="datetimeFigureOut">
              <a:rPr lang="en-US" smtClean="0"/>
              <a:t>7/20/2023</a:t>
            </a:fld>
            <a:endParaRPr lang="en-US"/>
          </a:p>
        </p:txBody>
      </p:sp>
      <p:sp>
        <p:nvSpPr>
          <p:cNvPr id="6" name="Footer Placeholder 5">
            <a:extLst>
              <a:ext uri="{FF2B5EF4-FFF2-40B4-BE49-F238E27FC236}">
                <a16:creationId xmlns:a16="http://schemas.microsoft.com/office/drawing/2014/main" id="{E96E1B1D-D4EF-D3E5-B2E2-9A0E506903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BBDCE-73D2-481C-3E53-FB0EDA65DB50}"/>
              </a:ext>
            </a:extLst>
          </p:cNvPr>
          <p:cNvSpPr>
            <a:spLocks noGrp="1"/>
          </p:cNvSpPr>
          <p:nvPr>
            <p:ph type="sldNum" sz="quarter" idx="12"/>
          </p:nvPr>
        </p:nvSpPr>
        <p:spPr/>
        <p:txBody>
          <a:bodyPr/>
          <a:lstStyle/>
          <a:p>
            <a:fld id="{4A8666DE-CB51-4442-ACC5-45C3F8E4EA9D}" type="slidenum">
              <a:rPr lang="en-US" smtClean="0"/>
              <a:t>‹#›</a:t>
            </a:fld>
            <a:endParaRPr lang="en-US"/>
          </a:p>
        </p:txBody>
      </p:sp>
    </p:spTree>
    <p:extLst>
      <p:ext uri="{BB962C8B-B14F-4D97-AF65-F5344CB8AC3E}">
        <p14:creationId xmlns:p14="http://schemas.microsoft.com/office/powerpoint/2010/main" val="697987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73FBC-99AE-D800-60F5-ECCA189F35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D7EBFC-6530-57A8-D1C0-C848923936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EC0359-DCB3-CE23-E915-14B6B7EC9F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A6CA1A-457D-71B1-A103-3450B8D7BAE2}"/>
              </a:ext>
            </a:extLst>
          </p:cNvPr>
          <p:cNvSpPr>
            <a:spLocks noGrp="1"/>
          </p:cNvSpPr>
          <p:nvPr>
            <p:ph type="dt" sz="half" idx="10"/>
          </p:nvPr>
        </p:nvSpPr>
        <p:spPr/>
        <p:txBody>
          <a:bodyPr/>
          <a:lstStyle/>
          <a:p>
            <a:fld id="{0DE94C6D-B754-44C0-AF42-94E5D98EB05B}" type="datetimeFigureOut">
              <a:rPr lang="en-US" smtClean="0"/>
              <a:t>7/20/2023</a:t>
            </a:fld>
            <a:endParaRPr lang="en-US"/>
          </a:p>
        </p:txBody>
      </p:sp>
      <p:sp>
        <p:nvSpPr>
          <p:cNvPr id="6" name="Footer Placeholder 5">
            <a:extLst>
              <a:ext uri="{FF2B5EF4-FFF2-40B4-BE49-F238E27FC236}">
                <a16:creationId xmlns:a16="http://schemas.microsoft.com/office/drawing/2014/main" id="{A70676BA-D44E-EC9B-5009-92FA810D09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04BE80-997E-1F42-9351-13229B0EC93F}"/>
              </a:ext>
            </a:extLst>
          </p:cNvPr>
          <p:cNvSpPr>
            <a:spLocks noGrp="1"/>
          </p:cNvSpPr>
          <p:nvPr>
            <p:ph type="sldNum" sz="quarter" idx="12"/>
          </p:nvPr>
        </p:nvSpPr>
        <p:spPr/>
        <p:txBody>
          <a:bodyPr/>
          <a:lstStyle/>
          <a:p>
            <a:fld id="{4A8666DE-CB51-4442-ACC5-45C3F8E4EA9D}" type="slidenum">
              <a:rPr lang="en-US" smtClean="0"/>
              <a:t>‹#›</a:t>
            </a:fld>
            <a:endParaRPr lang="en-US"/>
          </a:p>
        </p:txBody>
      </p:sp>
    </p:spTree>
    <p:extLst>
      <p:ext uri="{BB962C8B-B14F-4D97-AF65-F5344CB8AC3E}">
        <p14:creationId xmlns:p14="http://schemas.microsoft.com/office/powerpoint/2010/main" val="2880762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91E4D4-2E3C-70E7-A242-CFBCB5AE38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9A36C3-DD48-524E-6ABA-0C44F7F144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D8FF76-D59C-4932-4A1E-78A827ED50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E94C6D-B754-44C0-AF42-94E5D98EB05B}" type="datetimeFigureOut">
              <a:rPr lang="en-US" smtClean="0"/>
              <a:t>7/20/2023</a:t>
            </a:fld>
            <a:endParaRPr lang="en-US"/>
          </a:p>
        </p:txBody>
      </p:sp>
      <p:sp>
        <p:nvSpPr>
          <p:cNvPr id="5" name="Footer Placeholder 4">
            <a:extLst>
              <a:ext uri="{FF2B5EF4-FFF2-40B4-BE49-F238E27FC236}">
                <a16:creationId xmlns:a16="http://schemas.microsoft.com/office/drawing/2014/main" id="{5458E7C8-3F98-C66B-3B8D-64FAD68AF7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0E5E37-6FD3-1B71-86E2-A35552F62F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8666DE-CB51-4442-ACC5-45C3F8E4EA9D}" type="slidenum">
              <a:rPr lang="en-US" smtClean="0"/>
              <a:t>‹#›</a:t>
            </a:fld>
            <a:endParaRPr lang="en-US"/>
          </a:p>
        </p:txBody>
      </p:sp>
    </p:spTree>
    <p:extLst>
      <p:ext uri="{BB962C8B-B14F-4D97-AF65-F5344CB8AC3E}">
        <p14:creationId xmlns:p14="http://schemas.microsoft.com/office/powerpoint/2010/main" val="2899027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hyperlink" Target="http://www.wildcrest.com/Potel/Portfolio/mvp.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B81249-B1CD-F178-4CA1-2BDEEEA17821}"/>
              </a:ext>
            </a:extLst>
          </p:cNvPr>
          <p:cNvSpPr>
            <a:spLocks noGrp="1"/>
          </p:cNvSpPr>
          <p:nvPr>
            <p:ph type="ctrTitle"/>
          </p:nvPr>
        </p:nvSpPr>
        <p:spPr>
          <a:xfrm>
            <a:off x="838200" y="451381"/>
            <a:ext cx="10512552" cy="4066540"/>
          </a:xfrm>
        </p:spPr>
        <p:txBody>
          <a:bodyPr anchor="b">
            <a:normAutofit/>
          </a:bodyPr>
          <a:lstStyle/>
          <a:p>
            <a:pPr algn="l"/>
            <a:r>
              <a:rPr lang="en-US" sz="6600"/>
              <a:t>Architecture and Design Pattern</a:t>
            </a:r>
          </a:p>
        </p:txBody>
      </p:sp>
      <p:sp>
        <p:nvSpPr>
          <p:cNvPr id="3" name="Subtitle 2">
            <a:extLst>
              <a:ext uri="{FF2B5EF4-FFF2-40B4-BE49-F238E27FC236}">
                <a16:creationId xmlns:a16="http://schemas.microsoft.com/office/drawing/2014/main" id="{ED3F5086-561B-57DC-1893-34173315B469}"/>
              </a:ext>
            </a:extLst>
          </p:cNvPr>
          <p:cNvSpPr>
            <a:spLocks noGrp="1"/>
          </p:cNvSpPr>
          <p:nvPr>
            <p:ph type="subTitle" idx="1"/>
          </p:nvPr>
        </p:nvSpPr>
        <p:spPr>
          <a:xfrm>
            <a:off x="838199" y="4983276"/>
            <a:ext cx="10512552" cy="1126680"/>
          </a:xfrm>
        </p:spPr>
        <p:txBody>
          <a:bodyPr>
            <a:normAutofit/>
          </a:bodyPr>
          <a:lstStyle/>
          <a:p>
            <a:pPr algn="l"/>
            <a:endParaRPr lang="en-US"/>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8888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F6BF70-C7D1-4AF9-8DB4-BEEB8A9C35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6C02C8-7FF2-BCD8-47D1-2FE50DC52979}"/>
              </a:ext>
            </a:extLst>
          </p:cNvPr>
          <p:cNvSpPr>
            <a:spLocks noGrp="1"/>
          </p:cNvSpPr>
          <p:nvPr>
            <p:ph type="title"/>
          </p:nvPr>
        </p:nvSpPr>
        <p:spPr>
          <a:xfrm>
            <a:off x="645065" y="1097280"/>
            <a:ext cx="3796306" cy="4666207"/>
          </a:xfrm>
        </p:spPr>
        <p:txBody>
          <a:bodyPr anchor="ctr">
            <a:normAutofit/>
          </a:bodyPr>
          <a:lstStyle/>
          <a:p>
            <a:r>
              <a:rPr lang="en-US" sz="4800" b="1" i="0">
                <a:effectLst/>
                <a:latin typeface="Muli"/>
              </a:rPr>
              <a:t>Development of the model</a:t>
            </a:r>
            <a:br>
              <a:rPr lang="en-US" sz="4800" b="1" i="0">
                <a:effectLst/>
                <a:latin typeface="Muli"/>
              </a:rPr>
            </a:br>
            <a:endParaRPr lang="en-US" sz="4800"/>
          </a:p>
        </p:txBody>
      </p:sp>
      <p:grpSp>
        <p:nvGrpSpPr>
          <p:cNvPr id="11" name="Group 10">
            <a:extLst>
              <a:ext uri="{FF2B5EF4-FFF2-40B4-BE49-F238E27FC236}">
                <a16:creationId xmlns:a16="http://schemas.microsoft.com/office/drawing/2014/main" id="{0C66A8B6-1F6E-4FCC-93B9-B9986B6FD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576" y="5945955"/>
            <a:ext cx="12109423" cy="525780"/>
            <a:chOff x="82576" y="5945955"/>
            <a:chExt cx="12109423" cy="525780"/>
          </a:xfrm>
        </p:grpSpPr>
        <p:sp>
          <p:nvSpPr>
            <p:cNvPr id="12" name="Rectangle 11">
              <a:extLst>
                <a:ext uri="{FF2B5EF4-FFF2-40B4-BE49-F238E27FC236}">
                  <a16:creationId xmlns:a16="http://schemas.microsoft.com/office/drawing/2014/main" id="{CAF7C4FD-65AD-4BBE-886A-D2E923F94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BA8278B-6DF7-481F-B1FA-FFE7D6C3C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43275B4-7733-6069-428D-6993E4107559}"/>
              </a:ext>
            </a:extLst>
          </p:cNvPr>
          <p:cNvGraphicFramePr>
            <a:graphicFrameLocks noGrp="1"/>
          </p:cNvGraphicFramePr>
          <p:nvPr>
            <p:ph idx="1"/>
            <p:extLst>
              <p:ext uri="{D42A27DB-BD31-4B8C-83A1-F6EECF244321}">
                <p14:modId xmlns:p14="http://schemas.microsoft.com/office/powerpoint/2010/main" val="1867951743"/>
              </p:ext>
            </p:extLst>
          </p:nvPr>
        </p:nvGraphicFramePr>
        <p:xfrm>
          <a:off x="5431536" y="1014153"/>
          <a:ext cx="5918184" cy="4979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6269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F6BF70-C7D1-4AF9-8DB4-BEEB8A9C35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45B4A6-5514-7A82-D181-0044E856AAFE}"/>
              </a:ext>
            </a:extLst>
          </p:cNvPr>
          <p:cNvSpPr>
            <a:spLocks noGrp="1"/>
          </p:cNvSpPr>
          <p:nvPr>
            <p:ph type="title"/>
          </p:nvPr>
        </p:nvSpPr>
        <p:spPr>
          <a:xfrm>
            <a:off x="645065" y="1097280"/>
            <a:ext cx="3796306" cy="4666207"/>
          </a:xfrm>
        </p:spPr>
        <p:txBody>
          <a:bodyPr anchor="ctr">
            <a:normAutofit/>
          </a:bodyPr>
          <a:lstStyle/>
          <a:p>
            <a:r>
              <a:rPr lang="en-US" sz="4800" b="1" i="0">
                <a:effectLst/>
                <a:latin typeface="Muli"/>
              </a:rPr>
              <a:t>Coupling of the Components</a:t>
            </a:r>
            <a:br>
              <a:rPr lang="en-US" sz="4800" b="1" i="0">
                <a:effectLst/>
                <a:latin typeface="Muli"/>
              </a:rPr>
            </a:br>
            <a:endParaRPr lang="en-US" sz="4800"/>
          </a:p>
        </p:txBody>
      </p:sp>
      <p:grpSp>
        <p:nvGrpSpPr>
          <p:cNvPr id="11" name="Group 10">
            <a:extLst>
              <a:ext uri="{FF2B5EF4-FFF2-40B4-BE49-F238E27FC236}">
                <a16:creationId xmlns:a16="http://schemas.microsoft.com/office/drawing/2014/main" id="{0C66A8B6-1F6E-4FCC-93B9-B9986B6FD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576" y="5945955"/>
            <a:ext cx="12109423" cy="525780"/>
            <a:chOff x="82576" y="5945955"/>
            <a:chExt cx="12109423" cy="525780"/>
          </a:xfrm>
        </p:grpSpPr>
        <p:sp>
          <p:nvSpPr>
            <p:cNvPr id="12" name="Rectangle 11">
              <a:extLst>
                <a:ext uri="{FF2B5EF4-FFF2-40B4-BE49-F238E27FC236}">
                  <a16:creationId xmlns:a16="http://schemas.microsoft.com/office/drawing/2014/main" id="{CAF7C4FD-65AD-4BBE-886A-D2E923F94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BA8278B-6DF7-481F-B1FA-FFE7D6C3C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4188732-A82D-EB9E-3E09-747B7156D815}"/>
              </a:ext>
            </a:extLst>
          </p:cNvPr>
          <p:cNvGraphicFramePr>
            <a:graphicFrameLocks noGrp="1"/>
          </p:cNvGraphicFramePr>
          <p:nvPr>
            <p:ph idx="1"/>
            <p:extLst>
              <p:ext uri="{D42A27DB-BD31-4B8C-83A1-F6EECF244321}">
                <p14:modId xmlns:p14="http://schemas.microsoft.com/office/powerpoint/2010/main" val="1046327346"/>
              </p:ext>
            </p:extLst>
          </p:nvPr>
        </p:nvGraphicFramePr>
        <p:xfrm>
          <a:off x="5431536" y="1014153"/>
          <a:ext cx="5918184" cy="4979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2930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F6BF70-C7D1-4AF9-8DB4-BEEB8A9C35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1F713B-CE42-26B9-43B1-AF83DE602927}"/>
              </a:ext>
            </a:extLst>
          </p:cNvPr>
          <p:cNvSpPr>
            <a:spLocks noGrp="1"/>
          </p:cNvSpPr>
          <p:nvPr>
            <p:ph type="title"/>
          </p:nvPr>
        </p:nvSpPr>
        <p:spPr>
          <a:xfrm>
            <a:off x="645065" y="1097280"/>
            <a:ext cx="3796306" cy="4666207"/>
          </a:xfrm>
        </p:spPr>
        <p:txBody>
          <a:bodyPr anchor="ctr">
            <a:normAutofit/>
          </a:bodyPr>
          <a:lstStyle/>
          <a:p>
            <a:r>
              <a:rPr lang="en-US" sz="4800" b="1" i="0">
                <a:effectLst/>
                <a:latin typeface="Muli"/>
              </a:rPr>
              <a:t>Relationship between Components</a:t>
            </a:r>
            <a:br>
              <a:rPr lang="en-US" sz="4800" b="1" i="0">
                <a:effectLst/>
                <a:latin typeface="Muli"/>
              </a:rPr>
            </a:br>
            <a:r>
              <a:rPr lang="en-US" sz="4800" b="1" i="0">
                <a:effectLst/>
                <a:latin typeface="Muli"/>
              </a:rPr>
              <a:t>	</a:t>
            </a:r>
            <a:endParaRPr lang="en-US" sz="4800"/>
          </a:p>
        </p:txBody>
      </p:sp>
      <p:grpSp>
        <p:nvGrpSpPr>
          <p:cNvPr id="11" name="Group 10">
            <a:extLst>
              <a:ext uri="{FF2B5EF4-FFF2-40B4-BE49-F238E27FC236}">
                <a16:creationId xmlns:a16="http://schemas.microsoft.com/office/drawing/2014/main" id="{0C66A8B6-1F6E-4FCC-93B9-B9986B6FD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576" y="5945955"/>
            <a:ext cx="12109423" cy="525780"/>
            <a:chOff x="82576" y="5945955"/>
            <a:chExt cx="12109423" cy="525780"/>
          </a:xfrm>
        </p:grpSpPr>
        <p:sp>
          <p:nvSpPr>
            <p:cNvPr id="12" name="Rectangle 11">
              <a:extLst>
                <a:ext uri="{FF2B5EF4-FFF2-40B4-BE49-F238E27FC236}">
                  <a16:creationId xmlns:a16="http://schemas.microsoft.com/office/drawing/2014/main" id="{CAF7C4FD-65AD-4BBE-886A-D2E923F94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BA8278B-6DF7-481F-B1FA-FFE7D6C3C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D2AC76B-654B-6F96-BE17-F9CE35B76C8D}"/>
              </a:ext>
            </a:extLst>
          </p:cNvPr>
          <p:cNvGraphicFramePr>
            <a:graphicFrameLocks noGrp="1"/>
          </p:cNvGraphicFramePr>
          <p:nvPr>
            <p:ph idx="1"/>
            <p:extLst>
              <p:ext uri="{D42A27DB-BD31-4B8C-83A1-F6EECF244321}">
                <p14:modId xmlns:p14="http://schemas.microsoft.com/office/powerpoint/2010/main" val="621143157"/>
              </p:ext>
            </p:extLst>
          </p:nvPr>
        </p:nvGraphicFramePr>
        <p:xfrm>
          <a:off x="5431536" y="1014153"/>
          <a:ext cx="5918184" cy="4979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8438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17673-F3E9-35E9-352C-5F4895936497}"/>
              </a:ext>
            </a:extLst>
          </p:cNvPr>
          <p:cNvSpPr>
            <a:spLocks noGrp="1"/>
          </p:cNvSpPr>
          <p:nvPr>
            <p:ph type="title"/>
          </p:nvPr>
        </p:nvSpPr>
        <p:spPr/>
        <p:txBody>
          <a:bodyPr/>
          <a:lstStyle/>
          <a:p>
            <a:endParaRPr lang="en-US"/>
          </a:p>
        </p:txBody>
      </p:sp>
      <p:sp>
        <p:nvSpPr>
          <p:cNvPr id="5" name="TextBox 4">
            <a:extLst>
              <a:ext uri="{FF2B5EF4-FFF2-40B4-BE49-F238E27FC236}">
                <a16:creationId xmlns:a16="http://schemas.microsoft.com/office/drawing/2014/main" id="{B88801FC-DC54-9965-4A11-CBC7BBE9B4B0}"/>
              </a:ext>
            </a:extLst>
          </p:cNvPr>
          <p:cNvSpPr txBox="1"/>
          <p:nvPr/>
        </p:nvSpPr>
        <p:spPr>
          <a:xfrm>
            <a:off x="760288" y="2277405"/>
            <a:ext cx="10593512" cy="3539430"/>
          </a:xfrm>
          <a:prstGeom prst="rect">
            <a:avLst/>
          </a:prstGeom>
          <a:noFill/>
        </p:spPr>
        <p:txBody>
          <a:bodyPr wrap="square">
            <a:spAutoFit/>
          </a:bodyPr>
          <a:lstStyle/>
          <a:p>
            <a:pPr algn="l" fontAlgn="base">
              <a:buFont typeface="Arial" panose="020B0604020202020204" pitchFamily="34" charset="0"/>
              <a:buChar char="•"/>
            </a:pPr>
            <a:r>
              <a:rPr lang="en-US" sz="2800" dirty="0">
                <a:solidFill>
                  <a:srgbClr val="232629"/>
                </a:solidFill>
                <a:latin typeface="inherit"/>
              </a:rPr>
              <a:t>In </a:t>
            </a:r>
            <a:r>
              <a:rPr lang="en-US" sz="2800" b="1" i="0" dirty="0">
                <a:solidFill>
                  <a:srgbClr val="232629"/>
                </a:solidFill>
                <a:effectLst/>
                <a:latin typeface="inherit"/>
              </a:rPr>
              <a:t>classical MVC</a:t>
            </a:r>
            <a:r>
              <a:rPr lang="en-US" sz="2800" b="0" i="0" dirty="0">
                <a:solidFill>
                  <a:srgbClr val="232629"/>
                </a:solidFill>
                <a:effectLst/>
                <a:latin typeface="inherit"/>
              </a:rPr>
              <a:t> (and also in Model2 MVC) view is active structure. It requests information from model layer. </a:t>
            </a:r>
            <a:r>
              <a:rPr lang="en-US" sz="2800" b="0" i="1" dirty="0">
                <a:solidFill>
                  <a:srgbClr val="232629"/>
                </a:solidFill>
                <a:effectLst/>
                <a:latin typeface="inherit"/>
              </a:rPr>
              <a:t>Controller</a:t>
            </a:r>
            <a:r>
              <a:rPr lang="en-US" sz="2800" b="0" i="0" dirty="0">
                <a:solidFill>
                  <a:srgbClr val="232629"/>
                </a:solidFill>
                <a:effectLst/>
                <a:latin typeface="inherit"/>
              </a:rPr>
              <a:t> only changes the state of model layer and view.</a:t>
            </a:r>
          </a:p>
          <a:p>
            <a:pPr algn="l" fontAlgn="base">
              <a:buFont typeface="Arial" panose="020B0604020202020204" pitchFamily="34" charset="0"/>
              <a:buChar char="•"/>
            </a:pPr>
            <a:r>
              <a:rPr lang="en-US" sz="2800" dirty="0">
                <a:solidFill>
                  <a:srgbClr val="232629"/>
                </a:solidFill>
                <a:latin typeface="inherit"/>
              </a:rPr>
              <a:t>I</a:t>
            </a:r>
            <a:r>
              <a:rPr lang="en-US" sz="2800" b="0" i="0" dirty="0">
                <a:solidFill>
                  <a:srgbClr val="232629"/>
                </a:solidFill>
                <a:effectLst/>
                <a:latin typeface="inherit"/>
              </a:rPr>
              <a:t>n </a:t>
            </a:r>
            <a:r>
              <a:rPr lang="en-US" sz="2800" b="1" i="0" dirty="0">
                <a:solidFill>
                  <a:srgbClr val="232629"/>
                </a:solidFill>
                <a:effectLst/>
                <a:latin typeface="inherit"/>
              </a:rPr>
              <a:t>MVP</a:t>
            </a:r>
            <a:r>
              <a:rPr lang="en-US" sz="2800" b="0" i="0" dirty="0">
                <a:solidFill>
                  <a:srgbClr val="232629"/>
                </a:solidFill>
                <a:effectLst/>
                <a:latin typeface="inherit"/>
              </a:rPr>
              <a:t> the view is passive. Instead </a:t>
            </a:r>
            <a:r>
              <a:rPr lang="en-US" sz="2800" b="0" i="1" dirty="0">
                <a:solidFill>
                  <a:srgbClr val="232629"/>
                </a:solidFill>
                <a:effectLst/>
                <a:latin typeface="inherit"/>
              </a:rPr>
              <a:t>presenter</a:t>
            </a:r>
            <a:r>
              <a:rPr lang="en-US" sz="2800" b="0" i="0" dirty="0">
                <a:solidFill>
                  <a:srgbClr val="232629"/>
                </a:solidFill>
                <a:effectLst/>
                <a:latin typeface="inherit"/>
              </a:rPr>
              <a:t> request information from model layer and passes it the view. You can read more extensively on about MVP pattern </a:t>
            </a:r>
            <a:r>
              <a:rPr lang="en-US" sz="2800" b="0" i="0" u="sng" dirty="0">
                <a:solidFill>
                  <a:srgbClr val="232629"/>
                </a:solidFill>
                <a:effectLst/>
                <a:latin typeface="inherit"/>
                <a:hlinkClick r:id="rId2"/>
              </a:rPr>
              <a:t>here</a:t>
            </a:r>
            <a:r>
              <a:rPr lang="en-US" sz="2800" b="0" i="0" dirty="0">
                <a:solidFill>
                  <a:srgbClr val="232629"/>
                </a:solidFill>
                <a:effectLst/>
                <a:latin typeface="inherit"/>
              </a:rPr>
              <a:t>.</a:t>
            </a:r>
          </a:p>
          <a:p>
            <a:pPr algn="l" fontAlgn="base">
              <a:buFont typeface="Arial" panose="020B0604020202020204" pitchFamily="34" charset="0"/>
              <a:buChar char="•"/>
            </a:pPr>
            <a:r>
              <a:rPr lang="en-US" sz="2800" dirty="0">
                <a:solidFill>
                  <a:srgbClr val="232629"/>
                </a:solidFill>
                <a:latin typeface="inherit"/>
              </a:rPr>
              <a:t>I</a:t>
            </a:r>
            <a:r>
              <a:rPr lang="en-US" sz="2800" b="0" i="0" dirty="0">
                <a:solidFill>
                  <a:srgbClr val="232629"/>
                </a:solidFill>
                <a:effectLst/>
                <a:latin typeface="inherit"/>
              </a:rPr>
              <a:t>n </a:t>
            </a:r>
            <a:r>
              <a:rPr lang="en-US" sz="2800" b="1" i="0" dirty="0">
                <a:solidFill>
                  <a:srgbClr val="232629"/>
                </a:solidFill>
                <a:effectLst/>
                <a:latin typeface="inherit"/>
              </a:rPr>
              <a:t>MVVM</a:t>
            </a:r>
            <a:r>
              <a:rPr lang="en-US" sz="2800" b="0" i="0" dirty="0">
                <a:solidFill>
                  <a:srgbClr val="232629"/>
                </a:solidFill>
                <a:effectLst/>
                <a:latin typeface="inherit"/>
              </a:rPr>
              <a:t> is similar to MVP, but the </a:t>
            </a:r>
            <a:r>
              <a:rPr lang="en-US" sz="2800" b="0" i="1" dirty="0" err="1">
                <a:solidFill>
                  <a:srgbClr val="232629"/>
                </a:solidFill>
                <a:effectLst/>
                <a:latin typeface="inherit"/>
              </a:rPr>
              <a:t>viewmodel</a:t>
            </a:r>
            <a:r>
              <a:rPr lang="en-US" sz="2800" b="0" i="0" dirty="0">
                <a:solidFill>
                  <a:srgbClr val="232629"/>
                </a:solidFill>
                <a:effectLst/>
                <a:latin typeface="inherit"/>
              </a:rPr>
              <a:t> has to manipulate the information before passing it to view.</a:t>
            </a:r>
          </a:p>
        </p:txBody>
      </p:sp>
    </p:spTree>
    <p:extLst>
      <p:ext uri="{BB962C8B-B14F-4D97-AF65-F5344CB8AC3E}">
        <p14:creationId xmlns:p14="http://schemas.microsoft.com/office/powerpoint/2010/main" val="3072482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235" y="1371600"/>
            <a:ext cx="4529312" cy="358997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CFEA1BC1-8EAE-68DD-1136-69AEE68774E9}"/>
              </a:ext>
            </a:extLst>
          </p:cNvPr>
          <p:cNvSpPr>
            <a:spLocks noGrp="1"/>
          </p:cNvSpPr>
          <p:nvPr>
            <p:ph type="title"/>
          </p:nvPr>
        </p:nvSpPr>
        <p:spPr>
          <a:xfrm>
            <a:off x="1000941" y="685801"/>
            <a:ext cx="3494859" cy="5491162"/>
          </a:xfrm>
        </p:spPr>
        <p:txBody>
          <a:bodyPr>
            <a:normAutofit/>
          </a:bodyPr>
          <a:lstStyle/>
          <a:p>
            <a:r>
              <a:rPr lang="en-US" b="1" i="0">
                <a:effectLst/>
                <a:latin typeface="Muli"/>
              </a:rPr>
              <a:t>Applicability</a:t>
            </a:r>
            <a:br>
              <a:rPr lang="en-US" b="1" i="0">
                <a:effectLst/>
                <a:latin typeface="Muli"/>
              </a:rPr>
            </a:br>
            <a:endParaRPr lang="en-US" dirty="0"/>
          </a:p>
        </p:txBody>
      </p:sp>
      <p:graphicFrame>
        <p:nvGraphicFramePr>
          <p:cNvPr id="5" name="Content Placeholder 2">
            <a:extLst>
              <a:ext uri="{FF2B5EF4-FFF2-40B4-BE49-F238E27FC236}">
                <a16:creationId xmlns:a16="http://schemas.microsoft.com/office/drawing/2014/main" id="{0BCCFF94-3FAB-23E5-8E3C-5269865B9571}"/>
              </a:ext>
            </a:extLst>
          </p:cNvPr>
          <p:cNvGraphicFramePr>
            <a:graphicFrameLocks noGrp="1"/>
          </p:cNvGraphicFramePr>
          <p:nvPr>
            <p:ph idx="1"/>
            <p:extLst>
              <p:ext uri="{D42A27DB-BD31-4B8C-83A1-F6EECF244321}">
                <p14:modId xmlns:p14="http://schemas.microsoft.com/office/powerpoint/2010/main" val="1245360244"/>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6331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0">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235" y="1371600"/>
            <a:ext cx="4529312" cy="358997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B1186469-F38A-C232-1750-076998502792}"/>
              </a:ext>
            </a:extLst>
          </p:cNvPr>
          <p:cNvSpPr>
            <a:spLocks noGrp="1"/>
          </p:cNvSpPr>
          <p:nvPr>
            <p:ph type="title"/>
          </p:nvPr>
        </p:nvSpPr>
        <p:spPr>
          <a:xfrm>
            <a:off x="1000941" y="685801"/>
            <a:ext cx="3494859" cy="5491162"/>
          </a:xfrm>
        </p:spPr>
        <p:txBody>
          <a:bodyPr>
            <a:normAutofit/>
          </a:bodyPr>
          <a:lstStyle/>
          <a:p>
            <a:r>
              <a:rPr lang="en-US" b="1" i="0">
                <a:effectLst/>
                <a:latin typeface="Muli"/>
              </a:rPr>
              <a:t>Testing Support</a:t>
            </a:r>
            <a:br>
              <a:rPr lang="en-US" b="1" i="0">
                <a:effectLst/>
                <a:latin typeface="Muli"/>
              </a:rPr>
            </a:br>
            <a:endParaRPr lang="en-US" dirty="0"/>
          </a:p>
        </p:txBody>
      </p:sp>
      <p:graphicFrame>
        <p:nvGraphicFramePr>
          <p:cNvPr id="15" name="Content Placeholder 2">
            <a:extLst>
              <a:ext uri="{FF2B5EF4-FFF2-40B4-BE49-F238E27FC236}">
                <a16:creationId xmlns:a16="http://schemas.microsoft.com/office/drawing/2014/main" id="{3965A8E0-69B4-7E8A-7AB2-9E1BE4E21253}"/>
              </a:ext>
            </a:extLst>
          </p:cNvPr>
          <p:cNvGraphicFramePr>
            <a:graphicFrameLocks noGrp="1"/>
          </p:cNvGraphicFramePr>
          <p:nvPr>
            <p:ph idx="1"/>
            <p:extLst>
              <p:ext uri="{D42A27DB-BD31-4B8C-83A1-F6EECF244321}">
                <p14:modId xmlns:p14="http://schemas.microsoft.com/office/powerpoint/2010/main" val="661821124"/>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2288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EA79A252-EF09-E7CF-DB30-A255F5159D59}"/>
              </a:ext>
            </a:extLst>
          </p:cNvPr>
          <p:cNvGraphicFramePr>
            <a:graphicFrameLocks noGrp="1"/>
          </p:cNvGraphicFramePr>
          <p:nvPr>
            <p:ph idx="1"/>
            <p:extLst>
              <p:ext uri="{D42A27DB-BD31-4B8C-83A1-F6EECF244321}">
                <p14:modId xmlns:p14="http://schemas.microsoft.com/office/powerpoint/2010/main" val="301671684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2280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0" name="Rectangle 4109">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9C064B-30BD-7A4D-7705-124FC2AFE503}"/>
              </a:ext>
            </a:extLst>
          </p:cNvPr>
          <p:cNvSpPr>
            <a:spLocks noGrp="1"/>
          </p:cNvSpPr>
          <p:nvPr>
            <p:ph type="title"/>
          </p:nvPr>
        </p:nvSpPr>
        <p:spPr>
          <a:xfrm>
            <a:off x="795528" y="386930"/>
            <a:ext cx="10141799" cy="1300554"/>
          </a:xfrm>
        </p:spPr>
        <p:txBody>
          <a:bodyPr anchor="b">
            <a:normAutofit/>
          </a:bodyPr>
          <a:lstStyle/>
          <a:p>
            <a:r>
              <a:rPr lang="en-US" b="1" i="0" dirty="0">
                <a:effectLst/>
                <a:latin typeface="sohne"/>
              </a:rPr>
              <a:t>Model-View-Controller</a:t>
            </a:r>
            <a:br>
              <a:rPr lang="en-US" b="1" i="0" dirty="0">
                <a:effectLst/>
                <a:latin typeface="sohne"/>
              </a:rPr>
            </a:br>
            <a:endParaRPr lang="en-US" dirty="0"/>
          </a:p>
        </p:txBody>
      </p:sp>
      <p:sp>
        <p:nvSpPr>
          <p:cNvPr id="4112" name="Rectangle 4111">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4" name="Rectangle 41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Salesforce MVC Architecture | Salesforce Admin Tutorials">
            <a:extLst>
              <a:ext uri="{FF2B5EF4-FFF2-40B4-BE49-F238E27FC236}">
                <a16:creationId xmlns:a16="http://schemas.microsoft.com/office/drawing/2014/main" id="{5651E48C-E023-87F8-73A9-FB8A7F610D8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34047" y="2524715"/>
            <a:ext cx="3952773" cy="371424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1A4AA4B-2CD8-298C-8872-F83FF8643F31}"/>
              </a:ext>
            </a:extLst>
          </p:cNvPr>
          <p:cNvSpPr>
            <a:spLocks noGrp="1"/>
          </p:cNvSpPr>
          <p:nvPr>
            <p:ph idx="1"/>
          </p:nvPr>
        </p:nvSpPr>
        <p:spPr>
          <a:xfrm>
            <a:off x="6406429" y="2599509"/>
            <a:ext cx="4530898" cy="3639450"/>
          </a:xfrm>
        </p:spPr>
        <p:txBody>
          <a:bodyPr anchor="ctr">
            <a:normAutofit/>
          </a:bodyPr>
          <a:lstStyle/>
          <a:p>
            <a:pPr>
              <a:buFont typeface="Arial" panose="020B0604020202020204" pitchFamily="34" charset="0"/>
              <a:buChar char="•"/>
            </a:pPr>
            <a:r>
              <a:rPr lang="en-US" sz="1700" b="1" i="1">
                <a:effectLst/>
                <a:latin typeface="source-serif-pro"/>
              </a:rPr>
              <a:t>Model</a:t>
            </a:r>
            <a:r>
              <a:rPr lang="en-US" sz="1700" b="0" i="0">
                <a:effectLst/>
                <a:latin typeface="source-serif-pro"/>
              </a:rPr>
              <a:t> — is responsible for the business logic of the application. It manages the state of the application. This also includes reading and writing data, persisting application state, and it may even include tasks related to data management such as networking and data validation.</a:t>
            </a:r>
          </a:p>
          <a:p>
            <a:pPr>
              <a:buFont typeface="Arial" panose="020B0604020202020204" pitchFamily="34" charset="0"/>
              <a:buChar char="•"/>
            </a:pPr>
            <a:r>
              <a:rPr lang="en-US" sz="1700" b="1" i="1">
                <a:effectLst/>
                <a:latin typeface="source-serif-pro"/>
              </a:rPr>
              <a:t>View</a:t>
            </a:r>
            <a:r>
              <a:rPr lang="en-US" sz="1700" b="0" i="0">
                <a:effectLst/>
                <a:latin typeface="source-serif-pro"/>
              </a:rPr>
              <a:t> — this component has two important tasks: presenting data to the user and handling user interaction.</a:t>
            </a:r>
          </a:p>
          <a:p>
            <a:pPr>
              <a:buFont typeface="Arial" panose="020B0604020202020204" pitchFamily="34" charset="0"/>
              <a:buChar char="•"/>
            </a:pPr>
            <a:r>
              <a:rPr lang="en-US" sz="1700" b="1" i="1">
                <a:effectLst/>
                <a:latin typeface="source-serif-pro"/>
              </a:rPr>
              <a:t>Controller</a:t>
            </a:r>
            <a:r>
              <a:rPr lang="en-US" sz="1700" b="0" i="0">
                <a:effectLst/>
                <a:latin typeface="source-serif-pro"/>
              </a:rPr>
              <a:t> — the view layer and the model layer are glued together by one or more controllers.</a:t>
            </a:r>
          </a:p>
          <a:p>
            <a:endParaRPr lang="en-US" sz="1700"/>
          </a:p>
        </p:txBody>
      </p:sp>
      <p:sp>
        <p:nvSpPr>
          <p:cNvPr id="4116" name="Rectangle 4115">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1707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7" name="Rectangle 1036">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48793B-1548-2D2A-E7BB-CBC022FA4CA8}"/>
              </a:ext>
            </a:extLst>
          </p:cNvPr>
          <p:cNvSpPr>
            <a:spLocks noGrp="1"/>
          </p:cNvSpPr>
          <p:nvPr>
            <p:ph type="title"/>
          </p:nvPr>
        </p:nvSpPr>
        <p:spPr>
          <a:xfrm>
            <a:off x="793662" y="386930"/>
            <a:ext cx="10066122" cy="1298448"/>
          </a:xfrm>
        </p:spPr>
        <p:txBody>
          <a:bodyPr vert="horz" lIns="91440" tIns="45720" rIns="91440" bIns="45720" rtlCol="0" anchor="b">
            <a:normAutofit fontScale="90000"/>
          </a:bodyPr>
          <a:lstStyle/>
          <a:p>
            <a:br>
              <a:rPr lang="en-US" sz="2600" b="1" i="0" kern="1200" dirty="0">
                <a:solidFill>
                  <a:schemeClr val="tx1"/>
                </a:solidFill>
                <a:effectLst/>
                <a:latin typeface="+mj-lt"/>
                <a:ea typeface="+mj-ea"/>
                <a:cs typeface="+mj-cs"/>
              </a:rPr>
            </a:br>
            <a:br>
              <a:rPr lang="en-US" sz="2600" b="1" i="0" kern="1200" dirty="0">
                <a:solidFill>
                  <a:schemeClr val="tx1"/>
                </a:solidFill>
                <a:effectLst/>
                <a:latin typeface="+mj-lt"/>
                <a:ea typeface="+mj-ea"/>
                <a:cs typeface="+mj-cs"/>
              </a:rPr>
            </a:br>
            <a:r>
              <a:rPr lang="en-US" sz="4900" b="1" dirty="0">
                <a:latin typeface="sohne"/>
              </a:rPr>
              <a:t>Model View Presenter</a:t>
            </a:r>
            <a:br>
              <a:rPr lang="en-US" sz="2600" b="1" i="0" kern="1200" dirty="0">
                <a:solidFill>
                  <a:schemeClr val="tx1"/>
                </a:solidFill>
                <a:effectLst/>
                <a:latin typeface="+mj-lt"/>
                <a:ea typeface="+mj-ea"/>
                <a:cs typeface="+mj-cs"/>
              </a:rPr>
            </a:br>
            <a:br>
              <a:rPr lang="en-US" sz="2600" kern="1200" dirty="0">
                <a:solidFill>
                  <a:schemeClr val="tx1"/>
                </a:solidFill>
                <a:latin typeface="+mj-lt"/>
                <a:ea typeface="+mj-ea"/>
                <a:cs typeface="+mj-cs"/>
              </a:rPr>
            </a:br>
            <a:endParaRPr lang="en-US" sz="2600" kern="1200" dirty="0">
              <a:solidFill>
                <a:schemeClr val="tx1"/>
              </a:solidFill>
              <a:latin typeface="+mj-lt"/>
              <a:ea typeface="+mj-ea"/>
              <a:cs typeface="+mj-cs"/>
            </a:endParaRPr>
          </a:p>
        </p:txBody>
      </p:sp>
      <p:sp>
        <p:nvSpPr>
          <p:cNvPr id="1039" name="Rectangle 103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779BE9D-4479-FCCA-A848-2F10508F9DB7}"/>
              </a:ext>
            </a:extLst>
          </p:cNvPr>
          <p:cNvSpPr txBox="1"/>
          <p:nvPr/>
        </p:nvSpPr>
        <p:spPr>
          <a:xfrm>
            <a:off x="793661" y="2599509"/>
            <a:ext cx="4530898" cy="3639450"/>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sz="1600" b="1" i="1" dirty="0">
                <a:effectLst/>
              </a:rPr>
              <a:t>Model</a:t>
            </a:r>
            <a:r>
              <a:rPr lang="en-US" sz="1600" b="0" i="0" dirty="0">
                <a:effectLst/>
              </a:rPr>
              <a:t> — The Model represents a set of classes that describes the business logic and data. It also defines business rules for data means how the data can be changed and manipulated.</a:t>
            </a:r>
          </a:p>
          <a:p>
            <a:pPr marL="342900" indent="-228600">
              <a:lnSpc>
                <a:spcPct val="90000"/>
              </a:lnSpc>
              <a:spcAft>
                <a:spcPts val="600"/>
              </a:spcAft>
              <a:buFont typeface="Arial" panose="020B0604020202020204" pitchFamily="34" charset="0"/>
              <a:buChar char="•"/>
            </a:pPr>
            <a:r>
              <a:rPr lang="en-US" sz="1600" b="1" i="1" dirty="0">
                <a:effectLst/>
              </a:rPr>
              <a:t>View</a:t>
            </a:r>
            <a:r>
              <a:rPr lang="en-US" sz="1600" b="1" i="0" dirty="0">
                <a:effectLst/>
              </a:rPr>
              <a:t> </a:t>
            </a:r>
            <a:r>
              <a:rPr lang="en-US" sz="1600" b="0" i="0" dirty="0">
                <a:effectLst/>
              </a:rPr>
              <a:t>— The View is used for making interactions with users like XML, Activity, fragments. It has got nothing to do with the logic that is to be implemented in the process.</a:t>
            </a:r>
          </a:p>
          <a:p>
            <a:pPr marL="342900" indent="-228600">
              <a:lnSpc>
                <a:spcPct val="90000"/>
              </a:lnSpc>
              <a:spcAft>
                <a:spcPts val="600"/>
              </a:spcAft>
              <a:buFont typeface="Arial" panose="020B0604020202020204" pitchFamily="34" charset="0"/>
              <a:buChar char="•"/>
            </a:pPr>
            <a:r>
              <a:rPr lang="en-US" sz="1600" b="1" i="1" dirty="0">
                <a:effectLst/>
              </a:rPr>
              <a:t>Presenter</a:t>
            </a:r>
            <a:r>
              <a:rPr lang="en-US" sz="1600" b="0" i="0" dirty="0">
                <a:effectLst/>
              </a:rPr>
              <a:t> — The presenter gets the input from the View, processes the data with the help of the Model, and passes the results back to the View after the processing is done.</a:t>
            </a:r>
          </a:p>
          <a:p>
            <a:pPr>
              <a:lnSpc>
                <a:spcPct val="90000"/>
              </a:lnSpc>
              <a:spcAft>
                <a:spcPts val="600"/>
              </a:spcAft>
            </a:pPr>
            <a:br>
              <a:rPr lang="en-US" sz="1600" dirty="0">
                <a:effectLst/>
              </a:rPr>
            </a:br>
            <a:endParaRPr lang="en-US" sz="1600" dirty="0"/>
          </a:p>
        </p:txBody>
      </p:sp>
      <p:pic>
        <p:nvPicPr>
          <p:cNvPr id="1032" name="Picture 8" descr="Model-View-Presenter Design Pattern | TouchGFX Documentation">
            <a:extLst>
              <a:ext uri="{FF2B5EF4-FFF2-40B4-BE49-F238E27FC236}">
                <a16:creationId xmlns:a16="http://schemas.microsoft.com/office/drawing/2014/main" id="{3CC39A44-1220-6187-742F-A626F5C7A5D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11532" y="2880980"/>
            <a:ext cx="5150277" cy="2920794"/>
          </a:xfrm>
          <a:prstGeom prst="rect">
            <a:avLst/>
          </a:prstGeom>
          <a:noFill/>
          <a:extLst>
            <a:ext uri="{909E8E84-426E-40DD-AFC4-6F175D3DCCD1}">
              <a14:hiddenFill xmlns:a14="http://schemas.microsoft.com/office/drawing/2010/main">
                <a:solidFill>
                  <a:srgbClr val="FFFFFF"/>
                </a:solidFill>
              </a14:hiddenFill>
            </a:ext>
          </a:extLst>
        </p:spPr>
      </p:pic>
      <p:sp>
        <p:nvSpPr>
          <p:cNvPr id="1043" name="Rectangle 104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8867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FBF896-393D-167B-B48D-85325408C784}"/>
              </a:ext>
            </a:extLst>
          </p:cNvPr>
          <p:cNvSpPr>
            <a:spLocks noGrp="1"/>
          </p:cNvSpPr>
          <p:nvPr>
            <p:ph type="title"/>
          </p:nvPr>
        </p:nvSpPr>
        <p:spPr>
          <a:xfrm>
            <a:off x="795528" y="386930"/>
            <a:ext cx="10141799" cy="1300554"/>
          </a:xfrm>
        </p:spPr>
        <p:txBody>
          <a:bodyPr anchor="b">
            <a:normAutofit/>
          </a:bodyPr>
          <a:lstStyle/>
          <a:p>
            <a:r>
              <a:rPr lang="en-US" b="1" i="0">
                <a:effectLst/>
                <a:latin typeface="sohne"/>
              </a:rPr>
              <a:t>Model-View-ViewModel</a:t>
            </a:r>
            <a:br>
              <a:rPr lang="en-US" b="1" i="0">
                <a:effectLst/>
                <a:latin typeface="sohne"/>
              </a:rPr>
            </a:br>
            <a:endParaRPr lang="en-US" dirty="0"/>
          </a:p>
        </p:txBody>
      </p:sp>
      <p:sp>
        <p:nvSpPr>
          <p:cNvPr id="2059" name="Rectangle 2058">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Android UI architecture migration to MVVM - Dashlane">
            <a:extLst>
              <a:ext uri="{FF2B5EF4-FFF2-40B4-BE49-F238E27FC236}">
                <a16:creationId xmlns:a16="http://schemas.microsoft.com/office/drawing/2014/main" id="{68E1F627-2F80-56DB-0006-82CD2790C4A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5295" y="2611429"/>
            <a:ext cx="5150277" cy="354081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B951919-38F9-53DB-0B02-A673B15134DD}"/>
              </a:ext>
            </a:extLst>
          </p:cNvPr>
          <p:cNvSpPr>
            <a:spLocks noGrp="1"/>
          </p:cNvSpPr>
          <p:nvPr>
            <p:ph idx="1"/>
          </p:nvPr>
        </p:nvSpPr>
        <p:spPr>
          <a:xfrm>
            <a:off x="6406429" y="2599509"/>
            <a:ext cx="4530898" cy="3639450"/>
          </a:xfrm>
        </p:spPr>
        <p:txBody>
          <a:bodyPr anchor="ctr">
            <a:normAutofit/>
          </a:bodyPr>
          <a:lstStyle/>
          <a:p>
            <a:pPr>
              <a:buFont typeface="+mj-lt"/>
              <a:buAutoNum type="arabicPeriod"/>
            </a:pPr>
            <a:r>
              <a:rPr lang="en-US" sz="2000" b="1" i="0">
                <a:effectLst/>
                <a:latin typeface="Muli"/>
              </a:rPr>
              <a:t>Model</a:t>
            </a:r>
            <a:r>
              <a:rPr lang="en-US" sz="2000" b="0" i="0">
                <a:effectLst/>
                <a:latin typeface="Muli"/>
              </a:rPr>
              <a:t>: This layer is mainly responsible for the abstraction of the data source. Model and ViewModel work together to get and save the data. </a:t>
            </a:r>
          </a:p>
          <a:p>
            <a:pPr>
              <a:buFont typeface="+mj-lt"/>
              <a:buAutoNum type="arabicPeriod"/>
            </a:pPr>
            <a:r>
              <a:rPr lang="en-US" sz="2000" b="1" i="0">
                <a:effectLst/>
                <a:latin typeface="Muli"/>
              </a:rPr>
              <a:t>View: </a:t>
            </a:r>
            <a:r>
              <a:rPr lang="en-US" sz="2000" b="0" i="0">
                <a:effectLst/>
                <a:latin typeface="Muli"/>
              </a:rPr>
              <a:t>This layer aims to inform the view model of the user's actions. This layer monitors the ViewModel and does not contain any application logic.  </a:t>
            </a:r>
          </a:p>
          <a:p>
            <a:pPr>
              <a:buFont typeface="+mj-lt"/>
              <a:buAutoNum type="arabicPeriod"/>
            </a:pPr>
            <a:r>
              <a:rPr lang="en-US" sz="2000" b="1" i="0">
                <a:effectLst/>
                <a:latin typeface="Muli"/>
              </a:rPr>
              <a:t>ViewModel</a:t>
            </a:r>
            <a:r>
              <a:rPr lang="en-US" sz="2000" b="0" i="0">
                <a:effectLst/>
                <a:latin typeface="Muli"/>
              </a:rPr>
              <a:t>: Exposes the data stream associated with the view. It also acts as a link between the model and the view.</a:t>
            </a:r>
            <a:br>
              <a:rPr lang="en-US" sz="2000" b="0" i="0">
                <a:effectLst/>
                <a:latin typeface="Muli"/>
              </a:rPr>
            </a:br>
            <a:r>
              <a:rPr lang="en-US" sz="2000" b="0" i="0">
                <a:effectLst/>
                <a:latin typeface="Muli"/>
              </a:rPr>
              <a:t> </a:t>
            </a:r>
          </a:p>
          <a:p>
            <a:endParaRPr lang="en-US" sz="2000"/>
          </a:p>
        </p:txBody>
      </p:sp>
      <p:sp>
        <p:nvSpPr>
          <p:cNvPr id="2063" name="Rectangle 2062">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5203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EE5F80-927D-DF51-BD20-F961A61F4422}"/>
              </a:ext>
            </a:extLst>
          </p:cNvPr>
          <p:cNvPicPr>
            <a:picLocks noChangeAspect="1"/>
          </p:cNvPicPr>
          <p:nvPr/>
        </p:nvPicPr>
        <p:blipFill>
          <a:blip r:embed="rId2"/>
          <a:stretch>
            <a:fillRect/>
          </a:stretch>
        </p:blipFill>
        <p:spPr>
          <a:xfrm>
            <a:off x="690562" y="1068513"/>
            <a:ext cx="10810875" cy="3908300"/>
          </a:xfrm>
          <a:prstGeom prst="rect">
            <a:avLst/>
          </a:prstGeom>
        </p:spPr>
      </p:pic>
    </p:spTree>
    <p:extLst>
      <p:ext uri="{BB962C8B-B14F-4D97-AF65-F5344CB8AC3E}">
        <p14:creationId xmlns:p14="http://schemas.microsoft.com/office/powerpoint/2010/main" val="3046873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BF896-393D-167B-B48D-85325408C784}"/>
              </a:ext>
            </a:extLst>
          </p:cNvPr>
          <p:cNvSpPr>
            <a:spLocks noGrp="1"/>
          </p:cNvSpPr>
          <p:nvPr>
            <p:ph type="title"/>
          </p:nvPr>
        </p:nvSpPr>
        <p:spPr>
          <a:xfrm>
            <a:off x="328773" y="365125"/>
            <a:ext cx="10515600" cy="1325563"/>
          </a:xfrm>
        </p:spPr>
        <p:txBody>
          <a:bodyPr/>
          <a:lstStyle/>
          <a:p>
            <a:pPr algn="l"/>
            <a:r>
              <a:rPr lang="en-US" b="1" i="0">
                <a:solidFill>
                  <a:srgbClr val="000000"/>
                </a:solidFill>
                <a:effectLst/>
                <a:latin typeface="Muli"/>
              </a:rPr>
              <a:t>Difference Between MVC, MVP, and MVVM</a:t>
            </a:r>
            <a:endParaRPr lang="en-US" b="1" i="0" dirty="0">
              <a:solidFill>
                <a:srgbClr val="343434"/>
              </a:solidFill>
              <a:effectLst/>
              <a:latin typeface="Muli"/>
            </a:endParaRPr>
          </a:p>
        </p:txBody>
      </p:sp>
      <p:pic>
        <p:nvPicPr>
          <p:cNvPr id="1026" name="Picture 2" descr="Comparison between MVC, MVP and MVVM in details » Tell Me How - A Place ...">
            <a:extLst>
              <a:ext uri="{FF2B5EF4-FFF2-40B4-BE49-F238E27FC236}">
                <a16:creationId xmlns:a16="http://schemas.microsoft.com/office/drawing/2014/main" id="{0B390A6D-26E3-DEA8-68DB-F3528E814C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515" y="1386750"/>
            <a:ext cx="9390579" cy="5183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747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99E1A8-E2EC-3728-C432-C22A71CEB325}"/>
              </a:ext>
            </a:extLst>
          </p:cNvPr>
          <p:cNvPicPr>
            <a:picLocks noChangeAspect="1"/>
          </p:cNvPicPr>
          <p:nvPr/>
        </p:nvPicPr>
        <p:blipFill>
          <a:blip r:embed="rId2"/>
          <a:stretch>
            <a:fillRect/>
          </a:stretch>
        </p:blipFill>
        <p:spPr>
          <a:xfrm>
            <a:off x="642937" y="1295400"/>
            <a:ext cx="10906125" cy="4267200"/>
          </a:xfrm>
          <a:prstGeom prst="rect">
            <a:avLst/>
          </a:prstGeom>
        </p:spPr>
      </p:pic>
    </p:spTree>
    <p:extLst>
      <p:ext uri="{BB962C8B-B14F-4D97-AF65-F5344CB8AC3E}">
        <p14:creationId xmlns:p14="http://schemas.microsoft.com/office/powerpoint/2010/main" val="1843018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F121646-6FCE-524B-843A-DCA020C3FE01}"/>
              </a:ext>
            </a:extLst>
          </p:cNvPr>
          <p:cNvPicPr>
            <a:picLocks noChangeAspect="1"/>
          </p:cNvPicPr>
          <p:nvPr/>
        </p:nvPicPr>
        <p:blipFill>
          <a:blip r:embed="rId2"/>
          <a:stretch>
            <a:fillRect/>
          </a:stretch>
        </p:blipFill>
        <p:spPr>
          <a:xfrm>
            <a:off x="709612" y="1800225"/>
            <a:ext cx="10772775" cy="3257550"/>
          </a:xfrm>
          <a:prstGeom prst="rect">
            <a:avLst/>
          </a:prstGeom>
        </p:spPr>
      </p:pic>
    </p:spTree>
    <p:extLst>
      <p:ext uri="{BB962C8B-B14F-4D97-AF65-F5344CB8AC3E}">
        <p14:creationId xmlns:p14="http://schemas.microsoft.com/office/powerpoint/2010/main" val="3914245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TotalTime>
  <Words>714</Words>
  <Application>Microsoft Office PowerPoint</Application>
  <PresentationFormat>Widescreen</PresentationFormat>
  <Paragraphs>41</Paragraphs>
  <Slides>15</Slides>
  <Notes>0</Notes>
  <HiddenSlides>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inherit</vt:lpstr>
      <vt:lpstr>Muli</vt:lpstr>
      <vt:lpstr>sohne</vt:lpstr>
      <vt:lpstr>source-serif-pro</vt:lpstr>
      <vt:lpstr>Office Theme</vt:lpstr>
      <vt:lpstr>Architecture and Design Pattern</vt:lpstr>
      <vt:lpstr>PowerPoint Presentation</vt:lpstr>
      <vt:lpstr>Model-View-Controller </vt:lpstr>
      <vt:lpstr>  Model View Presenter  </vt:lpstr>
      <vt:lpstr>Model-View-ViewModel </vt:lpstr>
      <vt:lpstr>PowerPoint Presentation</vt:lpstr>
      <vt:lpstr>Difference Between MVC, MVP, and MVVM</vt:lpstr>
      <vt:lpstr>PowerPoint Presentation</vt:lpstr>
      <vt:lpstr>PowerPoint Presentation</vt:lpstr>
      <vt:lpstr>Development of the model </vt:lpstr>
      <vt:lpstr>Coupling of the Components </vt:lpstr>
      <vt:lpstr>Relationship between Components  </vt:lpstr>
      <vt:lpstr>PowerPoint Presentation</vt:lpstr>
      <vt:lpstr>Applicability </vt:lpstr>
      <vt:lpstr>Testing Support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and Design Pattern</dc:title>
  <dc:creator>Sravya, S</dc:creator>
  <cp:lastModifiedBy>Sravya, S</cp:lastModifiedBy>
  <cp:revision>4</cp:revision>
  <dcterms:created xsi:type="dcterms:W3CDTF">2023-07-04T07:55:26Z</dcterms:created>
  <dcterms:modified xsi:type="dcterms:W3CDTF">2023-07-20T09:16:05Z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2023-07-04T07:55:26Z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643dfc0e-b796-48bf-8ae3-18c0496567cd</vt:lpwstr>
  </property>
  <property fmtid="{D5CDD505-2E9C-101B-9397-08002B2CF9AE}" pid="8" name="MSIP_Label_ea60d57e-af5b-4752-ac57-3e4f28ca11dc_ContentBits">
    <vt:lpwstr>0</vt:lpwstr>
  </property>
</Properties>
</file>