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1" r:id="rId6"/>
    <p:sldId id="264" r:id="rId7"/>
    <p:sldId id="257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_browser" TargetMode="External"/><Relationship Id="rId1" Type="http://schemas.openxmlformats.org/officeDocument/2006/relationships/hyperlink" Target="https://en.wikipedia.org/wiki/HTML_element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_browser" TargetMode="External"/><Relationship Id="rId1" Type="http://schemas.openxmlformats.org/officeDocument/2006/relationships/hyperlink" Target="https://en.wikipedia.org/wiki/HTML_elemen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5A5C8-59A1-43E7-BEB3-0C9D6524D75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5A95EE-5DC7-4C80-8338-ED70E6DA26E0}">
      <dgm:prSet/>
      <dgm:spPr/>
      <dgm:t>
        <a:bodyPr/>
        <a:lstStyle/>
        <a:p>
          <a:r>
            <a:rPr lang="en-US" b="0" i="0"/>
            <a:t>Bootstrap, originally named Twitter Blueprint, was developed by Mark Otto and Jacob Thornton as a framework to encourage consistency across internal tools.</a:t>
          </a:r>
          <a:endParaRPr lang="en-US"/>
        </a:p>
      </dgm:t>
    </dgm:pt>
    <dgm:pt modelId="{D69EE09F-302D-48E7-AD95-CE027FDE8F0E}" type="parTrans" cxnId="{E59591D7-76DB-4DBC-93DC-4D61AAF3707E}">
      <dgm:prSet/>
      <dgm:spPr/>
      <dgm:t>
        <a:bodyPr/>
        <a:lstStyle/>
        <a:p>
          <a:endParaRPr lang="en-US"/>
        </a:p>
      </dgm:t>
    </dgm:pt>
    <dgm:pt modelId="{8DA1276D-966F-4F61-A3E1-F7055D4B324F}" type="sibTrans" cxnId="{E59591D7-76DB-4DBC-93DC-4D61AAF3707E}">
      <dgm:prSet/>
      <dgm:spPr/>
      <dgm:t>
        <a:bodyPr/>
        <a:lstStyle/>
        <a:p>
          <a:endParaRPr lang="en-US"/>
        </a:p>
      </dgm:t>
    </dgm:pt>
    <dgm:pt modelId="{573C53CF-97B9-4B6F-8CC8-CE768059FDC3}">
      <dgm:prSet/>
      <dgm:spPr/>
      <dgm:t>
        <a:bodyPr/>
        <a:lstStyle/>
        <a:p>
          <a:r>
            <a:rPr lang="en-US" b="0" i="0"/>
            <a:t>Bootstrap is the most popular HTML, CSS, and JavaScript framework for developing responsive, mobile-first websites.</a:t>
          </a:r>
          <a:endParaRPr lang="en-US"/>
        </a:p>
      </dgm:t>
    </dgm:pt>
    <dgm:pt modelId="{3FC893E4-8B3C-4750-91B1-AB93C4DEBC90}" type="parTrans" cxnId="{3EC1EF81-DAD5-449E-83C5-670FDC00749D}">
      <dgm:prSet/>
      <dgm:spPr/>
      <dgm:t>
        <a:bodyPr/>
        <a:lstStyle/>
        <a:p>
          <a:endParaRPr lang="en-US"/>
        </a:p>
      </dgm:t>
    </dgm:pt>
    <dgm:pt modelId="{89861199-63D2-4005-8409-6186985E96EB}" type="sibTrans" cxnId="{3EC1EF81-DAD5-449E-83C5-670FDC00749D}">
      <dgm:prSet/>
      <dgm:spPr/>
      <dgm:t>
        <a:bodyPr/>
        <a:lstStyle/>
        <a:p>
          <a:endParaRPr lang="en-US"/>
        </a:p>
      </dgm:t>
    </dgm:pt>
    <dgm:pt modelId="{ED4C5AC2-65F3-40DF-8A5F-A7775BF17A1D}">
      <dgm:prSet/>
      <dgm:spPr/>
      <dgm:t>
        <a:bodyPr/>
        <a:lstStyle/>
        <a:p>
          <a:r>
            <a:rPr lang="en-US" b="0" i="0"/>
            <a:t>Bootstrap provides basic style definitions for all </a:t>
          </a:r>
          <a:r>
            <a:rPr lang="en-US" b="0" i="0">
              <a:hlinkClick xmlns:r="http://schemas.openxmlformats.org/officeDocument/2006/relationships" r:id="rId1"/>
            </a:rPr>
            <a:t>HTML elements</a:t>
          </a:r>
          <a:r>
            <a:rPr lang="en-US" b="0" i="0"/>
            <a:t>. The result is a uniform appearance for prose, tables and form elements across </a:t>
          </a:r>
          <a:r>
            <a:rPr lang="en-US" b="0" i="0">
              <a:hlinkClick xmlns:r="http://schemas.openxmlformats.org/officeDocument/2006/relationships" r:id="rId2"/>
            </a:rPr>
            <a:t>web browsers</a:t>
          </a:r>
          <a:r>
            <a:rPr lang="en-US" b="0" i="0"/>
            <a:t>. </a:t>
          </a:r>
          <a:endParaRPr lang="en-US"/>
        </a:p>
      </dgm:t>
    </dgm:pt>
    <dgm:pt modelId="{362D1FA2-05D7-4B83-A39D-A3271483154D}" type="parTrans" cxnId="{868389AD-AC38-443E-828F-D1F2432304C0}">
      <dgm:prSet/>
      <dgm:spPr/>
      <dgm:t>
        <a:bodyPr/>
        <a:lstStyle/>
        <a:p>
          <a:endParaRPr lang="en-US"/>
        </a:p>
      </dgm:t>
    </dgm:pt>
    <dgm:pt modelId="{E344B10F-40B9-4CA5-95BA-A2ED89CFC220}" type="sibTrans" cxnId="{868389AD-AC38-443E-828F-D1F2432304C0}">
      <dgm:prSet/>
      <dgm:spPr/>
      <dgm:t>
        <a:bodyPr/>
        <a:lstStyle/>
        <a:p>
          <a:endParaRPr lang="en-US"/>
        </a:p>
      </dgm:t>
    </dgm:pt>
    <dgm:pt modelId="{6FC663BB-EEBC-4A1C-BEA9-3FD80E7FF9BD}">
      <dgm:prSet/>
      <dgm:spPr/>
      <dgm:t>
        <a:bodyPr/>
        <a:lstStyle/>
        <a:p>
          <a:r>
            <a:rPr lang="en-US" b="0" i="0"/>
            <a:t>In addition, developers can take advantage of CSS classes defined in Bootstrap to further customize the appearance of their contents.</a:t>
          </a:r>
          <a:endParaRPr lang="en-US"/>
        </a:p>
      </dgm:t>
    </dgm:pt>
    <dgm:pt modelId="{F784BF77-D22D-4464-A246-B4ADD3EDFFCF}" type="parTrans" cxnId="{1741C818-B9FE-4C09-A619-3EC5A5EF16E8}">
      <dgm:prSet/>
      <dgm:spPr/>
      <dgm:t>
        <a:bodyPr/>
        <a:lstStyle/>
        <a:p>
          <a:endParaRPr lang="en-US"/>
        </a:p>
      </dgm:t>
    </dgm:pt>
    <dgm:pt modelId="{1B159668-7E17-4EBF-B9B0-6A9985347DF2}" type="sibTrans" cxnId="{1741C818-B9FE-4C09-A619-3EC5A5EF16E8}">
      <dgm:prSet/>
      <dgm:spPr/>
      <dgm:t>
        <a:bodyPr/>
        <a:lstStyle/>
        <a:p>
          <a:endParaRPr lang="en-US"/>
        </a:p>
      </dgm:t>
    </dgm:pt>
    <dgm:pt modelId="{DC1BE350-0FFB-4AB1-A11B-AF371DCF74F1}" type="pres">
      <dgm:prSet presAssocID="{2E35A5C8-59A1-43E7-BEB3-0C9D6524D75C}" presName="vert0" presStyleCnt="0">
        <dgm:presLayoutVars>
          <dgm:dir/>
          <dgm:animOne val="branch"/>
          <dgm:animLvl val="lvl"/>
        </dgm:presLayoutVars>
      </dgm:prSet>
      <dgm:spPr/>
    </dgm:pt>
    <dgm:pt modelId="{BECB28FE-5F7D-4F3C-AFEF-7BEAAED9E3C7}" type="pres">
      <dgm:prSet presAssocID="{4D5A95EE-5DC7-4C80-8338-ED70E6DA26E0}" presName="thickLine" presStyleLbl="alignNode1" presStyleIdx="0" presStyleCnt="4"/>
      <dgm:spPr/>
    </dgm:pt>
    <dgm:pt modelId="{0AE4C2DA-3C5E-4F81-B5F4-80C9FAFBB20D}" type="pres">
      <dgm:prSet presAssocID="{4D5A95EE-5DC7-4C80-8338-ED70E6DA26E0}" presName="horz1" presStyleCnt="0"/>
      <dgm:spPr/>
    </dgm:pt>
    <dgm:pt modelId="{D33C4250-AFA6-4196-8733-BA791D1EE1B8}" type="pres">
      <dgm:prSet presAssocID="{4D5A95EE-5DC7-4C80-8338-ED70E6DA26E0}" presName="tx1" presStyleLbl="revTx" presStyleIdx="0" presStyleCnt="4"/>
      <dgm:spPr/>
    </dgm:pt>
    <dgm:pt modelId="{C0208ABF-3C8F-4F6A-9D81-890F4A0D13F3}" type="pres">
      <dgm:prSet presAssocID="{4D5A95EE-5DC7-4C80-8338-ED70E6DA26E0}" presName="vert1" presStyleCnt="0"/>
      <dgm:spPr/>
    </dgm:pt>
    <dgm:pt modelId="{09ADEFD9-5E90-44CC-B1DA-BB086F8F1D15}" type="pres">
      <dgm:prSet presAssocID="{573C53CF-97B9-4B6F-8CC8-CE768059FDC3}" presName="thickLine" presStyleLbl="alignNode1" presStyleIdx="1" presStyleCnt="4"/>
      <dgm:spPr/>
    </dgm:pt>
    <dgm:pt modelId="{B2EF3FC3-9793-410E-BAAC-5738E74EECB4}" type="pres">
      <dgm:prSet presAssocID="{573C53CF-97B9-4B6F-8CC8-CE768059FDC3}" presName="horz1" presStyleCnt="0"/>
      <dgm:spPr/>
    </dgm:pt>
    <dgm:pt modelId="{804D080C-0A64-4FE2-B0A3-F097A9E48D42}" type="pres">
      <dgm:prSet presAssocID="{573C53CF-97B9-4B6F-8CC8-CE768059FDC3}" presName="tx1" presStyleLbl="revTx" presStyleIdx="1" presStyleCnt="4"/>
      <dgm:spPr/>
    </dgm:pt>
    <dgm:pt modelId="{052FDE33-C02E-4712-AFBB-FFFAFC3A1753}" type="pres">
      <dgm:prSet presAssocID="{573C53CF-97B9-4B6F-8CC8-CE768059FDC3}" presName="vert1" presStyleCnt="0"/>
      <dgm:spPr/>
    </dgm:pt>
    <dgm:pt modelId="{1E2C438E-BB75-49DA-8AF3-B3D0CAD79332}" type="pres">
      <dgm:prSet presAssocID="{ED4C5AC2-65F3-40DF-8A5F-A7775BF17A1D}" presName="thickLine" presStyleLbl="alignNode1" presStyleIdx="2" presStyleCnt="4"/>
      <dgm:spPr/>
    </dgm:pt>
    <dgm:pt modelId="{B3DBB180-FF0D-4772-8F6B-B6451CBFF761}" type="pres">
      <dgm:prSet presAssocID="{ED4C5AC2-65F3-40DF-8A5F-A7775BF17A1D}" presName="horz1" presStyleCnt="0"/>
      <dgm:spPr/>
    </dgm:pt>
    <dgm:pt modelId="{BF960221-4728-45AB-9A31-AF04FB4ADBC5}" type="pres">
      <dgm:prSet presAssocID="{ED4C5AC2-65F3-40DF-8A5F-A7775BF17A1D}" presName="tx1" presStyleLbl="revTx" presStyleIdx="2" presStyleCnt="4"/>
      <dgm:spPr/>
    </dgm:pt>
    <dgm:pt modelId="{F8EE4E36-AF63-4F57-A24A-59611A2E7160}" type="pres">
      <dgm:prSet presAssocID="{ED4C5AC2-65F3-40DF-8A5F-A7775BF17A1D}" presName="vert1" presStyleCnt="0"/>
      <dgm:spPr/>
    </dgm:pt>
    <dgm:pt modelId="{E758F150-B5B5-423E-8399-2C21AB8EDC38}" type="pres">
      <dgm:prSet presAssocID="{6FC663BB-EEBC-4A1C-BEA9-3FD80E7FF9BD}" presName="thickLine" presStyleLbl="alignNode1" presStyleIdx="3" presStyleCnt="4"/>
      <dgm:spPr/>
    </dgm:pt>
    <dgm:pt modelId="{3E37C354-B6D7-4FDA-9A7E-1729148C207B}" type="pres">
      <dgm:prSet presAssocID="{6FC663BB-EEBC-4A1C-BEA9-3FD80E7FF9BD}" presName="horz1" presStyleCnt="0"/>
      <dgm:spPr/>
    </dgm:pt>
    <dgm:pt modelId="{8D34EC28-9142-49F8-AC1C-3D112AC3854B}" type="pres">
      <dgm:prSet presAssocID="{6FC663BB-EEBC-4A1C-BEA9-3FD80E7FF9BD}" presName="tx1" presStyleLbl="revTx" presStyleIdx="3" presStyleCnt="4"/>
      <dgm:spPr/>
    </dgm:pt>
    <dgm:pt modelId="{9A4B8C79-8337-4675-A85C-D4D0F8252874}" type="pres">
      <dgm:prSet presAssocID="{6FC663BB-EEBC-4A1C-BEA9-3FD80E7FF9BD}" presName="vert1" presStyleCnt="0"/>
      <dgm:spPr/>
    </dgm:pt>
  </dgm:ptLst>
  <dgm:cxnLst>
    <dgm:cxn modelId="{BCBAE413-F00D-40A6-8A20-156F41204158}" type="presOf" srcId="{4D5A95EE-5DC7-4C80-8338-ED70E6DA26E0}" destId="{D33C4250-AFA6-4196-8733-BA791D1EE1B8}" srcOrd="0" destOrd="0" presId="urn:microsoft.com/office/officeart/2008/layout/LinedList"/>
    <dgm:cxn modelId="{1741C818-B9FE-4C09-A619-3EC5A5EF16E8}" srcId="{2E35A5C8-59A1-43E7-BEB3-0C9D6524D75C}" destId="{6FC663BB-EEBC-4A1C-BEA9-3FD80E7FF9BD}" srcOrd="3" destOrd="0" parTransId="{F784BF77-D22D-4464-A246-B4ADD3EDFFCF}" sibTransId="{1B159668-7E17-4EBF-B9B0-6A9985347DF2}"/>
    <dgm:cxn modelId="{3EC1EF81-DAD5-449E-83C5-670FDC00749D}" srcId="{2E35A5C8-59A1-43E7-BEB3-0C9D6524D75C}" destId="{573C53CF-97B9-4B6F-8CC8-CE768059FDC3}" srcOrd="1" destOrd="0" parTransId="{3FC893E4-8B3C-4750-91B1-AB93C4DEBC90}" sibTransId="{89861199-63D2-4005-8409-6186985E96EB}"/>
    <dgm:cxn modelId="{E74C7498-5061-425E-81E7-D6D9DA2BEAAF}" type="presOf" srcId="{ED4C5AC2-65F3-40DF-8A5F-A7775BF17A1D}" destId="{BF960221-4728-45AB-9A31-AF04FB4ADBC5}" srcOrd="0" destOrd="0" presId="urn:microsoft.com/office/officeart/2008/layout/LinedList"/>
    <dgm:cxn modelId="{868389AD-AC38-443E-828F-D1F2432304C0}" srcId="{2E35A5C8-59A1-43E7-BEB3-0C9D6524D75C}" destId="{ED4C5AC2-65F3-40DF-8A5F-A7775BF17A1D}" srcOrd="2" destOrd="0" parTransId="{362D1FA2-05D7-4B83-A39D-A3271483154D}" sibTransId="{E344B10F-40B9-4CA5-95BA-A2ED89CFC220}"/>
    <dgm:cxn modelId="{367A53BA-5255-4777-A625-1171B511A4A3}" type="presOf" srcId="{6FC663BB-EEBC-4A1C-BEA9-3FD80E7FF9BD}" destId="{8D34EC28-9142-49F8-AC1C-3D112AC3854B}" srcOrd="0" destOrd="0" presId="urn:microsoft.com/office/officeart/2008/layout/LinedList"/>
    <dgm:cxn modelId="{E59591D7-76DB-4DBC-93DC-4D61AAF3707E}" srcId="{2E35A5C8-59A1-43E7-BEB3-0C9D6524D75C}" destId="{4D5A95EE-5DC7-4C80-8338-ED70E6DA26E0}" srcOrd="0" destOrd="0" parTransId="{D69EE09F-302D-48E7-AD95-CE027FDE8F0E}" sibTransId="{8DA1276D-966F-4F61-A3E1-F7055D4B324F}"/>
    <dgm:cxn modelId="{4A1F21EB-3446-4F46-B8D8-650AD5E7AE94}" type="presOf" srcId="{573C53CF-97B9-4B6F-8CC8-CE768059FDC3}" destId="{804D080C-0A64-4FE2-B0A3-F097A9E48D42}" srcOrd="0" destOrd="0" presId="urn:microsoft.com/office/officeart/2008/layout/LinedList"/>
    <dgm:cxn modelId="{5B108CF6-2DD5-4071-91A5-0258CDD7B641}" type="presOf" srcId="{2E35A5C8-59A1-43E7-BEB3-0C9D6524D75C}" destId="{DC1BE350-0FFB-4AB1-A11B-AF371DCF74F1}" srcOrd="0" destOrd="0" presId="urn:microsoft.com/office/officeart/2008/layout/LinedList"/>
    <dgm:cxn modelId="{186E66BB-D0F7-47B3-957D-01B57A6B3A6D}" type="presParOf" srcId="{DC1BE350-0FFB-4AB1-A11B-AF371DCF74F1}" destId="{BECB28FE-5F7D-4F3C-AFEF-7BEAAED9E3C7}" srcOrd="0" destOrd="0" presId="urn:microsoft.com/office/officeart/2008/layout/LinedList"/>
    <dgm:cxn modelId="{C2DF5DFB-FD5F-46B4-B0F2-328CB0DF1060}" type="presParOf" srcId="{DC1BE350-0FFB-4AB1-A11B-AF371DCF74F1}" destId="{0AE4C2DA-3C5E-4F81-B5F4-80C9FAFBB20D}" srcOrd="1" destOrd="0" presId="urn:microsoft.com/office/officeart/2008/layout/LinedList"/>
    <dgm:cxn modelId="{D098C2F7-9BE3-455F-AD4A-D3A73C657FE9}" type="presParOf" srcId="{0AE4C2DA-3C5E-4F81-B5F4-80C9FAFBB20D}" destId="{D33C4250-AFA6-4196-8733-BA791D1EE1B8}" srcOrd="0" destOrd="0" presId="urn:microsoft.com/office/officeart/2008/layout/LinedList"/>
    <dgm:cxn modelId="{CA366CE3-D43F-4459-9D92-7E7DE25CB7CE}" type="presParOf" srcId="{0AE4C2DA-3C5E-4F81-B5F4-80C9FAFBB20D}" destId="{C0208ABF-3C8F-4F6A-9D81-890F4A0D13F3}" srcOrd="1" destOrd="0" presId="urn:microsoft.com/office/officeart/2008/layout/LinedList"/>
    <dgm:cxn modelId="{BF3F72F8-6135-4D07-B782-E1867FB54044}" type="presParOf" srcId="{DC1BE350-0FFB-4AB1-A11B-AF371DCF74F1}" destId="{09ADEFD9-5E90-44CC-B1DA-BB086F8F1D15}" srcOrd="2" destOrd="0" presId="urn:microsoft.com/office/officeart/2008/layout/LinedList"/>
    <dgm:cxn modelId="{199C5CF6-2FB5-48A2-9223-85EDC4CBB2F2}" type="presParOf" srcId="{DC1BE350-0FFB-4AB1-A11B-AF371DCF74F1}" destId="{B2EF3FC3-9793-410E-BAAC-5738E74EECB4}" srcOrd="3" destOrd="0" presId="urn:microsoft.com/office/officeart/2008/layout/LinedList"/>
    <dgm:cxn modelId="{BF88B148-F298-4545-8E21-5239FF9488E9}" type="presParOf" srcId="{B2EF3FC3-9793-410E-BAAC-5738E74EECB4}" destId="{804D080C-0A64-4FE2-B0A3-F097A9E48D42}" srcOrd="0" destOrd="0" presId="urn:microsoft.com/office/officeart/2008/layout/LinedList"/>
    <dgm:cxn modelId="{7A5F5CC2-4449-462C-842E-D08BECBFE665}" type="presParOf" srcId="{B2EF3FC3-9793-410E-BAAC-5738E74EECB4}" destId="{052FDE33-C02E-4712-AFBB-FFFAFC3A1753}" srcOrd="1" destOrd="0" presId="urn:microsoft.com/office/officeart/2008/layout/LinedList"/>
    <dgm:cxn modelId="{0C772CCA-8AF7-43BF-B6DB-30B69F193E6E}" type="presParOf" srcId="{DC1BE350-0FFB-4AB1-A11B-AF371DCF74F1}" destId="{1E2C438E-BB75-49DA-8AF3-B3D0CAD79332}" srcOrd="4" destOrd="0" presId="urn:microsoft.com/office/officeart/2008/layout/LinedList"/>
    <dgm:cxn modelId="{AD65A011-045D-41A7-96F7-E47CA877277D}" type="presParOf" srcId="{DC1BE350-0FFB-4AB1-A11B-AF371DCF74F1}" destId="{B3DBB180-FF0D-4772-8F6B-B6451CBFF761}" srcOrd="5" destOrd="0" presId="urn:microsoft.com/office/officeart/2008/layout/LinedList"/>
    <dgm:cxn modelId="{A211EE67-BFF6-4D7C-B292-6FAD11AE8433}" type="presParOf" srcId="{B3DBB180-FF0D-4772-8F6B-B6451CBFF761}" destId="{BF960221-4728-45AB-9A31-AF04FB4ADBC5}" srcOrd="0" destOrd="0" presId="urn:microsoft.com/office/officeart/2008/layout/LinedList"/>
    <dgm:cxn modelId="{51C51197-AE8B-442E-AB37-B2FFBAD17CA2}" type="presParOf" srcId="{B3DBB180-FF0D-4772-8F6B-B6451CBFF761}" destId="{F8EE4E36-AF63-4F57-A24A-59611A2E7160}" srcOrd="1" destOrd="0" presId="urn:microsoft.com/office/officeart/2008/layout/LinedList"/>
    <dgm:cxn modelId="{0B381CE9-077C-46E0-B542-F3F79D8BB604}" type="presParOf" srcId="{DC1BE350-0FFB-4AB1-A11B-AF371DCF74F1}" destId="{E758F150-B5B5-423E-8399-2C21AB8EDC38}" srcOrd="6" destOrd="0" presId="urn:microsoft.com/office/officeart/2008/layout/LinedList"/>
    <dgm:cxn modelId="{BF0D6356-3B9E-4B3C-AA42-4A52351BBF2D}" type="presParOf" srcId="{DC1BE350-0FFB-4AB1-A11B-AF371DCF74F1}" destId="{3E37C354-B6D7-4FDA-9A7E-1729148C207B}" srcOrd="7" destOrd="0" presId="urn:microsoft.com/office/officeart/2008/layout/LinedList"/>
    <dgm:cxn modelId="{8B4E5055-D107-4529-BBD5-2AF75F213AD0}" type="presParOf" srcId="{3E37C354-B6D7-4FDA-9A7E-1729148C207B}" destId="{8D34EC28-9142-49F8-AC1C-3D112AC3854B}" srcOrd="0" destOrd="0" presId="urn:microsoft.com/office/officeart/2008/layout/LinedList"/>
    <dgm:cxn modelId="{E2D6289E-0B8A-4146-8AE8-44191A507411}" type="presParOf" srcId="{3E37C354-B6D7-4FDA-9A7E-1729148C207B}" destId="{9A4B8C79-8337-4675-A85C-D4D0F82528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B28FE-5F7D-4F3C-AFEF-7BEAAED9E3C7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C4250-AFA6-4196-8733-BA791D1EE1B8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Bootstrap, originally named Twitter Blueprint, was developed by Mark Otto and Jacob Thornton as a framework to encourage consistency across internal tools.</a:t>
          </a:r>
          <a:endParaRPr lang="en-US" sz="2200" kern="1200"/>
        </a:p>
      </dsp:txBody>
      <dsp:txXfrm>
        <a:off x="0" y="0"/>
        <a:ext cx="6900512" cy="1384035"/>
      </dsp:txXfrm>
    </dsp:sp>
    <dsp:sp modelId="{09ADEFD9-5E90-44CC-B1DA-BB086F8F1D1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D080C-0A64-4FE2-B0A3-F097A9E48D42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Bootstrap is the most popular HTML, CSS, and JavaScript framework for developing responsive, mobile-first websites.</a:t>
          </a:r>
          <a:endParaRPr lang="en-US" sz="2200" kern="1200"/>
        </a:p>
      </dsp:txBody>
      <dsp:txXfrm>
        <a:off x="0" y="1384035"/>
        <a:ext cx="6900512" cy="1384035"/>
      </dsp:txXfrm>
    </dsp:sp>
    <dsp:sp modelId="{1E2C438E-BB75-49DA-8AF3-B3D0CAD79332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60221-4728-45AB-9A31-AF04FB4ADBC5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Bootstrap provides basic style definitions for all </a:t>
          </a:r>
          <a:r>
            <a:rPr lang="en-US" sz="2200" b="0" i="0" kern="1200">
              <a:hlinkClick xmlns:r="http://schemas.openxmlformats.org/officeDocument/2006/relationships" r:id="rId1"/>
            </a:rPr>
            <a:t>HTML elements</a:t>
          </a:r>
          <a:r>
            <a:rPr lang="en-US" sz="2200" b="0" i="0" kern="1200"/>
            <a:t>. The result is a uniform appearance for prose, tables and form elements across </a:t>
          </a:r>
          <a:r>
            <a:rPr lang="en-US" sz="2200" b="0" i="0" kern="1200">
              <a:hlinkClick xmlns:r="http://schemas.openxmlformats.org/officeDocument/2006/relationships" r:id="rId2"/>
            </a:rPr>
            <a:t>web browsers</a:t>
          </a:r>
          <a:r>
            <a:rPr lang="en-US" sz="2200" b="0" i="0" kern="1200"/>
            <a:t>. </a:t>
          </a:r>
          <a:endParaRPr lang="en-US" sz="2200" kern="1200"/>
        </a:p>
      </dsp:txBody>
      <dsp:txXfrm>
        <a:off x="0" y="2768070"/>
        <a:ext cx="6900512" cy="1384035"/>
      </dsp:txXfrm>
    </dsp:sp>
    <dsp:sp modelId="{E758F150-B5B5-423E-8399-2C21AB8EDC3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4EC28-9142-49F8-AC1C-3D112AC3854B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 addition, developers can take advantage of CSS classes defined in Bootstrap to further customize the appearance of their contents.</a:t>
          </a:r>
          <a:endParaRPr lang="en-US" sz="22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A1CF-D4D1-0C09-972E-1A236EBC9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4AF38-C388-9C1F-EED5-7A796824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3E9E-6557-048F-5027-84588406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DE07-03DC-C24E-5166-86C5E931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81AEA-4026-82A3-773A-62E7F7B7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3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91C1-BC6E-22EC-2829-351FD627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6BE48-BC32-98FE-C869-387C00003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C3CC-002D-32F0-6913-E1CDBCD1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3745-E17C-7F71-87D2-BCF9D124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74067-A53C-33F7-8DD2-B2A65931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862E1-5524-35E2-F9E8-BB59615C0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B8B1-420D-5527-48DB-9BA928F4C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581E-612E-2BDC-1550-89D4B7A1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30B8-237F-52B4-FEEF-128CE2DE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A3BD6-0A38-E8DB-CA13-8CF7DEAA3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0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F56E-F8BA-8548-E0B0-9BA99718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0948-493B-B96A-2662-6F4C3085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750EF-11E8-7D52-ACF4-8FFE7BC8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BE2E-8341-30FA-6684-589DAB4E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C8AC2-E242-C015-749A-1EC62C8A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08E7-C32C-AD48-5354-A3C31EB4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43DF7-7A21-A577-372B-59BBE9C6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F2A8-EEF0-8C65-8D92-85C51E13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6A3F-F8EB-B9AD-8BAA-8C1C1801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C16A5-F225-4D42-9761-31C6CB2F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5821-836A-C5E5-52C6-7ABC014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0662-DB17-D2AF-B330-F28A09361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D265A-EB8E-7441-EDD0-DE1E9BF2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C35D0-BEF3-9184-E556-0CC59F10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1700B-EAB7-36AD-7CCE-0D610202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911AE-D64F-47BA-6463-E34689A3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3B4B-2E61-9C82-B557-D9832012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9F459-1864-E98F-DC12-0AEE0AFF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E510B-1D5E-61E1-DF1B-BD981D2C6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6C8AB-BB72-9C71-D672-74F50AE5D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0D59C-D258-39F2-351A-03BC0068E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68BBA-D3E3-C232-891F-136D329E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5F7DB-FCDA-EE8B-87E8-CD64978E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CCB96-8C1A-EAFF-9D8D-110BDB0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9485-8F1D-B68F-3093-74029103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E7124-5945-CC5C-7B64-8DE00BAB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605F9-F620-1944-977F-F592235F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15DE-48DD-E3F7-CCB4-4AE7E5E1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8A52B-A254-461C-DD3B-80F018E2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3904E-E95F-82E8-B2FF-CF00CE12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C8336-AF8E-A9CA-4036-64CDCD32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39D1-E661-6F28-B373-B51F9F26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14F8-4DD7-2DC3-783C-6DC7D2B6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2A86F-6E75-5C13-4558-9095FCE36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19AA9-364E-0F06-BBA9-89E58975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6D0A-48F7-5CFE-C472-3E28BF9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B3B69-729C-D8EA-32A3-13A4443A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0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EE6D-E830-7CFD-0B29-A2D61229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4C80D-9E9D-F9D0-74C0-D2EEBA935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DA40F-6DA3-8A3E-6230-C37AD0663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6CFAD-EDE9-E801-68AF-D4ABD6FC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876D8-8B99-1BDF-1C2C-86735B7D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190D-849F-E33B-C10A-6F481D9F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C6527-BDD3-8A1D-8DB7-AE852A97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B3F30-6E49-6B26-8BE1-CC9109456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6E02-3881-6D7F-5340-CF4136084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D22D-0938-48C6-8E28-3799925C20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2CE1A-6B5E-3CCE-CBF1-C957CF9EB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2EB7-F54B-4B27-1E47-244AADB98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0455-D193-41CE-B0F6-C083BBE3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798E-C503-866D-CA14-1B076CC04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5D87C-FC17-D222-E4A5-8381D4F34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83732-B42E-0B5C-87F0-B2437E3C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What is Bootstrap?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BF0B67-DE27-5CC6-2B1C-44872DEE5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61214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45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3520-B275-00F0-D9BE-A3736A6C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549"/>
          </a:xfrm>
        </p:spPr>
        <p:txBody>
          <a:bodyPr>
            <a:normAutofit fontScale="90000"/>
          </a:bodyPr>
          <a:lstStyle/>
          <a:p>
            <a:br>
              <a:rPr lang="en-US" b="1" i="0">
                <a:effectLst/>
                <a:latin typeface="Muli"/>
              </a:rPr>
            </a:br>
            <a:r>
              <a:rPr lang="en-US" b="1" i="0">
                <a:effectLst/>
                <a:latin typeface="Muli"/>
              </a:rPr>
              <a:t>How to add Bootstrap to HTML</a:t>
            </a:r>
            <a:br>
              <a:rPr lang="en-US" b="1" i="0">
                <a:effectLst/>
                <a:latin typeface="Mul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563C-4DB1-D9A2-321E-8B50069F7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431"/>
            <a:ext cx="10515600" cy="50365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effectLst/>
                <a:latin typeface="Muli"/>
              </a:rPr>
              <a:t>1: Using the Bootstrap Content Delivery Network (CDN)</a:t>
            </a:r>
          </a:p>
          <a:p>
            <a:pPr marL="457200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/bootstrap@4.0.0/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"sha384-Gn5384xqQ1aoWXA+058RXPxPg6fy4IWvTNh0E263XmFcJlSAwiGgFAW/dAiS6JXm"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"anonymous"</a:t>
            </a:r>
            <a:r>
              <a:rPr lang="en-US" sz="17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i="0" dirty="0">
              <a:effectLst/>
              <a:latin typeface="Muli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Muli"/>
              </a:rPr>
              <a:t>2: Downloading files locally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Another way of importing Bootstrap to HTML is to directly download the files locally to your HTML project folder. </a:t>
            </a:r>
            <a:endParaRPr lang="en-US" b="1" i="0" dirty="0">
              <a:effectLst/>
              <a:latin typeface="Muli"/>
            </a:endParaRPr>
          </a:p>
          <a:p>
            <a:pPr marL="0" indent="0">
              <a:buNone/>
            </a:pPr>
            <a:r>
              <a:rPr lang="en-US" b="1" i="0" dirty="0">
                <a:effectLst/>
                <a:latin typeface="Muli"/>
              </a:rPr>
              <a:t>3: Using package managers to import Bootstrap to HTML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Package managers like 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Muli"/>
              </a:rPr>
              <a:t>npm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 and </a:t>
            </a:r>
            <a:r>
              <a:rPr lang="en-US" b="0" i="1" dirty="0">
                <a:solidFill>
                  <a:srgbClr val="333333"/>
                </a:solidFill>
                <a:effectLst/>
                <a:latin typeface="Muli"/>
              </a:rPr>
              <a:t>yarn</a:t>
            </a:r>
            <a:r>
              <a:rPr lang="en-US" b="0" i="0" dirty="0">
                <a:solidFill>
                  <a:srgbClr val="333333"/>
                </a:solidFill>
                <a:effectLst/>
                <a:latin typeface="Muli"/>
              </a:rPr>
              <a:t> can prove to be yet another efficient way of adding Bootstrap to HTML effortlessly. </a:t>
            </a:r>
            <a:endParaRPr lang="en-US" b="1" i="0" dirty="0">
              <a:effectLst/>
              <a:latin typeface="Muli"/>
            </a:endParaRPr>
          </a:p>
          <a:p>
            <a:pPr marL="0" indent="0">
              <a:buNone/>
            </a:pPr>
            <a:endParaRPr lang="en-US" b="1" i="0" dirty="0">
              <a:effectLst/>
              <a:latin typeface="Muli"/>
            </a:endParaRPr>
          </a:p>
          <a:p>
            <a:pPr marL="0" indent="0" algn="l">
              <a:buNone/>
            </a:pPr>
            <a:r>
              <a:rPr lang="nl-NL" b="0" i="1" dirty="0">
                <a:solidFill>
                  <a:srgbClr val="333333"/>
                </a:solidFill>
                <a:effectLst/>
                <a:latin typeface="Muli"/>
              </a:rPr>
              <a:t>	Bootstrap 4: npm install bootstrap</a:t>
            </a:r>
            <a:endParaRPr lang="nl-NL" b="0" i="0" dirty="0">
              <a:solidFill>
                <a:srgbClr val="333333"/>
              </a:solidFill>
              <a:effectLst/>
              <a:latin typeface="Muli"/>
            </a:endParaRPr>
          </a:p>
          <a:p>
            <a:pPr marL="0" indent="0" algn="l">
              <a:buNone/>
            </a:pPr>
            <a:r>
              <a:rPr lang="nl-NL" b="0" i="0" dirty="0">
                <a:solidFill>
                  <a:srgbClr val="333333"/>
                </a:solidFill>
                <a:effectLst/>
                <a:latin typeface="Muli"/>
              </a:rPr>
              <a:t>	Bootstrap 5:</a:t>
            </a:r>
            <a:r>
              <a:rPr lang="nl-NL" b="0" i="1" dirty="0">
                <a:solidFill>
                  <a:srgbClr val="333333"/>
                </a:solidFill>
                <a:effectLst/>
                <a:latin typeface="Muli"/>
              </a:rPr>
              <a:t> npm install bootstrap@next</a:t>
            </a:r>
            <a:endParaRPr lang="nl-NL" b="0" i="0" dirty="0">
              <a:solidFill>
                <a:srgbClr val="333333"/>
              </a:solidFill>
              <a:effectLst/>
              <a:latin typeface="Mul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1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95F18-2669-D1DC-A27C-E9EC1C22D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821933"/>
            <a:ext cx="11451675" cy="51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1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AB4FE-2951-EA08-1852-ADBEF7EB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434405"/>
            <a:ext cx="108775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AA24F-FCEE-4D8E-833F-5DD1CBCDC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8" y="327847"/>
            <a:ext cx="10621820" cy="64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F945-D96D-3C83-B2C0-479E7401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4F4F4F"/>
                </a:solidFill>
                <a:effectLst/>
                <a:latin typeface="Roboto" panose="02000000000000000000" pitchFamily="2" charset="0"/>
              </a:rPr>
              <a:t>Grid system</a:t>
            </a:r>
            <a:br>
              <a:rPr lang="en-US" b="1" i="0">
                <a:solidFill>
                  <a:srgbClr val="4F4F4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175BC-29C3-665E-80FF-B43C3533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2" y="1558451"/>
            <a:ext cx="11147461" cy="37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C9C8-7AC7-489D-6261-0A381564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F4F4F"/>
                </a:solidFill>
                <a:effectLst/>
                <a:latin typeface="Roboto" panose="02000000000000000000" pitchFamily="2" charset="0"/>
              </a:rPr>
              <a:t>Five grid tiers</a:t>
            </a:r>
            <a:br>
              <a:rPr lang="en-US" b="0" i="0" dirty="0">
                <a:solidFill>
                  <a:srgbClr val="4F4F4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F40C16-3C25-9027-6533-83FC64FA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3" y="1504140"/>
            <a:ext cx="10291390" cy="38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7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F4FAD-0AC6-6E56-41AC-EB065E31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3" y="651918"/>
            <a:ext cx="11359793" cy="1780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BCD15-63FD-9609-1795-74D659F9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6" y="2461650"/>
            <a:ext cx="11488220" cy="1934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FC2C5-20D8-3ADA-178B-027A65134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03" y="4553973"/>
            <a:ext cx="11359793" cy="16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0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241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Muli</vt:lpstr>
      <vt:lpstr>Roboto</vt:lpstr>
      <vt:lpstr>Office Theme</vt:lpstr>
      <vt:lpstr>Bootstrap</vt:lpstr>
      <vt:lpstr>What is Bootstrap?</vt:lpstr>
      <vt:lpstr> How to add Bootstrap to HTML </vt:lpstr>
      <vt:lpstr>PowerPoint Presentation</vt:lpstr>
      <vt:lpstr>PowerPoint Presentation</vt:lpstr>
      <vt:lpstr>PowerPoint Presentation</vt:lpstr>
      <vt:lpstr>Grid system </vt:lpstr>
      <vt:lpstr>Five grid tiers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Sravya, S</dc:creator>
  <cp:lastModifiedBy>Sravya, S</cp:lastModifiedBy>
  <cp:revision>5</cp:revision>
  <dcterms:created xsi:type="dcterms:W3CDTF">2023-07-19T13:18:01Z</dcterms:created>
  <dcterms:modified xsi:type="dcterms:W3CDTF">2023-07-20T12:59:37Z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2023-07-19T13:18:02Z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654ddc02-5b1c-4df9-ad71-ce663e2f5794</vt:lpwstr>
  </property>
  <property fmtid="{D5CDD505-2E9C-101B-9397-08002B2CF9AE}" pid="8" name="MSIP_Label_ea60d57e-af5b-4752-ac57-3e4f28ca11dc_ContentBits">
    <vt:lpwstr>0</vt:lpwstr>
  </property>
</Properties>
</file>