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D8E38-91D0-41BA-9236-08FD9067DB8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F4B188-E3F3-407F-812C-EDCBD0ED5DFC}">
      <dgm:prSet/>
      <dgm:spPr/>
      <dgm:t>
        <a:bodyPr/>
        <a:lstStyle/>
        <a:p>
          <a:r>
            <a:rPr lang="en-US"/>
            <a:t>Start</a:t>
          </a:r>
        </a:p>
      </dgm:t>
    </dgm:pt>
    <dgm:pt modelId="{B1569F7E-0443-42C6-A14C-D23E91DB30F1}" type="parTrans" cxnId="{A7FFB38C-86F6-4F2A-833D-EFF1B2ABFC53}">
      <dgm:prSet/>
      <dgm:spPr/>
      <dgm:t>
        <a:bodyPr/>
        <a:lstStyle/>
        <a:p>
          <a:endParaRPr lang="en-US"/>
        </a:p>
      </dgm:t>
    </dgm:pt>
    <dgm:pt modelId="{9BCE19FF-3083-4AE1-BF1A-BC40716A1444}" type="sibTrans" cxnId="{A7FFB38C-86F6-4F2A-833D-EFF1B2ABFC53}">
      <dgm:prSet/>
      <dgm:spPr/>
      <dgm:t>
        <a:bodyPr/>
        <a:lstStyle/>
        <a:p>
          <a:endParaRPr lang="en-US"/>
        </a:p>
      </dgm:t>
    </dgm:pt>
    <dgm:pt modelId="{8E8EA521-A73C-4A31-9406-5A8D646C7EEE}">
      <dgm:prSet/>
      <dgm:spPr/>
      <dgm:t>
        <a:bodyPr/>
        <a:lstStyle/>
        <a:p>
          <a:r>
            <a:rPr lang="en-US"/>
            <a:t>Start to parse the HTML</a:t>
          </a:r>
        </a:p>
      </dgm:t>
    </dgm:pt>
    <dgm:pt modelId="{0B9A0A7D-2FEE-4ABE-8E40-472B2399FFDB}" type="parTrans" cxnId="{7809B427-FD31-4B55-BAA6-E597BB43FEB7}">
      <dgm:prSet/>
      <dgm:spPr/>
      <dgm:t>
        <a:bodyPr/>
        <a:lstStyle/>
        <a:p>
          <a:endParaRPr lang="en-US"/>
        </a:p>
      </dgm:t>
    </dgm:pt>
    <dgm:pt modelId="{18B1F867-6C4E-40F7-A7E3-E245A71760E5}" type="sibTrans" cxnId="{7809B427-FD31-4B55-BAA6-E597BB43FEB7}">
      <dgm:prSet/>
      <dgm:spPr/>
      <dgm:t>
        <a:bodyPr/>
        <a:lstStyle/>
        <a:p>
          <a:endParaRPr lang="en-US"/>
        </a:p>
      </dgm:t>
    </dgm:pt>
    <dgm:pt modelId="{2B0CF4D4-0257-49A6-89CC-B794B223A71B}">
      <dgm:prSet/>
      <dgm:spPr/>
      <dgm:t>
        <a:bodyPr/>
        <a:lstStyle/>
        <a:p>
          <a:r>
            <a:rPr lang="en-US"/>
            <a:t>Fetch</a:t>
          </a:r>
        </a:p>
      </dgm:t>
    </dgm:pt>
    <dgm:pt modelId="{89D08F37-CCA1-4EF0-8370-951DDA7EB9BC}" type="parTrans" cxnId="{A657E0A6-CD00-47A8-8287-D7797628699A}">
      <dgm:prSet/>
      <dgm:spPr/>
      <dgm:t>
        <a:bodyPr/>
        <a:lstStyle/>
        <a:p>
          <a:endParaRPr lang="en-US"/>
        </a:p>
      </dgm:t>
    </dgm:pt>
    <dgm:pt modelId="{441A855F-A6CE-4BF5-892C-43111817012D}" type="sibTrans" cxnId="{A657E0A6-CD00-47A8-8287-D7797628699A}">
      <dgm:prSet/>
      <dgm:spPr/>
      <dgm:t>
        <a:bodyPr/>
        <a:lstStyle/>
        <a:p>
          <a:endParaRPr lang="en-US"/>
        </a:p>
      </dgm:t>
    </dgm:pt>
    <dgm:pt modelId="{2539DCCA-386E-4B31-8105-EA6DDC625942}">
      <dgm:prSet/>
      <dgm:spPr/>
      <dgm:t>
        <a:bodyPr/>
        <a:lstStyle/>
        <a:p>
          <a:r>
            <a:rPr lang="en-US"/>
            <a:t>Fetch external resources</a:t>
          </a:r>
        </a:p>
      </dgm:t>
    </dgm:pt>
    <dgm:pt modelId="{A39A7A18-D1E8-4DBE-BFAA-25C08ED2689C}" type="parTrans" cxnId="{4CCF0AFC-51CA-40CB-BF6C-36346A196B63}">
      <dgm:prSet/>
      <dgm:spPr/>
      <dgm:t>
        <a:bodyPr/>
        <a:lstStyle/>
        <a:p>
          <a:endParaRPr lang="en-US"/>
        </a:p>
      </dgm:t>
    </dgm:pt>
    <dgm:pt modelId="{DC4AEADC-1BD8-4581-9696-C0390348AD0B}" type="sibTrans" cxnId="{4CCF0AFC-51CA-40CB-BF6C-36346A196B63}">
      <dgm:prSet/>
      <dgm:spPr/>
      <dgm:t>
        <a:bodyPr/>
        <a:lstStyle/>
        <a:p>
          <a:endParaRPr lang="en-US"/>
        </a:p>
      </dgm:t>
    </dgm:pt>
    <dgm:pt modelId="{75DE3A7F-9A49-439F-9937-3708E4002895}">
      <dgm:prSet/>
      <dgm:spPr/>
      <dgm:t>
        <a:bodyPr/>
        <a:lstStyle/>
        <a:p>
          <a:r>
            <a:rPr lang="en-US"/>
            <a:t>Parse</a:t>
          </a:r>
        </a:p>
      </dgm:t>
    </dgm:pt>
    <dgm:pt modelId="{2CEDC81F-EFE4-4EB5-9C70-43B0ECD6F9C3}" type="parTrans" cxnId="{39F85C5E-80C8-4E23-A5BD-F162B5AFCE4C}">
      <dgm:prSet/>
      <dgm:spPr/>
      <dgm:t>
        <a:bodyPr/>
        <a:lstStyle/>
        <a:p>
          <a:endParaRPr lang="en-US"/>
        </a:p>
      </dgm:t>
    </dgm:pt>
    <dgm:pt modelId="{A1E9EB3D-2C2B-4551-8E2A-CE234EABEFFE}" type="sibTrans" cxnId="{39F85C5E-80C8-4E23-A5BD-F162B5AFCE4C}">
      <dgm:prSet/>
      <dgm:spPr/>
      <dgm:t>
        <a:bodyPr/>
        <a:lstStyle/>
        <a:p>
          <a:endParaRPr lang="en-US"/>
        </a:p>
      </dgm:t>
    </dgm:pt>
    <dgm:pt modelId="{6CE5573A-D8A3-45F5-B756-EC1599CC5802}">
      <dgm:prSet/>
      <dgm:spPr/>
      <dgm:t>
        <a:bodyPr/>
        <a:lstStyle/>
        <a:p>
          <a:r>
            <a:rPr lang="en-US"/>
            <a:t>Parse the CSS and build the CSSOM</a:t>
          </a:r>
        </a:p>
      </dgm:t>
    </dgm:pt>
    <dgm:pt modelId="{FE3D55E0-DB45-49CA-9256-66570A532F59}" type="parTrans" cxnId="{54A11784-CA0C-40F1-8B8D-8DCABF230EAD}">
      <dgm:prSet/>
      <dgm:spPr/>
      <dgm:t>
        <a:bodyPr/>
        <a:lstStyle/>
        <a:p>
          <a:endParaRPr lang="en-US"/>
        </a:p>
      </dgm:t>
    </dgm:pt>
    <dgm:pt modelId="{CBB7997B-B704-4CC8-B6BD-128822089F5D}" type="sibTrans" cxnId="{54A11784-CA0C-40F1-8B8D-8DCABF230EAD}">
      <dgm:prSet/>
      <dgm:spPr/>
      <dgm:t>
        <a:bodyPr/>
        <a:lstStyle/>
        <a:p>
          <a:endParaRPr lang="en-US"/>
        </a:p>
      </dgm:t>
    </dgm:pt>
    <dgm:pt modelId="{F21CB1E1-825E-4C5D-B087-283026213AB9}">
      <dgm:prSet/>
      <dgm:spPr/>
      <dgm:t>
        <a:bodyPr/>
        <a:lstStyle/>
        <a:p>
          <a:r>
            <a:rPr lang="en-US"/>
            <a:t>Execute</a:t>
          </a:r>
        </a:p>
      </dgm:t>
    </dgm:pt>
    <dgm:pt modelId="{F19EBA5F-90A6-4954-886E-C4FDA85611A7}" type="parTrans" cxnId="{A93F0C62-A911-473B-BB54-02B4B5A7B0BE}">
      <dgm:prSet/>
      <dgm:spPr/>
      <dgm:t>
        <a:bodyPr/>
        <a:lstStyle/>
        <a:p>
          <a:endParaRPr lang="en-US"/>
        </a:p>
      </dgm:t>
    </dgm:pt>
    <dgm:pt modelId="{785C2056-68F7-4B8A-9D55-A6D05B00F92B}" type="sibTrans" cxnId="{A93F0C62-A911-473B-BB54-02B4B5A7B0BE}">
      <dgm:prSet/>
      <dgm:spPr/>
      <dgm:t>
        <a:bodyPr/>
        <a:lstStyle/>
        <a:p>
          <a:endParaRPr lang="en-US"/>
        </a:p>
      </dgm:t>
    </dgm:pt>
    <dgm:pt modelId="{E2D7DDC0-9A64-4F5D-8853-7FB5BE9A10C4}">
      <dgm:prSet/>
      <dgm:spPr/>
      <dgm:t>
        <a:bodyPr/>
        <a:lstStyle/>
        <a:p>
          <a:r>
            <a:rPr lang="en-US"/>
            <a:t>Execute the JavaScript</a:t>
          </a:r>
        </a:p>
      </dgm:t>
    </dgm:pt>
    <dgm:pt modelId="{14B9799C-F7D6-4370-8DCA-16E5CCDDA01B}" type="parTrans" cxnId="{8DBCF078-5F42-4455-8915-6629AD7E2509}">
      <dgm:prSet/>
      <dgm:spPr/>
      <dgm:t>
        <a:bodyPr/>
        <a:lstStyle/>
        <a:p>
          <a:endParaRPr lang="en-US"/>
        </a:p>
      </dgm:t>
    </dgm:pt>
    <dgm:pt modelId="{762869AC-9B79-4C64-8782-4C9D85024C8A}" type="sibTrans" cxnId="{8DBCF078-5F42-4455-8915-6629AD7E2509}">
      <dgm:prSet/>
      <dgm:spPr/>
      <dgm:t>
        <a:bodyPr/>
        <a:lstStyle/>
        <a:p>
          <a:endParaRPr lang="en-US"/>
        </a:p>
      </dgm:t>
    </dgm:pt>
    <dgm:pt modelId="{DE067FF9-7463-44CC-AD6C-3FAAF0E56554}">
      <dgm:prSet/>
      <dgm:spPr/>
      <dgm:t>
        <a:bodyPr/>
        <a:lstStyle/>
        <a:p>
          <a:r>
            <a:rPr lang="en-US"/>
            <a:t>Merge</a:t>
          </a:r>
        </a:p>
      </dgm:t>
    </dgm:pt>
    <dgm:pt modelId="{4DCACE39-EF05-48DA-9EEC-5D0C71B6FD1E}" type="parTrans" cxnId="{1721D130-969F-4811-9C5D-13B1EADAFDED}">
      <dgm:prSet/>
      <dgm:spPr/>
      <dgm:t>
        <a:bodyPr/>
        <a:lstStyle/>
        <a:p>
          <a:endParaRPr lang="en-US"/>
        </a:p>
      </dgm:t>
    </dgm:pt>
    <dgm:pt modelId="{88E1CCA2-5CC9-4294-B612-70BAB6F9E113}" type="sibTrans" cxnId="{1721D130-969F-4811-9C5D-13B1EADAFDED}">
      <dgm:prSet/>
      <dgm:spPr/>
      <dgm:t>
        <a:bodyPr/>
        <a:lstStyle/>
        <a:p>
          <a:endParaRPr lang="en-US"/>
        </a:p>
      </dgm:t>
    </dgm:pt>
    <dgm:pt modelId="{D56CAB25-2567-41FC-A6C8-7FC66F28B50C}">
      <dgm:prSet/>
      <dgm:spPr/>
      <dgm:t>
        <a:bodyPr/>
        <a:lstStyle/>
        <a:p>
          <a:r>
            <a:rPr lang="en-US"/>
            <a:t>Merge DOM and CSSOM to construct the render tree</a:t>
          </a:r>
        </a:p>
      </dgm:t>
    </dgm:pt>
    <dgm:pt modelId="{0CB26CFA-0AE8-424C-B0E4-01DF657C1C01}" type="parTrans" cxnId="{DF321241-5081-4E5C-B346-DDA9B9ED124A}">
      <dgm:prSet/>
      <dgm:spPr/>
      <dgm:t>
        <a:bodyPr/>
        <a:lstStyle/>
        <a:p>
          <a:endParaRPr lang="en-US"/>
        </a:p>
      </dgm:t>
    </dgm:pt>
    <dgm:pt modelId="{FE3E0E10-C732-435D-8D45-E62C62C99027}" type="sibTrans" cxnId="{DF321241-5081-4E5C-B346-DDA9B9ED124A}">
      <dgm:prSet/>
      <dgm:spPr/>
      <dgm:t>
        <a:bodyPr/>
        <a:lstStyle/>
        <a:p>
          <a:endParaRPr lang="en-US"/>
        </a:p>
      </dgm:t>
    </dgm:pt>
    <dgm:pt modelId="{456DFB9E-1533-48A7-9A14-406D547E5C6D}">
      <dgm:prSet/>
      <dgm:spPr/>
      <dgm:t>
        <a:bodyPr/>
        <a:lstStyle/>
        <a:p>
          <a:r>
            <a:rPr lang="en-US"/>
            <a:t>Calculate</a:t>
          </a:r>
        </a:p>
      </dgm:t>
    </dgm:pt>
    <dgm:pt modelId="{8818AC2E-1E3C-4C51-8907-5BE2CCF8145D}" type="parTrans" cxnId="{1E133376-1FA6-4496-9E0A-D2E62688C7DA}">
      <dgm:prSet/>
      <dgm:spPr/>
      <dgm:t>
        <a:bodyPr/>
        <a:lstStyle/>
        <a:p>
          <a:endParaRPr lang="en-US"/>
        </a:p>
      </dgm:t>
    </dgm:pt>
    <dgm:pt modelId="{3B37B2FE-71FD-4C56-AC71-527F5050E931}" type="sibTrans" cxnId="{1E133376-1FA6-4496-9E0A-D2E62688C7DA}">
      <dgm:prSet/>
      <dgm:spPr/>
      <dgm:t>
        <a:bodyPr/>
        <a:lstStyle/>
        <a:p>
          <a:endParaRPr lang="en-US"/>
        </a:p>
      </dgm:t>
    </dgm:pt>
    <dgm:pt modelId="{E88B4E25-7091-4AD1-8426-0FC55BE21BD1}">
      <dgm:prSet/>
      <dgm:spPr/>
      <dgm:t>
        <a:bodyPr/>
        <a:lstStyle/>
        <a:p>
          <a:r>
            <a:rPr lang="en-US"/>
            <a:t>Calculate layout and paint</a:t>
          </a:r>
        </a:p>
      </dgm:t>
    </dgm:pt>
    <dgm:pt modelId="{926F014C-32C1-4530-AD1C-4C6F036589F6}" type="parTrans" cxnId="{79454924-6C1D-4E26-9EB5-E01CF6922D2C}">
      <dgm:prSet/>
      <dgm:spPr/>
      <dgm:t>
        <a:bodyPr/>
        <a:lstStyle/>
        <a:p>
          <a:endParaRPr lang="en-US"/>
        </a:p>
      </dgm:t>
    </dgm:pt>
    <dgm:pt modelId="{06B32974-6B27-4AE8-B753-A27FB59538FA}" type="sibTrans" cxnId="{79454924-6C1D-4E26-9EB5-E01CF6922D2C}">
      <dgm:prSet/>
      <dgm:spPr/>
      <dgm:t>
        <a:bodyPr/>
        <a:lstStyle/>
        <a:p>
          <a:endParaRPr lang="en-US"/>
        </a:p>
      </dgm:t>
    </dgm:pt>
    <dgm:pt modelId="{F76B4B82-92EA-4806-834C-60305A0E3CBA}" type="pres">
      <dgm:prSet presAssocID="{458D8E38-91D0-41BA-9236-08FD9067DB81}" presName="Name0" presStyleCnt="0">
        <dgm:presLayoutVars>
          <dgm:dir/>
          <dgm:animLvl val="lvl"/>
          <dgm:resizeHandles val="exact"/>
        </dgm:presLayoutVars>
      </dgm:prSet>
      <dgm:spPr/>
    </dgm:pt>
    <dgm:pt modelId="{52808137-CB7A-4C44-B265-6B1880B11C55}" type="pres">
      <dgm:prSet presAssocID="{A7F4B188-E3F3-407F-812C-EDCBD0ED5DFC}" presName="composite" presStyleCnt="0"/>
      <dgm:spPr/>
    </dgm:pt>
    <dgm:pt modelId="{107A1108-84A8-4333-A5A5-34520A20078B}" type="pres">
      <dgm:prSet presAssocID="{A7F4B188-E3F3-407F-812C-EDCBD0ED5DFC}" presName="parTx" presStyleLbl="alignNode1" presStyleIdx="0" presStyleCnt="6">
        <dgm:presLayoutVars>
          <dgm:chMax val="0"/>
          <dgm:chPref val="0"/>
        </dgm:presLayoutVars>
      </dgm:prSet>
      <dgm:spPr/>
    </dgm:pt>
    <dgm:pt modelId="{28F84470-FC0E-44BA-979D-E3DA047A7DBE}" type="pres">
      <dgm:prSet presAssocID="{A7F4B188-E3F3-407F-812C-EDCBD0ED5DFC}" presName="desTx" presStyleLbl="alignAccFollowNode1" presStyleIdx="0" presStyleCnt="6">
        <dgm:presLayoutVars/>
      </dgm:prSet>
      <dgm:spPr/>
    </dgm:pt>
    <dgm:pt modelId="{E139E20C-137B-4FCF-A007-09B461250C64}" type="pres">
      <dgm:prSet presAssocID="{9BCE19FF-3083-4AE1-BF1A-BC40716A1444}" presName="space" presStyleCnt="0"/>
      <dgm:spPr/>
    </dgm:pt>
    <dgm:pt modelId="{A0464152-5364-44BE-BAB3-11367DC66368}" type="pres">
      <dgm:prSet presAssocID="{2B0CF4D4-0257-49A6-89CC-B794B223A71B}" presName="composite" presStyleCnt="0"/>
      <dgm:spPr/>
    </dgm:pt>
    <dgm:pt modelId="{18BCC018-D361-4F39-B4EA-15B1171B206C}" type="pres">
      <dgm:prSet presAssocID="{2B0CF4D4-0257-49A6-89CC-B794B223A71B}" presName="parTx" presStyleLbl="alignNode1" presStyleIdx="1" presStyleCnt="6">
        <dgm:presLayoutVars>
          <dgm:chMax val="0"/>
          <dgm:chPref val="0"/>
        </dgm:presLayoutVars>
      </dgm:prSet>
      <dgm:spPr/>
    </dgm:pt>
    <dgm:pt modelId="{5D3E9944-ECBB-4ECA-AC17-113362E6DDEF}" type="pres">
      <dgm:prSet presAssocID="{2B0CF4D4-0257-49A6-89CC-B794B223A71B}" presName="desTx" presStyleLbl="alignAccFollowNode1" presStyleIdx="1" presStyleCnt="6">
        <dgm:presLayoutVars/>
      </dgm:prSet>
      <dgm:spPr/>
    </dgm:pt>
    <dgm:pt modelId="{EACD1C01-2ECA-4BD9-A884-E118C1AB52FD}" type="pres">
      <dgm:prSet presAssocID="{441A855F-A6CE-4BF5-892C-43111817012D}" presName="space" presStyleCnt="0"/>
      <dgm:spPr/>
    </dgm:pt>
    <dgm:pt modelId="{68394012-8E81-463F-85ED-1AF86265E954}" type="pres">
      <dgm:prSet presAssocID="{75DE3A7F-9A49-439F-9937-3708E4002895}" presName="composite" presStyleCnt="0"/>
      <dgm:spPr/>
    </dgm:pt>
    <dgm:pt modelId="{3088D358-DF7B-48BF-8BE8-24D25D86CDB5}" type="pres">
      <dgm:prSet presAssocID="{75DE3A7F-9A49-439F-9937-3708E4002895}" presName="parTx" presStyleLbl="alignNode1" presStyleIdx="2" presStyleCnt="6">
        <dgm:presLayoutVars>
          <dgm:chMax val="0"/>
          <dgm:chPref val="0"/>
        </dgm:presLayoutVars>
      </dgm:prSet>
      <dgm:spPr/>
    </dgm:pt>
    <dgm:pt modelId="{23EAB865-3A67-45CB-9A9D-5B9ED594CE8B}" type="pres">
      <dgm:prSet presAssocID="{75DE3A7F-9A49-439F-9937-3708E4002895}" presName="desTx" presStyleLbl="alignAccFollowNode1" presStyleIdx="2" presStyleCnt="6">
        <dgm:presLayoutVars/>
      </dgm:prSet>
      <dgm:spPr/>
    </dgm:pt>
    <dgm:pt modelId="{36248497-4560-481F-B17D-A0B05043ECA6}" type="pres">
      <dgm:prSet presAssocID="{A1E9EB3D-2C2B-4551-8E2A-CE234EABEFFE}" presName="space" presStyleCnt="0"/>
      <dgm:spPr/>
    </dgm:pt>
    <dgm:pt modelId="{AFC82D47-0815-4541-9DE3-2D0B6C979EF0}" type="pres">
      <dgm:prSet presAssocID="{F21CB1E1-825E-4C5D-B087-283026213AB9}" presName="composite" presStyleCnt="0"/>
      <dgm:spPr/>
    </dgm:pt>
    <dgm:pt modelId="{7FC91F14-0733-4DB0-A1B7-A8FCCD7C23AF}" type="pres">
      <dgm:prSet presAssocID="{F21CB1E1-825E-4C5D-B087-283026213AB9}" presName="parTx" presStyleLbl="alignNode1" presStyleIdx="3" presStyleCnt="6">
        <dgm:presLayoutVars>
          <dgm:chMax val="0"/>
          <dgm:chPref val="0"/>
        </dgm:presLayoutVars>
      </dgm:prSet>
      <dgm:spPr/>
    </dgm:pt>
    <dgm:pt modelId="{3508961C-9988-4318-AF84-866467E0FCFE}" type="pres">
      <dgm:prSet presAssocID="{F21CB1E1-825E-4C5D-B087-283026213AB9}" presName="desTx" presStyleLbl="alignAccFollowNode1" presStyleIdx="3" presStyleCnt="6">
        <dgm:presLayoutVars/>
      </dgm:prSet>
      <dgm:spPr/>
    </dgm:pt>
    <dgm:pt modelId="{F11B52BC-AE36-40A5-8928-7FDC8BEDFF7C}" type="pres">
      <dgm:prSet presAssocID="{785C2056-68F7-4B8A-9D55-A6D05B00F92B}" presName="space" presStyleCnt="0"/>
      <dgm:spPr/>
    </dgm:pt>
    <dgm:pt modelId="{87436FA4-6AE6-49E8-AED2-C44DF22E0DBA}" type="pres">
      <dgm:prSet presAssocID="{DE067FF9-7463-44CC-AD6C-3FAAF0E56554}" presName="composite" presStyleCnt="0"/>
      <dgm:spPr/>
    </dgm:pt>
    <dgm:pt modelId="{ADECAF2E-975A-4FA9-A8BA-F7704DEA7C78}" type="pres">
      <dgm:prSet presAssocID="{DE067FF9-7463-44CC-AD6C-3FAAF0E56554}" presName="parTx" presStyleLbl="alignNode1" presStyleIdx="4" presStyleCnt="6">
        <dgm:presLayoutVars>
          <dgm:chMax val="0"/>
          <dgm:chPref val="0"/>
        </dgm:presLayoutVars>
      </dgm:prSet>
      <dgm:spPr/>
    </dgm:pt>
    <dgm:pt modelId="{DBCC3175-C0FF-4B4B-99F5-226441064796}" type="pres">
      <dgm:prSet presAssocID="{DE067FF9-7463-44CC-AD6C-3FAAF0E56554}" presName="desTx" presStyleLbl="alignAccFollowNode1" presStyleIdx="4" presStyleCnt="6">
        <dgm:presLayoutVars/>
      </dgm:prSet>
      <dgm:spPr/>
    </dgm:pt>
    <dgm:pt modelId="{D198E0BB-D3E4-44EB-8F53-78360705B3CD}" type="pres">
      <dgm:prSet presAssocID="{88E1CCA2-5CC9-4294-B612-70BAB6F9E113}" presName="space" presStyleCnt="0"/>
      <dgm:spPr/>
    </dgm:pt>
    <dgm:pt modelId="{E6274C25-BE54-4CA3-8BA4-2F677BEDB2DC}" type="pres">
      <dgm:prSet presAssocID="{456DFB9E-1533-48A7-9A14-406D547E5C6D}" presName="composite" presStyleCnt="0"/>
      <dgm:spPr/>
    </dgm:pt>
    <dgm:pt modelId="{F22F75F0-C903-40FC-B65B-4879D94883D4}" type="pres">
      <dgm:prSet presAssocID="{456DFB9E-1533-48A7-9A14-406D547E5C6D}" presName="parTx" presStyleLbl="alignNode1" presStyleIdx="5" presStyleCnt="6">
        <dgm:presLayoutVars>
          <dgm:chMax val="0"/>
          <dgm:chPref val="0"/>
        </dgm:presLayoutVars>
      </dgm:prSet>
      <dgm:spPr/>
    </dgm:pt>
    <dgm:pt modelId="{009F8CF2-930D-4887-B182-A75CB9B2C692}" type="pres">
      <dgm:prSet presAssocID="{456DFB9E-1533-48A7-9A14-406D547E5C6D}" presName="desTx" presStyleLbl="alignAccFollowNode1" presStyleIdx="5" presStyleCnt="6">
        <dgm:presLayoutVars/>
      </dgm:prSet>
      <dgm:spPr/>
    </dgm:pt>
  </dgm:ptLst>
  <dgm:cxnLst>
    <dgm:cxn modelId="{79454924-6C1D-4E26-9EB5-E01CF6922D2C}" srcId="{456DFB9E-1533-48A7-9A14-406D547E5C6D}" destId="{E88B4E25-7091-4AD1-8426-0FC55BE21BD1}" srcOrd="0" destOrd="0" parTransId="{926F014C-32C1-4530-AD1C-4C6F036589F6}" sibTransId="{06B32974-6B27-4AE8-B753-A27FB59538FA}"/>
    <dgm:cxn modelId="{7809B427-FD31-4B55-BAA6-E597BB43FEB7}" srcId="{A7F4B188-E3F3-407F-812C-EDCBD0ED5DFC}" destId="{8E8EA521-A73C-4A31-9406-5A8D646C7EEE}" srcOrd="0" destOrd="0" parTransId="{0B9A0A7D-2FEE-4ABE-8E40-472B2399FFDB}" sibTransId="{18B1F867-6C4E-40F7-A7E3-E245A71760E5}"/>
    <dgm:cxn modelId="{1721D130-969F-4811-9C5D-13B1EADAFDED}" srcId="{458D8E38-91D0-41BA-9236-08FD9067DB81}" destId="{DE067FF9-7463-44CC-AD6C-3FAAF0E56554}" srcOrd="4" destOrd="0" parTransId="{4DCACE39-EF05-48DA-9EEC-5D0C71B6FD1E}" sibTransId="{88E1CCA2-5CC9-4294-B612-70BAB6F9E113}"/>
    <dgm:cxn modelId="{446A4D32-B492-4A7F-BB13-AEDFA79CC727}" type="presOf" srcId="{75DE3A7F-9A49-439F-9937-3708E4002895}" destId="{3088D358-DF7B-48BF-8BE8-24D25D86CDB5}" srcOrd="0" destOrd="0" presId="urn:microsoft.com/office/officeart/2016/7/layout/ChevronBlockProcess"/>
    <dgm:cxn modelId="{8C265433-B45D-4419-9103-AA55D4296D34}" type="presOf" srcId="{E88B4E25-7091-4AD1-8426-0FC55BE21BD1}" destId="{009F8CF2-930D-4887-B182-A75CB9B2C692}" srcOrd="0" destOrd="0" presId="urn:microsoft.com/office/officeart/2016/7/layout/ChevronBlockProcess"/>
    <dgm:cxn modelId="{39F85C5E-80C8-4E23-A5BD-F162B5AFCE4C}" srcId="{458D8E38-91D0-41BA-9236-08FD9067DB81}" destId="{75DE3A7F-9A49-439F-9937-3708E4002895}" srcOrd="2" destOrd="0" parTransId="{2CEDC81F-EFE4-4EB5-9C70-43B0ECD6F9C3}" sibTransId="{A1E9EB3D-2C2B-4551-8E2A-CE234EABEFFE}"/>
    <dgm:cxn modelId="{DF321241-5081-4E5C-B346-DDA9B9ED124A}" srcId="{DE067FF9-7463-44CC-AD6C-3FAAF0E56554}" destId="{D56CAB25-2567-41FC-A6C8-7FC66F28B50C}" srcOrd="0" destOrd="0" parTransId="{0CB26CFA-0AE8-424C-B0E4-01DF657C1C01}" sibTransId="{FE3E0E10-C732-435D-8D45-E62C62C99027}"/>
    <dgm:cxn modelId="{A93F0C62-A911-473B-BB54-02B4B5A7B0BE}" srcId="{458D8E38-91D0-41BA-9236-08FD9067DB81}" destId="{F21CB1E1-825E-4C5D-B087-283026213AB9}" srcOrd="3" destOrd="0" parTransId="{F19EBA5F-90A6-4954-886E-C4FDA85611A7}" sibTransId="{785C2056-68F7-4B8A-9D55-A6D05B00F92B}"/>
    <dgm:cxn modelId="{06AD8E64-1BD4-4C0C-B7FB-3941B567F461}" type="presOf" srcId="{A7F4B188-E3F3-407F-812C-EDCBD0ED5DFC}" destId="{107A1108-84A8-4333-A5A5-34520A20078B}" srcOrd="0" destOrd="0" presId="urn:microsoft.com/office/officeart/2016/7/layout/ChevronBlockProcess"/>
    <dgm:cxn modelId="{60F4AE49-70E2-439E-A89F-8D44D0146698}" type="presOf" srcId="{2539DCCA-386E-4B31-8105-EA6DDC625942}" destId="{5D3E9944-ECBB-4ECA-AC17-113362E6DDEF}" srcOrd="0" destOrd="0" presId="urn:microsoft.com/office/officeart/2016/7/layout/ChevronBlockProcess"/>
    <dgm:cxn modelId="{E849594F-ED26-46C4-9619-CC372B56E8F6}" type="presOf" srcId="{8E8EA521-A73C-4A31-9406-5A8D646C7EEE}" destId="{28F84470-FC0E-44BA-979D-E3DA047A7DBE}" srcOrd="0" destOrd="0" presId="urn:microsoft.com/office/officeart/2016/7/layout/ChevronBlockProcess"/>
    <dgm:cxn modelId="{51DB6351-417E-4D0E-ADAA-30AFF360D229}" type="presOf" srcId="{DE067FF9-7463-44CC-AD6C-3FAAF0E56554}" destId="{ADECAF2E-975A-4FA9-A8BA-F7704DEA7C78}" srcOrd="0" destOrd="0" presId="urn:microsoft.com/office/officeart/2016/7/layout/ChevronBlockProcess"/>
    <dgm:cxn modelId="{1E133376-1FA6-4496-9E0A-D2E62688C7DA}" srcId="{458D8E38-91D0-41BA-9236-08FD9067DB81}" destId="{456DFB9E-1533-48A7-9A14-406D547E5C6D}" srcOrd="5" destOrd="0" parTransId="{8818AC2E-1E3C-4C51-8907-5BE2CCF8145D}" sibTransId="{3B37B2FE-71FD-4C56-AC71-527F5050E931}"/>
    <dgm:cxn modelId="{8DBCF078-5F42-4455-8915-6629AD7E2509}" srcId="{F21CB1E1-825E-4C5D-B087-283026213AB9}" destId="{E2D7DDC0-9A64-4F5D-8853-7FB5BE9A10C4}" srcOrd="0" destOrd="0" parTransId="{14B9799C-F7D6-4370-8DCA-16E5CCDDA01B}" sibTransId="{762869AC-9B79-4C64-8782-4C9D85024C8A}"/>
    <dgm:cxn modelId="{54A11784-CA0C-40F1-8B8D-8DCABF230EAD}" srcId="{75DE3A7F-9A49-439F-9937-3708E4002895}" destId="{6CE5573A-D8A3-45F5-B756-EC1599CC5802}" srcOrd="0" destOrd="0" parTransId="{FE3D55E0-DB45-49CA-9256-66570A532F59}" sibTransId="{CBB7997B-B704-4CC8-B6BD-128822089F5D}"/>
    <dgm:cxn modelId="{A7FFB38C-86F6-4F2A-833D-EFF1B2ABFC53}" srcId="{458D8E38-91D0-41BA-9236-08FD9067DB81}" destId="{A7F4B188-E3F3-407F-812C-EDCBD0ED5DFC}" srcOrd="0" destOrd="0" parTransId="{B1569F7E-0443-42C6-A14C-D23E91DB30F1}" sibTransId="{9BCE19FF-3083-4AE1-BF1A-BC40716A1444}"/>
    <dgm:cxn modelId="{B5ADC88E-D705-4ACA-A8D2-BFF23BC9CB42}" type="presOf" srcId="{2B0CF4D4-0257-49A6-89CC-B794B223A71B}" destId="{18BCC018-D361-4F39-B4EA-15B1171B206C}" srcOrd="0" destOrd="0" presId="urn:microsoft.com/office/officeart/2016/7/layout/ChevronBlockProcess"/>
    <dgm:cxn modelId="{A657E0A6-CD00-47A8-8287-D7797628699A}" srcId="{458D8E38-91D0-41BA-9236-08FD9067DB81}" destId="{2B0CF4D4-0257-49A6-89CC-B794B223A71B}" srcOrd="1" destOrd="0" parTransId="{89D08F37-CCA1-4EF0-8370-951DDA7EB9BC}" sibTransId="{441A855F-A6CE-4BF5-892C-43111817012D}"/>
    <dgm:cxn modelId="{C521A0C2-55AC-4691-A742-E1CA816AFD10}" type="presOf" srcId="{E2D7DDC0-9A64-4F5D-8853-7FB5BE9A10C4}" destId="{3508961C-9988-4318-AF84-866467E0FCFE}" srcOrd="0" destOrd="0" presId="urn:microsoft.com/office/officeart/2016/7/layout/ChevronBlockProcess"/>
    <dgm:cxn modelId="{9B4F18C6-A8EB-419A-AA37-26D2045B6BC3}" type="presOf" srcId="{458D8E38-91D0-41BA-9236-08FD9067DB81}" destId="{F76B4B82-92EA-4806-834C-60305A0E3CBA}" srcOrd="0" destOrd="0" presId="urn:microsoft.com/office/officeart/2016/7/layout/ChevronBlockProcess"/>
    <dgm:cxn modelId="{67BA38D6-72CC-40C2-92D0-C4831CD23FBF}" type="presOf" srcId="{456DFB9E-1533-48A7-9A14-406D547E5C6D}" destId="{F22F75F0-C903-40FC-B65B-4879D94883D4}" srcOrd="0" destOrd="0" presId="urn:microsoft.com/office/officeart/2016/7/layout/ChevronBlockProcess"/>
    <dgm:cxn modelId="{A4E734D7-A4D7-46C1-818C-EF993F1A5FF7}" type="presOf" srcId="{F21CB1E1-825E-4C5D-B087-283026213AB9}" destId="{7FC91F14-0733-4DB0-A1B7-A8FCCD7C23AF}" srcOrd="0" destOrd="0" presId="urn:microsoft.com/office/officeart/2016/7/layout/ChevronBlockProcess"/>
    <dgm:cxn modelId="{2DDECEF8-6B7F-4A7A-B294-8369A28AE02D}" type="presOf" srcId="{6CE5573A-D8A3-45F5-B756-EC1599CC5802}" destId="{23EAB865-3A67-45CB-9A9D-5B9ED594CE8B}" srcOrd="0" destOrd="0" presId="urn:microsoft.com/office/officeart/2016/7/layout/ChevronBlockProcess"/>
    <dgm:cxn modelId="{4CCF0AFC-51CA-40CB-BF6C-36346A196B63}" srcId="{2B0CF4D4-0257-49A6-89CC-B794B223A71B}" destId="{2539DCCA-386E-4B31-8105-EA6DDC625942}" srcOrd="0" destOrd="0" parTransId="{A39A7A18-D1E8-4DBE-BFAA-25C08ED2689C}" sibTransId="{DC4AEADC-1BD8-4581-9696-C0390348AD0B}"/>
    <dgm:cxn modelId="{52C73BFD-A0D6-4108-A54D-197E6B146055}" type="presOf" srcId="{D56CAB25-2567-41FC-A6C8-7FC66F28B50C}" destId="{DBCC3175-C0FF-4B4B-99F5-226441064796}" srcOrd="0" destOrd="0" presId="urn:microsoft.com/office/officeart/2016/7/layout/ChevronBlockProcess"/>
    <dgm:cxn modelId="{A6174DC9-8B20-4F98-9C72-EA56C569DC8B}" type="presParOf" srcId="{F76B4B82-92EA-4806-834C-60305A0E3CBA}" destId="{52808137-CB7A-4C44-B265-6B1880B11C55}" srcOrd="0" destOrd="0" presId="urn:microsoft.com/office/officeart/2016/7/layout/ChevronBlockProcess"/>
    <dgm:cxn modelId="{822ECD5C-7A7B-4162-BC44-9BE0F13BBD99}" type="presParOf" srcId="{52808137-CB7A-4C44-B265-6B1880B11C55}" destId="{107A1108-84A8-4333-A5A5-34520A20078B}" srcOrd="0" destOrd="0" presId="urn:microsoft.com/office/officeart/2016/7/layout/ChevronBlockProcess"/>
    <dgm:cxn modelId="{E8245C2C-ACF5-4AA6-8CC1-ECE950E301B9}" type="presParOf" srcId="{52808137-CB7A-4C44-B265-6B1880B11C55}" destId="{28F84470-FC0E-44BA-979D-E3DA047A7DBE}" srcOrd="1" destOrd="0" presId="urn:microsoft.com/office/officeart/2016/7/layout/ChevronBlockProcess"/>
    <dgm:cxn modelId="{CFCD5300-2A9D-4587-BACC-6CE01B2D07F6}" type="presParOf" srcId="{F76B4B82-92EA-4806-834C-60305A0E3CBA}" destId="{E139E20C-137B-4FCF-A007-09B461250C64}" srcOrd="1" destOrd="0" presId="urn:microsoft.com/office/officeart/2016/7/layout/ChevronBlockProcess"/>
    <dgm:cxn modelId="{EC095E6A-24F7-4DC0-ABE1-E25C1198B8D2}" type="presParOf" srcId="{F76B4B82-92EA-4806-834C-60305A0E3CBA}" destId="{A0464152-5364-44BE-BAB3-11367DC66368}" srcOrd="2" destOrd="0" presId="urn:microsoft.com/office/officeart/2016/7/layout/ChevronBlockProcess"/>
    <dgm:cxn modelId="{A07806B5-2272-40A9-BE3A-49AD33D26440}" type="presParOf" srcId="{A0464152-5364-44BE-BAB3-11367DC66368}" destId="{18BCC018-D361-4F39-B4EA-15B1171B206C}" srcOrd="0" destOrd="0" presId="urn:microsoft.com/office/officeart/2016/7/layout/ChevronBlockProcess"/>
    <dgm:cxn modelId="{21859D9C-C70A-4C09-B052-7547A729A06A}" type="presParOf" srcId="{A0464152-5364-44BE-BAB3-11367DC66368}" destId="{5D3E9944-ECBB-4ECA-AC17-113362E6DDEF}" srcOrd="1" destOrd="0" presId="urn:microsoft.com/office/officeart/2016/7/layout/ChevronBlockProcess"/>
    <dgm:cxn modelId="{45B363CE-2DCB-4F64-A886-DCAD6D74F90F}" type="presParOf" srcId="{F76B4B82-92EA-4806-834C-60305A0E3CBA}" destId="{EACD1C01-2ECA-4BD9-A884-E118C1AB52FD}" srcOrd="3" destOrd="0" presId="urn:microsoft.com/office/officeart/2016/7/layout/ChevronBlockProcess"/>
    <dgm:cxn modelId="{0794EF17-8014-41F1-97DC-CC284F2F4F22}" type="presParOf" srcId="{F76B4B82-92EA-4806-834C-60305A0E3CBA}" destId="{68394012-8E81-463F-85ED-1AF86265E954}" srcOrd="4" destOrd="0" presId="urn:microsoft.com/office/officeart/2016/7/layout/ChevronBlockProcess"/>
    <dgm:cxn modelId="{E8BD1F5C-AEDF-4E7D-BAF8-7C5DA54577F4}" type="presParOf" srcId="{68394012-8E81-463F-85ED-1AF86265E954}" destId="{3088D358-DF7B-48BF-8BE8-24D25D86CDB5}" srcOrd="0" destOrd="0" presId="urn:microsoft.com/office/officeart/2016/7/layout/ChevronBlockProcess"/>
    <dgm:cxn modelId="{DC620B98-CFBA-4AE7-A18B-FDB37527F273}" type="presParOf" srcId="{68394012-8E81-463F-85ED-1AF86265E954}" destId="{23EAB865-3A67-45CB-9A9D-5B9ED594CE8B}" srcOrd="1" destOrd="0" presId="urn:microsoft.com/office/officeart/2016/7/layout/ChevronBlockProcess"/>
    <dgm:cxn modelId="{486C8F47-74E2-41BB-8E39-E96143962475}" type="presParOf" srcId="{F76B4B82-92EA-4806-834C-60305A0E3CBA}" destId="{36248497-4560-481F-B17D-A0B05043ECA6}" srcOrd="5" destOrd="0" presId="urn:microsoft.com/office/officeart/2016/7/layout/ChevronBlockProcess"/>
    <dgm:cxn modelId="{32C71000-ECD0-4BCD-BA5E-A1FDEF97CFA0}" type="presParOf" srcId="{F76B4B82-92EA-4806-834C-60305A0E3CBA}" destId="{AFC82D47-0815-4541-9DE3-2D0B6C979EF0}" srcOrd="6" destOrd="0" presId="urn:microsoft.com/office/officeart/2016/7/layout/ChevronBlockProcess"/>
    <dgm:cxn modelId="{DAA0A4C3-0ECF-4C6A-BB89-730A09153AED}" type="presParOf" srcId="{AFC82D47-0815-4541-9DE3-2D0B6C979EF0}" destId="{7FC91F14-0733-4DB0-A1B7-A8FCCD7C23AF}" srcOrd="0" destOrd="0" presId="urn:microsoft.com/office/officeart/2016/7/layout/ChevronBlockProcess"/>
    <dgm:cxn modelId="{BF1D3170-243D-4666-A62D-D53F844DF346}" type="presParOf" srcId="{AFC82D47-0815-4541-9DE3-2D0B6C979EF0}" destId="{3508961C-9988-4318-AF84-866467E0FCFE}" srcOrd="1" destOrd="0" presId="urn:microsoft.com/office/officeart/2016/7/layout/ChevronBlockProcess"/>
    <dgm:cxn modelId="{D0406F3A-B41F-4B58-80B3-EE0EB5E49383}" type="presParOf" srcId="{F76B4B82-92EA-4806-834C-60305A0E3CBA}" destId="{F11B52BC-AE36-40A5-8928-7FDC8BEDFF7C}" srcOrd="7" destOrd="0" presId="urn:microsoft.com/office/officeart/2016/7/layout/ChevronBlockProcess"/>
    <dgm:cxn modelId="{0D211993-114D-4B71-BEE1-BA04CA91670C}" type="presParOf" srcId="{F76B4B82-92EA-4806-834C-60305A0E3CBA}" destId="{87436FA4-6AE6-49E8-AED2-C44DF22E0DBA}" srcOrd="8" destOrd="0" presId="urn:microsoft.com/office/officeart/2016/7/layout/ChevronBlockProcess"/>
    <dgm:cxn modelId="{F8EFDAD2-5439-4494-853B-A8741499801E}" type="presParOf" srcId="{87436FA4-6AE6-49E8-AED2-C44DF22E0DBA}" destId="{ADECAF2E-975A-4FA9-A8BA-F7704DEA7C78}" srcOrd="0" destOrd="0" presId="urn:microsoft.com/office/officeart/2016/7/layout/ChevronBlockProcess"/>
    <dgm:cxn modelId="{2982045A-E7E8-42F4-9598-7949206F8A72}" type="presParOf" srcId="{87436FA4-6AE6-49E8-AED2-C44DF22E0DBA}" destId="{DBCC3175-C0FF-4B4B-99F5-226441064796}" srcOrd="1" destOrd="0" presId="urn:microsoft.com/office/officeart/2016/7/layout/ChevronBlockProcess"/>
    <dgm:cxn modelId="{76E0633D-DFBD-4F9B-B642-90BA28557E1A}" type="presParOf" srcId="{F76B4B82-92EA-4806-834C-60305A0E3CBA}" destId="{D198E0BB-D3E4-44EB-8F53-78360705B3CD}" srcOrd="9" destOrd="0" presId="urn:microsoft.com/office/officeart/2016/7/layout/ChevronBlockProcess"/>
    <dgm:cxn modelId="{D6A7C158-6B41-45CC-B0EA-C8ABD2C2427A}" type="presParOf" srcId="{F76B4B82-92EA-4806-834C-60305A0E3CBA}" destId="{E6274C25-BE54-4CA3-8BA4-2F677BEDB2DC}" srcOrd="10" destOrd="0" presId="urn:microsoft.com/office/officeart/2016/7/layout/ChevronBlockProcess"/>
    <dgm:cxn modelId="{F83F6A6E-D82D-4391-B334-15D69563AB09}" type="presParOf" srcId="{E6274C25-BE54-4CA3-8BA4-2F677BEDB2DC}" destId="{F22F75F0-C903-40FC-B65B-4879D94883D4}" srcOrd="0" destOrd="0" presId="urn:microsoft.com/office/officeart/2016/7/layout/ChevronBlockProcess"/>
    <dgm:cxn modelId="{7B8343D0-FE8F-40F4-855D-321000DCBA4B}" type="presParOf" srcId="{E6274C25-BE54-4CA3-8BA4-2F677BEDB2DC}" destId="{009F8CF2-930D-4887-B182-A75CB9B2C69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D33F8-9019-4940-A913-0A41816934E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9110ED-2470-4172-93D9-13F193CA9C48}">
      <dgm:prSet/>
      <dgm:spPr/>
      <dgm:t>
        <a:bodyPr/>
        <a:lstStyle/>
        <a:p>
          <a:r>
            <a:rPr lang="en-US"/>
            <a:t>When the browser begins to receive the HTML data of a page over the network, it immediately sets its parser to work to convert the HTML into a Document Object Model (DOM).</a:t>
          </a:r>
        </a:p>
      </dgm:t>
    </dgm:pt>
    <dgm:pt modelId="{E90DACB9-C858-4FC0-B573-5E08F38664C3}" type="parTrans" cxnId="{8AAC6C4F-09BD-4513-B222-C3D35A604320}">
      <dgm:prSet/>
      <dgm:spPr/>
      <dgm:t>
        <a:bodyPr/>
        <a:lstStyle/>
        <a:p>
          <a:endParaRPr lang="en-US"/>
        </a:p>
      </dgm:t>
    </dgm:pt>
    <dgm:pt modelId="{58DD86A2-03F3-4418-B24D-A056D3E53592}" type="sibTrans" cxnId="{8AAC6C4F-09BD-4513-B222-C3D35A604320}">
      <dgm:prSet/>
      <dgm:spPr/>
      <dgm:t>
        <a:bodyPr/>
        <a:lstStyle/>
        <a:p>
          <a:endParaRPr lang="en-US"/>
        </a:p>
      </dgm:t>
    </dgm:pt>
    <dgm:pt modelId="{2639B938-1248-4405-B83A-BEFB082F14FB}">
      <dgm:prSet/>
      <dgm:spPr/>
      <dgm:t>
        <a:bodyPr/>
        <a:lstStyle/>
        <a:p>
          <a:r>
            <a:rPr lang="en-US"/>
            <a:t>The first step of this parsing process is to break down the HTML into tokens that represent start tags, end tags, and their contents. </a:t>
          </a:r>
        </a:p>
      </dgm:t>
    </dgm:pt>
    <dgm:pt modelId="{7F741B19-E1D1-4BD3-82D6-A94CD7210216}" type="parTrans" cxnId="{D54E2B62-C273-49F0-AD91-D6D53BC27530}">
      <dgm:prSet/>
      <dgm:spPr/>
      <dgm:t>
        <a:bodyPr/>
        <a:lstStyle/>
        <a:p>
          <a:endParaRPr lang="en-US"/>
        </a:p>
      </dgm:t>
    </dgm:pt>
    <dgm:pt modelId="{0DD819D9-040F-4CD3-B7A8-9538F4CCBFFB}" type="sibTrans" cxnId="{D54E2B62-C273-49F0-AD91-D6D53BC27530}">
      <dgm:prSet/>
      <dgm:spPr/>
      <dgm:t>
        <a:bodyPr/>
        <a:lstStyle/>
        <a:p>
          <a:endParaRPr lang="en-US"/>
        </a:p>
      </dgm:t>
    </dgm:pt>
    <dgm:pt modelId="{E8768F84-88C1-4F3F-BC1C-DE19CA126A3C}">
      <dgm:prSet/>
      <dgm:spPr/>
      <dgm:t>
        <a:bodyPr/>
        <a:lstStyle/>
        <a:p>
          <a:r>
            <a:rPr lang="en-US"/>
            <a:t>From that it can construct the DOM.</a:t>
          </a:r>
        </a:p>
      </dgm:t>
    </dgm:pt>
    <dgm:pt modelId="{76A639FC-4864-4189-A9FD-307173BFB90C}" type="parTrans" cxnId="{214AA399-0C6C-471E-ABC9-C38831E18DD8}">
      <dgm:prSet/>
      <dgm:spPr/>
      <dgm:t>
        <a:bodyPr/>
        <a:lstStyle/>
        <a:p>
          <a:endParaRPr lang="en-US"/>
        </a:p>
      </dgm:t>
    </dgm:pt>
    <dgm:pt modelId="{DDF0CB61-84FA-4D9B-8F9D-FB7669C2D595}" type="sibTrans" cxnId="{214AA399-0C6C-471E-ABC9-C38831E18DD8}">
      <dgm:prSet/>
      <dgm:spPr/>
      <dgm:t>
        <a:bodyPr/>
        <a:lstStyle/>
        <a:p>
          <a:endParaRPr lang="en-US"/>
        </a:p>
      </dgm:t>
    </dgm:pt>
    <dgm:pt modelId="{EB72996E-CA56-404A-8602-22AFDE74DF6B}" type="pres">
      <dgm:prSet presAssocID="{DADD33F8-9019-4940-A913-0A41816934EC}" presName="Name0" presStyleCnt="0">
        <dgm:presLayoutVars>
          <dgm:dir/>
          <dgm:animLvl val="lvl"/>
          <dgm:resizeHandles val="exact"/>
        </dgm:presLayoutVars>
      </dgm:prSet>
      <dgm:spPr/>
    </dgm:pt>
    <dgm:pt modelId="{66AB20D6-9E20-42B5-A62C-A8FA3C36D56C}" type="pres">
      <dgm:prSet presAssocID="{E8768F84-88C1-4F3F-BC1C-DE19CA126A3C}" presName="boxAndChildren" presStyleCnt="0"/>
      <dgm:spPr/>
    </dgm:pt>
    <dgm:pt modelId="{211BAB1B-BF94-4F40-BD04-9472A721D046}" type="pres">
      <dgm:prSet presAssocID="{E8768F84-88C1-4F3F-BC1C-DE19CA126A3C}" presName="parentTextBox" presStyleLbl="node1" presStyleIdx="0" presStyleCnt="3"/>
      <dgm:spPr/>
    </dgm:pt>
    <dgm:pt modelId="{4BCFAC99-FC80-46FE-B239-A2ADECCDCEC4}" type="pres">
      <dgm:prSet presAssocID="{0DD819D9-040F-4CD3-B7A8-9538F4CCBFFB}" presName="sp" presStyleCnt="0"/>
      <dgm:spPr/>
    </dgm:pt>
    <dgm:pt modelId="{E478952A-C191-48B2-A051-D8E782CF50B5}" type="pres">
      <dgm:prSet presAssocID="{2639B938-1248-4405-B83A-BEFB082F14FB}" presName="arrowAndChildren" presStyleCnt="0"/>
      <dgm:spPr/>
    </dgm:pt>
    <dgm:pt modelId="{4605F028-3592-4243-A914-2F7DFEE78E2D}" type="pres">
      <dgm:prSet presAssocID="{2639B938-1248-4405-B83A-BEFB082F14FB}" presName="parentTextArrow" presStyleLbl="node1" presStyleIdx="1" presStyleCnt="3"/>
      <dgm:spPr/>
    </dgm:pt>
    <dgm:pt modelId="{7AECFD9F-41B2-4867-9033-400B2F0AF371}" type="pres">
      <dgm:prSet presAssocID="{58DD86A2-03F3-4418-B24D-A056D3E53592}" presName="sp" presStyleCnt="0"/>
      <dgm:spPr/>
    </dgm:pt>
    <dgm:pt modelId="{E7E612F5-6AD1-469E-90E9-7E93AE492A92}" type="pres">
      <dgm:prSet presAssocID="{A99110ED-2470-4172-93D9-13F193CA9C48}" presName="arrowAndChildren" presStyleCnt="0"/>
      <dgm:spPr/>
    </dgm:pt>
    <dgm:pt modelId="{5AF2E3DA-5C16-451A-9488-DF30DFE29B95}" type="pres">
      <dgm:prSet presAssocID="{A99110ED-2470-4172-93D9-13F193CA9C48}" presName="parentTextArrow" presStyleLbl="node1" presStyleIdx="2" presStyleCnt="3"/>
      <dgm:spPr/>
    </dgm:pt>
  </dgm:ptLst>
  <dgm:cxnLst>
    <dgm:cxn modelId="{06BF1E27-2BD6-4317-9F6C-31BDD22887DD}" type="presOf" srcId="{DADD33F8-9019-4940-A913-0A41816934EC}" destId="{EB72996E-CA56-404A-8602-22AFDE74DF6B}" srcOrd="0" destOrd="0" presId="urn:microsoft.com/office/officeart/2005/8/layout/process4"/>
    <dgm:cxn modelId="{1827DA33-F2B0-4467-A0FE-6040E418FCF1}" type="presOf" srcId="{E8768F84-88C1-4F3F-BC1C-DE19CA126A3C}" destId="{211BAB1B-BF94-4F40-BD04-9472A721D046}" srcOrd="0" destOrd="0" presId="urn:microsoft.com/office/officeart/2005/8/layout/process4"/>
    <dgm:cxn modelId="{D54E2B62-C273-49F0-AD91-D6D53BC27530}" srcId="{DADD33F8-9019-4940-A913-0A41816934EC}" destId="{2639B938-1248-4405-B83A-BEFB082F14FB}" srcOrd="1" destOrd="0" parTransId="{7F741B19-E1D1-4BD3-82D6-A94CD7210216}" sibTransId="{0DD819D9-040F-4CD3-B7A8-9538F4CCBFFB}"/>
    <dgm:cxn modelId="{8AAC6C4F-09BD-4513-B222-C3D35A604320}" srcId="{DADD33F8-9019-4940-A913-0A41816934EC}" destId="{A99110ED-2470-4172-93D9-13F193CA9C48}" srcOrd="0" destOrd="0" parTransId="{E90DACB9-C858-4FC0-B573-5E08F38664C3}" sibTransId="{58DD86A2-03F3-4418-B24D-A056D3E53592}"/>
    <dgm:cxn modelId="{117D8697-9C28-40D4-9435-876652531E24}" type="presOf" srcId="{2639B938-1248-4405-B83A-BEFB082F14FB}" destId="{4605F028-3592-4243-A914-2F7DFEE78E2D}" srcOrd="0" destOrd="0" presId="urn:microsoft.com/office/officeart/2005/8/layout/process4"/>
    <dgm:cxn modelId="{214AA399-0C6C-471E-ABC9-C38831E18DD8}" srcId="{DADD33F8-9019-4940-A913-0A41816934EC}" destId="{E8768F84-88C1-4F3F-BC1C-DE19CA126A3C}" srcOrd="2" destOrd="0" parTransId="{76A639FC-4864-4189-A9FD-307173BFB90C}" sibTransId="{DDF0CB61-84FA-4D9B-8F9D-FB7669C2D595}"/>
    <dgm:cxn modelId="{D610DABF-660F-4366-A959-2CE123AA3DB0}" type="presOf" srcId="{A99110ED-2470-4172-93D9-13F193CA9C48}" destId="{5AF2E3DA-5C16-451A-9488-DF30DFE29B95}" srcOrd="0" destOrd="0" presId="urn:microsoft.com/office/officeart/2005/8/layout/process4"/>
    <dgm:cxn modelId="{90B7DBD4-F7F4-40D5-B3E4-6FA539710FA9}" type="presParOf" srcId="{EB72996E-CA56-404A-8602-22AFDE74DF6B}" destId="{66AB20D6-9E20-42B5-A62C-A8FA3C36D56C}" srcOrd="0" destOrd="0" presId="urn:microsoft.com/office/officeart/2005/8/layout/process4"/>
    <dgm:cxn modelId="{D70BE99A-6ABC-4BD7-8B52-7152F37F01F9}" type="presParOf" srcId="{66AB20D6-9E20-42B5-A62C-A8FA3C36D56C}" destId="{211BAB1B-BF94-4F40-BD04-9472A721D046}" srcOrd="0" destOrd="0" presId="urn:microsoft.com/office/officeart/2005/8/layout/process4"/>
    <dgm:cxn modelId="{2A704FED-4AA3-4F74-BC97-0CCF7BE63418}" type="presParOf" srcId="{EB72996E-CA56-404A-8602-22AFDE74DF6B}" destId="{4BCFAC99-FC80-46FE-B239-A2ADECCDCEC4}" srcOrd="1" destOrd="0" presId="urn:microsoft.com/office/officeart/2005/8/layout/process4"/>
    <dgm:cxn modelId="{9703597B-FCBD-43B0-92F7-DC1B8B439E6F}" type="presParOf" srcId="{EB72996E-CA56-404A-8602-22AFDE74DF6B}" destId="{E478952A-C191-48B2-A051-D8E782CF50B5}" srcOrd="2" destOrd="0" presId="urn:microsoft.com/office/officeart/2005/8/layout/process4"/>
    <dgm:cxn modelId="{2245A32D-AEE1-4DB7-94B6-C6CE13F7BB77}" type="presParOf" srcId="{E478952A-C191-48B2-A051-D8E782CF50B5}" destId="{4605F028-3592-4243-A914-2F7DFEE78E2D}" srcOrd="0" destOrd="0" presId="urn:microsoft.com/office/officeart/2005/8/layout/process4"/>
    <dgm:cxn modelId="{111596D3-4C88-4136-9A9A-8CD411B04EDA}" type="presParOf" srcId="{EB72996E-CA56-404A-8602-22AFDE74DF6B}" destId="{7AECFD9F-41B2-4867-9033-400B2F0AF371}" srcOrd="3" destOrd="0" presId="urn:microsoft.com/office/officeart/2005/8/layout/process4"/>
    <dgm:cxn modelId="{14B04527-E5BD-4553-882B-6E6E92F74B3F}" type="presParOf" srcId="{EB72996E-CA56-404A-8602-22AFDE74DF6B}" destId="{E7E612F5-6AD1-469E-90E9-7E93AE492A92}" srcOrd="4" destOrd="0" presId="urn:microsoft.com/office/officeart/2005/8/layout/process4"/>
    <dgm:cxn modelId="{405FBC89-1432-4437-A638-472032A0B670}" type="presParOf" srcId="{E7E612F5-6AD1-469E-90E9-7E93AE492A92}" destId="{5AF2E3DA-5C16-451A-9488-DF30DFE29B9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119946-E082-49AB-80D9-F75C581015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7E02F9-E150-44EC-8AFA-06312A839672}">
      <dgm:prSet/>
      <dgm:spPr/>
      <dgm:t>
        <a:bodyPr/>
        <a:lstStyle/>
        <a:p>
          <a:r>
            <a:rPr lang="en-US"/>
            <a:t>When the parser comes across an external resource like a CSS or JavaScript file, it goes off to fetch those files. </a:t>
          </a:r>
        </a:p>
      </dgm:t>
    </dgm:pt>
    <dgm:pt modelId="{A60AA859-854C-4554-8456-885C9E95716E}" type="parTrans" cxnId="{C1614F0B-38D2-4057-BC9A-735975130DA2}">
      <dgm:prSet/>
      <dgm:spPr/>
      <dgm:t>
        <a:bodyPr/>
        <a:lstStyle/>
        <a:p>
          <a:endParaRPr lang="en-US"/>
        </a:p>
      </dgm:t>
    </dgm:pt>
    <dgm:pt modelId="{FB91630D-2C75-47F0-91F3-DC866C23CF15}" type="sibTrans" cxnId="{C1614F0B-38D2-4057-BC9A-735975130DA2}">
      <dgm:prSet/>
      <dgm:spPr/>
      <dgm:t>
        <a:bodyPr/>
        <a:lstStyle/>
        <a:p>
          <a:endParaRPr lang="en-US"/>
        </a:p>
      </dgm:t>
    </dgm:pt>
    <dgm:pt modelId="{6038F57A-4096-40AE-AF4E-E7C1EF14BAE3}">
      <dgm:prSet/>
      <dgm:spPr/>
      <dgm:t>
        <a:bodyPr/>
        <a:lstStyle/>
        <a:p>
          <a:r>
            <a:rPr lang="en-US"/>
            <a:t>The parser will continue as a CSS file is being loaded, although it will block rendering until it has been loaded and parsed.</a:t>
          </a:r>
        </a:p>
      </dgm:t>
    </dgm:pt>
    <dgm:pt modelId="{B287A289-ECAF-4CAA-ADCF-8FDBE0A16156}" type="parTrans" cxnId="{BFC0BBD8-F3DB-405D-83BB-A774E6331097}">
      <dgm:prSet/>
      <dgm:spPr/>
      <dgm:t>
        <a:bodyPr/>
        <a:lstStyle/>
        <a:p>
          <a:endParaRPr lang="en-US"/>
        </a:p>
      </dgm:t>
    </dgm:pt>
    <dgm:pt modelId="{EBCA2EAC-9466-4765-BA6E-A3AA5F07E541}" type="sibTrans" cxnId="{BFC0BBD8-F3DB-405D-83BB-A774E6331097}">
      <dgm:prSet/>
      <dgm:spPr/>
      <dgm:t>
        <a:bodyPr/>
        <a:lstStyle/>
        <a:p>
          <a:endParaRPr lang="en-US"/>
        </a:p>
      </dgm:t>
    </dgm:pt>
    <dgm:pt modelId="{45846C35-E0CC-4000-B108-A79E21BC5CA7}" type="pres">
      <dgm:prSet presAssocID="{4C119946-E082-49AB-80D9-F75C581015BD}" presName="linear" presStyleCnt="0">
        <dgm:presLayoutVars>
          <dgm:animLvl val="lvl"/>
          <dgm:resizeHandles val="exact"/>
        </dgm:presLayoutVars>
      </dgm:prSet>
      <dgm:spPr/>
    </dgm:pt>
    <dgm:pt modelId="{B14362D2-1A07-43CD-8531-63C087B0BE95}" type="pres">
      <dgm:prSet presAssocID="{BE7E02F9-E150-44EC-8AFA-06312A8396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E816BF-5A75-4855-88EE-E36BC8C44580}" type="pres">
      <dgm:prSet presAssocID="{FB91630D-2C75-47F0-91F3-DC866C23CF15}" presName="spacer" presStyleCnt="0"/>
      <dgm:spPr/>
    </dgm:pt>
    <dgm:pt modelId="{172D3C48-B0DB-469F-8E58-A259C980AA41}" type="pres">
      <dgm:prSet presAssocID="{6038F57A-4096-40AE-AF4E-E7C1EF14BAE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BE7D00-72C2-45C5-9089-AD96CDE8A992}" type="presOf" srcId="{BE7E02F9-E150-44EC-8AFA-06312A839672}" destId="{B14362D2-1A07-43CD-8531-63C087B0BE95}" srcOrd="0" destOrd="0" presId="urn:microsoft.com/office/officeart/2005/8/layout/vList2"/>
    <dgm:cxn modelId="{C1614F0B-38D2-4057-BC9A-735975130DA2}" srcId="{4C119946-E082-49AB-80D9-F75C581015BD}" destId="{BE7E02F9-E150-44EC-8AFA-06312A839672}" srcOrd="0" destOrd="0" parTransId="{A60AA859-854C-4554-8456-885C9E95716E}" sibTransId="{FB91630D-2C75-47F0-91F3-DC866C23CF15}"/>
    <dgm:cxn modelId="{127E2225-05D4-43C5-83A5-218E082C2978}" type="presOf" srcId="{4C119946-E082-49AB-80D9-F75C581015BD}" destId="{45846C35-E0CC-4000-B108-A79E21BC5CA7}" srcOrd="0" destOrd="0" presId="urn:microsoft.com/office/officeart/2005/8/layout/vList2"/>
    <dgm:cxn modelId="{7EEEE343-DC83-45B6-A039-12FA0DC7E5B2}" type="presOf" srcId="{6038F57A-4096-40AE-AF4E-E7C1EF14BAE3}" destId="{172D3C48-B0DB-469F-8E58-A259C980AA41}" srcOrd="0" destOrd="0" presId="urn:microsoft.com/office/officeart/2005/8/layout/vList2"/>
    <dgm:cxn modelId="{BFC0BBD8-F3DB-405D-83BB-A774E6331097}" srcId="{4C119946-E082-49AB-80D9-F75C581015BD}" destId="{6038F57A-4096-40AE-AF4E-E7C1EF14BAE3}" srcOrd="1" destOrd="0" parTransId="{B287A289-ECAF-4CAA-ADCF-8FDBE0A16156}" sibTransId="{EBCA2EAC-9466-4765-BA6E-A3AA5F07E541}"/>
    <dgm:cxn modelId="{3B2842BD-0EE0-427F-91C9-85A6D5315C11}" type="presParOf" srcId="{45846C35-E0CC-4000-B108-A79E21BC5CA7}" destId="{B14362D2-1A07-43CD-8531-63C087B0BE95}" srcOrd="0" destOrd="0" presId="urn:microsoft.com/office/officeart/2005/8/layout/vList2"/>
    <dgm:cxn modelId="{B1CB4033-5908-4296-89DF-2B23B0D2FC8D}" type="presParOf" srcId="{45846C35-E0CC-4000-B108-A79E21BC5CA7}" destId="{19E816BF-5A75-4855-88EE-E36BC8C44580}" srcOrd="1" destOrd="0" presId="urn:microsoft.com/office/officeart/2005/8/layout/vList2"/>
    <dgm:cxn modelId="{5C5EC559-2345-4710-A4CC-E45F4238D115}" type="presParOf" srcId="{45846C35-E0CC-4000-B108-A79E21BC5CA7}" destId="{172D3C48-B0DB-469F-8E58-A259C980AA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C3222-436B-43EF-87D6-31E8057EA2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C4ED42-9016-46AE-ACCA-DF46B88DC45E}">
      <dgm:prSet/>
      <dgm:spPr/>
      <dgm:t>
        <a:bodyPr/>
        <a:lstStyle/>
        <a:p>
          <a:r>
            <a:rPr lang="en-US"/>
            <a:t>Similar to HTML files and the DOM, when CSS files are loaded they must be parsed and converted to a tree - this time the CSSOM. </a:t>
          </a:r>
        </a:p>
      </dgm:t>
    </dgm:pt>
    <dgm:pt modelId="{72BD0D8D-A8B8-4F3C-B3D4-AB8C610F6E5A}" type="parTrans" cxnId="{956A7068-1A0A-45CF-914B-8FA7FF2C2699}">
      <dgm:prSet/>
      <dgm:spPr/>
      <dgm:t>
        <a:bodyPr/>
        <a:lstStyle/>
        <a:p>
          <a:endParaRPr lang="en-US"/>
        </a:p>
      </dgm:t>
    </dgm:pt>
    <dgm:pt modelId="{C438E40C-5D1D-476D-9555-C58B7CFF1452}" type="sibTrans" cxnId="{956A7068-1A0A-45CF-914B-8FA7FF2C2699}">
      <dgm:prSet/>
      <dgm:spPr/>
      <dgm:t>
        <a:bodyPr/>
        <a:lstStyle/>
        <a:p>
          <a:endParaRPr lang="en-US"/>
        </a:p>
      </dgm:t>
    </dgm:pt>
    <dgm:pt modelId="{DC20AC8E-7D8C-4C61-98FF-FF4380D2AFA1}">
      <dgm:prSet/>
      <dgm:spPr/>
      <dgm:t>
        <a:bodyPr/>
        <a:lstStyle/>
        <a:p>
          <a:r>
            <a:rPr lang="en-US"/>
            <a:t>It describes all of the CSS selectors on the page, their hierarchy and their properties.</a:t>
          </a:r>
        </a:p>
      </dgm:t>
    </dgm:pt>
    <dgm:pt modelId="{7A030395-64F0-4F7B-9460-F2ADDA87BF1D}" type="parTrans" cxnId="{60142D72-8AFF-4E25-94E2-2A78F0BE272C}">
      <dgm:prSet/>
      <dgm:spPr/>
      <dgm:t>
        <a:bodyPr/>
        <a:lstStyle/>
        <a:p>
          <a:endParaRPr lang="en-US"/>
        </a:p>
      </dgm:t>
    </dgm:pt>
    <dgm:pt modelId="{3382F04C-50B6-44FF-8E7F-409D3ADF59E8}" type="sibTrans" cxnId="{60142D72-8AFF-4E25-94E2-2A78F0BE272C}">
      <dgm:prSet/>
      <dgm:spPr/>
      <dgm:t>
        <a:bodyPr/>
        <a:lstStyle/>
        <a:p>
          <a:endParaRPr lang="en-US"/>
        </a:p>
      </dgm:t>
    </dgm:pt>
    <dgm:pt modelId="{A1B9032D-0E44-484C-ACAC-F47F2C536370}" type="pres">
      <dgm:prSet presAssocID="{2EFC3222-436B-43EF-87D6-31E8057EA25C}" presName="linear" presStyleCnt="0">
        <dgm:presLayoutVars>
          <dgm:animLvl val="lvl"/>
          <dgm:resizeHandles val="exact"/>
        </dgm:presLayoutVars>
      </dgm:prSet>
      <dgm:spPr/>
    </dgm:pt>
    <dgm:pt modelId="{56BD2879-B259-4916-B5A8-9472BF4E80C8}" type="pres">
      <dgm:prSet presAssocID="{FAC4ED42-9016-46AE-ACCA-DF46B88DC4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3F0DDA-2885-470A-A5BD-C313D5A6FD8D}" type="pres">
      <dgm:prSet presAssocID="{C438E40C-5D1D-476D-9555-C58B7CFF1452}" presName="spacer" presStyleCnt="0"/>
      <dgm:spPr/>
    </dgm:pt>
    <dgm:pt modelId="{653545F9-52F7-4B83-898F-C2D9B1D34A3A}" type="pres">
      <dgm:prSet presAssocID="{DC20AC8E-7D8C-4C61-98FF-FF4380D2AF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56A7068-1A0A-45CF-914B-8FA7FF2C2699}" srcId="{2EFC3222-436B-43EF-87D6-31E8057EA25C}" destId="{FAC4ED42-9016-46AE-ACCA-DF46B88DC45E}" srcOrd="0" destOrd="0" parTransId="{72BD0D8D-A8B8-4F3C-B3D4-AB8C610F6E5A}" sibTransId="{C438E40C-5D1D-476D-9555-C58B7CFF1452}"/>
    <dgm:cxn modelId="{60142D72-8AFF-4E25-94E2-2A78F0BE272C}" srcId="{2EFC3222-436B-43EF-87D6-31E8057EA25C}" destId="{DC20AC8E-7D8C-4C61-98FF-FF4380D2AFA1}" srcOrd="1" destOrd="0" parTransId="{7A030395-64F0-4F7B-9460-F2ADDA87BF1D}" sibTransId="{3382F04C-50B6-44FF-8E7F-409D3ADF59E8}"/>
    <dgm:cxn modelId="{9901E476-2728-4941-B43B-6197BBDC26AE}" type="presOf" srcId="{FAC4ED42-9016-46AE-ACCA-DF46B88DC45E}" destId="{56BD2879-B259-4916-B5A8-9472BF4E80C8}" srcOrd="0" destOrd="0" presId="urn:microsoft.com/office/officeart/2005/8/layout/vList2"/>
    <dgm:cxn modelId="{5C14BA77-DC87-4CA5-8D7A-7668C93F4EC0}" type="presOf" srcId="{DC20AC8E-7D8C-4C61-98FF-FF4380D2AFA1}" destId="{653545F9-52F7-4B83-898F-C2D9B1D34A3A}" srcOrd="0" destOrd="0" presId="urn:microsoft.com/office/officeart/2005/8/layout/vList2"/>
    <dgm:cxn modelId="{75D12EC2-8234-45BB-9A34-3A1A1C29DC74}" type="presOf" srcId="{2EFC3222-436B-43EF-87D6-31E8057EA25C}" destId="{A1B9032D-0E44-484C-ACAC-F47F2C536370}" srcOrd="0" destOrd="0" presId="urn:microsoft.com/office/officeart/2005/8/layout/vList2"/>
    <dgm:cxn modelId="{57DDEC5D-9E1C-48B9-AAE4-8FCBFD20942E}" type="presParOf" srcId="{A1B9032D-0E44-484C-ACAC-F47F2C536370}" destId="{56BD2879-B259-4916-B5A8-9472BF4E80C8}" srcOrd="0" destOrd="0" presId="urn:microsoft.com/office/officeart/2005/8/layout/vList2"/>
    <dgm:cxn modelId="{C60D9758-101C-4E99-A6A1-F394E2F89C2A}" type="presParOf" srcId="{A1B9032D-0E44-484C-ACAC-F47F2C536370}" destId="{BE3F0DDA-2885-470A-A5BD-C313D5A6FD8D}" srcOrd="1" destOrd="0" presId="urn:microsoft.com/office/officeart/2005/8/layout/vList2"/>
    <dgm:cxn modelId="{9DD10CB7-8841-4AEC-B493-31F93E5E3661}" type="presParOf" srcId="{A1B9032D-0E44-484C-ACAC-F47F2C536370}" destId="{653545F9-52F7-4B83-898F-C2D9B1D34A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C3222-436B-43EF-87D6-31E8057EA2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4ED42-9016-46AE-ACCA-DF46B88DC45E}">
      <dgm:prSet/>
      <dgm:spPr/>
      <dgm:t>
        <a:bodyPr/>
        <a:lstStyle/>
        <a:p>
          <a:r>
            <a:rPr lang="en-US" dirty="0"/>
            <a:t>How and when the JavaScript resources are loaded will determine exactly when this happens, but at some point, they will be parsed, compiled and executed. </a:t>
          </a:r>
        </a:p>
      </dgm:t>
    </dgm:pt>
    <dgm:pt modelId="{72BD0D8D-A8B8-4F3C-B3D4-AB8C610F6E5A}" type="parTrans" cxnId="{956A7068-1A0A-45CF-914B-8FA7FF2C2699}">
      <dgm:prSet/>
      <dgm:spPr/>
      <dgm:t>
        <a:bodyPr/>
        <a:lstStyle/>
        <a:p>
          <a:endParaRPr lang="en-US"/>
        </a:p>
      </dgm:t>
    </dgm:pt>
    <dgm:pt modelId="{C438E40C-5D1D-476D-9555-C58B7CFF1452}" type="sibTrans" cxnId="{956A7068-1A0A-45CF-914B-8FA7FF2C2699}">
      <dgm:prSet/>
      <dgm:spPr/>
      <dgm:t>
        <a:bodyPr/>
        <a:lstStyle/>
        <a:p>
          <a:endParaRPr lang="en-US"/>
        </a:p>
      </dgm:t>
    </dgm:pt>
    <dgm:pt modelId="{DC20AC8E-7D8C-4C61-98FF-FF4380D2AFA1}">
      <dgm:prSet/>
      <dgm:spPr/>
      <dgm:t>
        <a:bodyPr/>
        <a:lstStyle/>
        <a:p>
          <a:r>
            <a:rPr lang="en-US" dirty="0"/>
            <a:t>Different browsers have different JavaScript engines to perform this task</a:t>
          </a:r>
        </a:p>
      </dgm:t>
    </dgm:pt>
    <dgm:pt modelId="{7A030395-64F0-4F7B-9460-F2ADDA87BF1D}" type="parTrans" cxnId="{60142D72-8AFF-4E25-94E2-2A78F0BE272C}">
      <dgm:prSet/>
      <dgm:spPr/>
      <dgm:t>
        <a:bodyPr/>
        <a:lstStyle/>
        <a:p>
          <a:endParaRPr lang="en-US"/>
        </a:p>
      </dgm:t>
    </dgm:pt>
    <dgm:pt modelId="{3382F04C-50B6-44FF-8E7F-409D3ADF59E8}" type="sibTrans" cxnId="{60142D72-8AFF-4E25-94E2-2A78F0BE272C}">
      <dgm:prSet/>
      <dgm:spPr/>
      <dgm:t>
        <a:bodyPr/>
        <a:lstStyle/>
        <a:p>
          <a:endParaRPr lang="en-US"/>
        </a:p>
      </dgm:t>
    </dgm:pt>
    <dgm:pt modelId="{A1B9032D-0E44-484C-ACAC-F47F2C536370}" type="pres">
      <dgm:prSet presAssocID="{2EFC3222-436B-43EF-87D6-31E8057EA25C}" presName="linear" presStyleCnt="0">
        <dgm:presLayoutVars>
          <dgm:animLvl val="lvl"/>
          <dgm:resizeHandles val="exact"/>
        </dgm:presLayoutVars>
      </dgm:prSet>
      <dgm:spPr/>
    </dgm:pt>
    <dgm:pt modelId="{56BD2879-B259-4916-B5A8-9472BF4E80C8}" type="pres">
      <dgm:prSet presAssocID="{FAC4ED42-9016-46AE-ACCA-DF46B88DC4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3F0DDA-2885-470A-A5BD-C313D5A6FD8D}" type="pres">
      <dgm:prSet presAssocID="{C438E40C-5D1D-476D-9555-C58B7CFF1452}" presName="spacer" presStyleCnt="0"/>
      <dgm:spPr/>
    </dgm:pt>
    <dgm:pt modelId="{653545F9-52F7-4B83-898F-C2D9B1D34A3A}" type="pres">
      <dgm:prSet presAssocID="{DC20AC8E-7D8C-4C61-98FF-FF4380D2AF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56A7068-1A0A-45CF-914B-8FA7FF2C2699}" srcId="{2EFC3222-436B-43EF-87D6-31E8057EA25C}" destId="{FAC4ED42-9016-46AE-ACCA-DF46B88DC45E}" srcOrd="0" destOrd="0" parTransId="{72BD0D8D-A8B8-4F3C-B3D4-AB8C610F6E5A}" sibTransId="{C438E40C-5D1D-476D-9555-C58B7CFF1452}"/>
    <dgm:cxn modelId="{60142D72-8AFF-4E25-94E2-2A78F0BE272C}" srcId="{2EFC3222-436B-43EF-87D6-31E8057EA25C}" destId="{DC20AC8E-7D8C-4C61-98FF-FF4380D2AFA1}" srcOrd="1" destOrd="0" parTransId="{7A030395-64F0-4F7B-9460-F2ADDA87BF1D}" sibTransId="{3382F04C-50B6-44FF-8E7F-409D3ADF59E8}"/>
    <dgm:cxn modelId="{9901E476-2728-4941-B43B-6197BBDC26AE}" type="presOf" srcId="{FAC4ED42-9016-46AE-ACCA-DF46B88DC45E}" destId="{56BD2879-B259-4916-B5A8-9472BF4E80C8}" srcOrd="0" destOrd="0" presId="urn:microsoft.com/office/officeart/2005/8/layout/vList2"/>
    <dgm:cxn modelId="{5C14BA77-DC87-4CA5-8D7A-7668C93F4EC0}" type="presOf" srcId="{DC20AC8E-7D8C-4C61-98FF-FF4380D2AFA1}" destId="{653545F9-52F7-4B83-898F-C2D9B1D34A3A}" srcOrd="0" destOrd="0" presId="urn:microsoft.com/office/officeart/2005/8/layout/vList2"/>
    <dgm:cxn modelId="{75D12EC2-8234-45BB-9A34-3A1A1C29DC74}" type="presOf" srcId="{2EFC3222-436B-43EF-87D6-31E8057EA25C}" destId="{A1B9032D-0E44-484C-ACAC-F47F2C536370}" srcOrd="0" destOrd="0" presId="urn:microsoft.com/office/officeart/2005/8/layout/vList2"/>
    <dgm:cxn modelId="{57DDEC5D-9E1C-48B9-AAE4-8FCBFD20942E}" type="presParOf" srcId="{A1B9032D-0E44-484C-ACAC-F47F2C536370}" destId="{56BD2879-B259-4916-B5A8-9472BF4E80C8}" srcOrd="0" destOrd="0" presId="urn:microsoft.com/office/officeart/2005/8/layout/vList2"/>
    <dgm:cxn modelId="{C60D9758-101C-4E99-A6A1-F394E2F89C2A}" type="presParOf" srcId="{A1B9032D-0E44-484C-ACAC-F47F2C536370}" destId="{BE3F0DDA-2885-470A-A5BD-C313D5A6FD8D}" srcOrd="1" destOrd="0" presId="urn:microsoft.com/office/officeart/2005/8/layout/vList2"/>
    <dgm:cxn modelId="{9DD10CB7-8841-4AEC-B493-31F93E5E3661}" type="presParOf" srcId="{A1B9032D-0E44-484C-ACAC-F47F2C536370}" destId="{653545F9-52F7-4B83-898F-C2D9B1D34A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029127-3708-4DAF-B6BF-205CBC1C13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DECFD10-11E9-4BC5-B680-3A19AF9B52E7}">
      <dgm:prSet/>
      <dgm:spPr/>
      <dgm:t>
        <a:bodyPr/>
        <a:lstStyle/>
        <a:p>
          <a:r>
            <a:rPr lang="en-US"/>
            <a:t>The render tree is a combination of the DOM and CSSOM and represents everything that will be rendered onto the page. </a:t>
          </a:r>
        </a:p>
      </dgm:t>
    </dgm:pt>
    <dgm:pt modelId="{5DBB5D99-2F44-4C30-BA29-B0CEF596462D}" type="parTrans" cxnId="{E9AC829D-BB23-4C2E-ABD7-20CF04A07CCB}">
      <dgm:prSet/>
      <dgm:spPr/>
      <dgm:t>
        <a:bodyPr/>
        <a:lstStyle/>
        <a:p>
          <a:endParaRPr lang="en-US"/>
        </a:p>
      </dgm:t>
    </dgm:pt>
    <dgm:pt modelId="{7B54AF1D-F131-4B12-AFFF-8B877D09A0B9}" type="sibTrans" cxnId="{E9AC829D-BB23-4C2E-ABD7-20CF04A07CCB}">
      <dgm:prSet/>
      <dgm:spPr/>
      <dgm:t>
        <a:bodyPr/>
        <a:lstStyle/>
        <a:p>
          <a:endParaRPr lang="en-US"/>
        </a:p>
      </dgm:t>
    </dgm:pt>
    <dgm:pt modelId="{525ADE28-D4A5-4E21-848F-C3E67990242E}">
      <dgm:prSet/>
      <dgm:spPr/>
      <dgm:t>
        <a:bodyPr/>
        <a:lstStyle/>
        <a:p>
          <a:r>
            <a:rPr lang="en-US"/>
            <a:t>That does not necessarily mean all nodes in the render tree will be visually present.</a:t>
          </a:r>
        </a:p>
      </dgm:t>
    </dgm:pt>
    <dgm:pt modelId="{04B33FBB-0EA5-4E35-A2FB-16E4E80152C9}" type="parTrans" cxnId="{4F4D3FB8-1E0A-432A-AF4F-9350C1678920}">
      <dgm:prSet/>
      <dgm:spPr/>
      <dgm:t>
        <a:bodyPr/>
        <a:lstStyle/>
        <a:p>
          <a:endParaRPr lang="en-US"/>
        </a:p>
      </dgm:t>
    </dgm:pt>
    <dgm:pt modelId="{D9C0926F-EC35-4E7A-8D93-3F9C256B40F8}" type="sibTrans" cxnId="{4F4D3FB8-1E0A-432A-AF4F-9350C1678920}">
      <dgm:prSet/>
      <dgm:spPr/>
      <dgm:t>
        <a:bodyPr/>
        <a:lstStyle/>
        <a:p>
          <a:endParaRPr lang="en-US"/>
        </a:p>
      </dgm:t>
    </dgm:pt>
    <dgm:pt modelId="{999EC3B7-8B8D-4D5A-BB6E-31CF47B4222A}">
      <dgm:prSet/>
      <dgm:spPr/>
      <dgm:t>
        <a:bodyPr/>
        <a:lstStyle/>
        <a:p>
          <a:r>
            <a:rPr lang="en-US" dirty="0"/>
            <a:t>For example, nodes with styles of opacity: 0 or visibility: hidden will be included and may still be read by a screen reader etc., whereas those set to display: none will not be included.</a:t>
          </a:r>
        </a:p>
      </dgm:t>
    </dgm:pt>
    <dgm:pt modelId="{13F31120-B8A7-4278-BA23-F7C6EF393E3E}" type="parTrans" cxnId="{43A16465-151F-4D7E-9973-B0713401B1C5}">
      <dgm:prSet/>
      <dgm:spPr/>
      <dgm:t>
        <a:bodyPr/>
        <a:lstStyle/>
        <a:p>
          <a:endParaRPr lang="en-US"/>
        </a:p>
      </dgm:t>
    </dgm:pt>
    <dgm:pt modelId="{1A8413BF-709B-452B-8AF5-7EFBCE39941B}" type="sibTrans" cxnId="{43A16465-151F-4D7E-9973-B0713401B1C5}">
      <dgm:prSet/>
      <dgm:spPr/>
      <dgm:t>
        <a:bodyPr/>
        <a:lstStyle/>
        <a:p>
          <a:endParaRPr lang="en-US"/>
        </a:p>
      </dgm:t>
    </dgm:pt>
    <dgm:pt modelId="{7DB0EBA0-9465-43FE-9FEE-39FA5F243C11}" type="pres">
      <dgm:prSet presAssocID="{3B029127-3708-4DAF-B6BF-205CBC1C13E7}" presName="linear" presStyleCnt="0">
        <dgm:presLayoutVars>
          <dgm:animLvl val="lvl"/>
          <dgm:resizeHandles val="exact"/>
        </dgm:presLayoutVars>
      </dgm:prSet>
      <dgm:spPr/>
    </dgm:pt>
    <dgm:pt modelId="{BCBF547D-71B3-45C2-91EA-3DDCC1391448}" type="pres">
      <dgm:prSet presAssocID="{EDECFD10-11E9-4BC5-B680-3A19AF9B52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4E671A-F5F0-4470-8192-29ECED5D10FA}" type="pres">
      <dgm:prSet presAssocID="{7B54AF1D-F131-4B12-AFFF-8B877D09A0B9}" presName="spacer" presStyleCnt="0"/>
      <dgm:spPr/>
    </dgm:pt>
    <dgm:pt modelId="{0ECD0032-3AB7-4499-BBDF-6AF61DF22474}" type="pres">
      <dgm:prSet presAssocID="{525ADE28-D4A5-4E21-848F-C3E6799024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FBE5A9-26E7-44F6-9FB7-9501EDC738F5}" type="pres">
      <dgm:prSet presAssocID="{D9C0926F-EC35-4E7A-8D93-3F9C256B40F8}" presName="spacer" presStyleCnt="0"/>
      <dgm:spPr/>
    </dgm:pt>
    <dgm:pt modelId="{76F4A81C-D541-4554-985A-BCF82583BE94}" type="pres">
      <dgm:prSet presAssocID="{999EC3B7-8B8D-4D5A-BB6E-31CF47B422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EDA813-480D-45E2-96EF-CE268253E817}" type="presOf" srcId="{EDECFD10-11E9-4BC5-B680-3A19AF9B52E7}" destId="{BCBF547D-71B3-45C2-91EA-3DDCC1391448}" srcOrd="0" destOrd="0" presId="urn:microsoft.com/office/officeart/2005/8/layout/vList2"/>
    <dgm:cxn modelId="{55626621-C13F-4162-8C30-8B477934C139}" type="presOf" srcId="{3B029127-3708-4DAF-B6BF-205CBC1C13E7}" destId="{7DB0EBA0-9465-43FE-9FEE-39FA5F243C11}" srcOrd="0" destOrd="0" presId="urn:microsoft.com/office/officeart/2005/8/layout/vList2"/>
    <dgm:cxn modelId="{FDEABF60-E9C3-48D8-A27F-725C4745F925}" type="presOf" srcId="{999EC3B7-8B8D-4D5A-BB6E-31CF47B4222A}" destId="{76F4A81C-D541-4554-985A-BCF82583BE94}" srcOrd="0" destOrd="0" presId="urn:microsoft.com/office/officeart/2005/8/layout/vList2"/>
    <dgm:cxn modelId="{43A16465-151F-4D7E-9973-B0713401B1C5}" srcId="{3B029127-3708-4DAF-B6BF-205CBC1C13E7}" destId="{999EC3B7-8B8D-4D5A-BB6E-31CF47B4222A}" srcOrd="2" destOrd="0" parTransId="{13F31120-B8A7-4278-BA23-F7C6EF393E3E}" sibTransId="{1A8413BF-709B-452B-8AF5-7EFBCE39941B}"/>
    <dgm:cxn modelId="{755EC467-1269-4F23-904A-8776051AAFA4}" type="presOf" srcId="{525ADE28-D4A5-4E21-848F-C3E67990242E}" destId="{0ECD0032-3AB7-4499-BBDF-6AF61DF22474}" srcOrd="0" destOrd="0" presId="urn:microsoft.com/office/officeart/2005/8/layout/vList2"/>
    <dgm:cxn modelId="{E9AC829D-BB23-4C2E-ABD7-20CF04A07CCB}" srcId="{3B029127-3708-4DAF-B6BF-205CBC1C13E7}" destId="{EDECFD10-11E9-4BC5-B680-3A19AF9B52E7}" srcOrd="0" destOrd="0" parTransId="{5DBB5D99-2F44-4C30-BA29-B0CEF596462D}" sibTransId="{7B54AF1D-F131-4B12-AFFF-8B877D09A0B9}"/>
    <dgm:cxn modelId="{4F4D3FB8-1E0A-432A-AF4F-9350C1678920}" srcId="{3B029127-3708-4DAF-B6BF-205CBC1C13E7}" destId="{525ADE28-D4A5-4E21-848F-C3E67990242E}" srcOrd="1" destOrd="0" parTransId="{04B33FBB-0EA5-4E35-A2FB-16E4E80152C9}" sibTransId="{D9C0926F-EC35-4E7A-8D93-3F9C256B40F8}"/>
    <dgm:cxn modelId="{B6B07087-2B9C-44A8-A535-26B64840EF44}" type="presParOf" srcId="{7DB0EBA0-9465-43FE-9FEE-39FA5F243C11}" destId="{BCBF547D-71B3-45C2-91EA-3DDCC1391448}" srcOrd="0" destOrd="0" presId="urn:microsoft.com/office/officeart/2005/8/layout/vList2"/>
    <dgm:cxn modelId="{6C4A5821-152B-479A-841F-9650E310BCAB}" type="presParOf" srcId="{7DB0EBA0-9465-43FE-9FEE-39FA5F243C11}" destId="{8D4E671A-F5F0-4470-8192-29ECED5D10FA}" srcOrd="1" destOrd="0" presId="urn:microsoft.com/office/officeart/2005/8/layout/vList2"/>
    <dgm:cxn modelId="{45E754AE-2C56-4838-975D-B0FAA9D71ECA}" type="presParOf" srcId="{7DB0EBA0-9465-43FE-9FEE-39FA5F243C11}" destId="{0ECD0032-3AB7-4499-BBDF-6AF61DF22474}" srcOrd="2" destOrd="0" presId="urn:microsoft.com/office/officeart/2005/8/layout/vList2"/>
    <dgm:cxn modelId="{6707E7B8-1F53-4023-8AFB-55DC9065DB85}" type="presParOf" srcId="{7DB0EBA0-9465-43FE-9FEE-39FA5F243C11}" destId="{C7FBE5A9-26E7-44F6-9FB7-9501EDC738F5}" srcOrd="3" destOrd="0" presId="urn:microsoft.com/office/officeart/2005/8/layout/vList2"/>
    <dgm:cxn modelId="{83FF1856-98CF-4E91-ADED-11D764B9668A}" type="presParOf" srcId="{7DB0EBA0-9465-43FE-9FEE-39FA5F243C11}" destId="{76F4A81C-D541-4554-985A-BCF82583BE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52B9FB-95B8-4358-9A83-B1F844DF807F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C9FF67-96FF-48D9-A058-BE6FF5CAC60F}">
      <dgm:prSet/>
      <dgm:spPr/>
      <dgm:t>
        <a:bodyPr/>
        <a:lstStyle/>
        <a:p>
          <a:r>
            <a:rPr lang="en-US"/>
            <a:t>Now that we have a complete render tree the browser knows what to render, but not where to render it. </a:t>
          </a:r>
        </a:p>
      </dgm:t>
    </dgm:pt>
    <dgm:pt modelId="{4831D292-AB1E-493F-B7A4-BC6E0F9D6AB6}" type="parTrans" cxnId="{60084C2E-0553-4D4E-BEBF-CAE6D7B4F015}">
      <dgm:prSet/>
      <dgm:spPr/>
      <dgm:t>
        <a:bodyPr/>
        <a:lstStyle/>
        <a:p>
          <a:endParaRPr lang="en-US"/>
        </a:p>
      </dgm:t>
    </dgm:pt>
    <dgm:pt modelId="{63FF406F-A3D1-4CD8-AF84-BF5D6009B5D5}" type="sibTrans" cxnId="{60084C2E-0553-4D4E-BEBF-CAE6D7B4F015}">
      <dgm:prSet/>
      <dgm:spPr/>
      <dgm:t>
        <a:bodyPr/>
        <a:lstStyle/>
        <a:p>
          <a:endParaRPr lang="en-US"/>
        </a:p>
      </dgm:t>
    </dgm:pt>
    <dgm:pt modelId="{35B72963-DE0D-4BB3-B206-49407EBB89E9}">
      <dgm:prSet/>
      <dgm:spPr/>
      <dgm:t>
        <a:bodyPr/>
        <a:lstStyle/>
        <a:p>
          <a:r>
            <a:rPr lang="en-US"/>
            <a:t>Therefore, the layout of the page (i.e., every node's position and size) must be calculated.</a:t>
          </a:r>
        </a:p>
      </dgm:t>
    </dgm:pt>
    <dgm:pt modelId="{1D90B0C5-4676-4DAD-ACFF-870DA15C749F}" type="parTrans" cxnId="{17F3CB3F-F521-4CA8-B3EB-8BAF36616A2A}">
      <dgm:prSet/>
      <dgm:spPr/>
      <dgm:t>
        <a:bodyPr/>
        <a:lstStyle/>
        <a:p>
          <a:endParaRPr lang="en-US"/>
        </a:p>
      </dgm:t>
    </dgm:pt>
    <dgm:pt modelId="{488CE605-E8A4-41CE-92C5-A95C16F10DAB}" type="sibTrans" cxnId="{17F3CB3F-F521-4CA8-B3EB-8BAF36616A2A}">
      <dgm:prSet/>
      <dgm:spPr/>
      <dgm:t>
        <a:bodyPr/>
        <a:lstStyle/>
        <a:p>
          <a:endParaRPr lang="en-US"/>
        </a:p>
      </dgm:t>
    </dgm:pt>
    <dgm:pt modelId="{D070B792-FBD2-44F2-A886-29F999790F09}">
      <dgm:prSet/>
      <dgm:spPr/>
      <dgm:t>
        <a:bodyPr/>
        <a:lstStyle/>
        <a:p>
          <a:r>
            <a:rPr lang="en-US"/>
            <a:t>The rendering engine traverses the render tree, starting at the top and working down, calculating the coordinates at which each node should be displayed.</a:t>
          </a:r>
        </a:p>
      </dgm:t>
    </dgm:pt>
    <dgm:pt modelId="{9359CF4F-D24C-49EA-B21B-BBF0C4D598ED}" type="parTrans" cxnId="{A15ADBBE-FB49-4653-8857-BEFEF35A1400}">
      <dgm:prSet/>
      <dgm:spPr/>
      <dgm:t>
        <a:bodyPr/>
        <a:lstStyle/>
        <a:p>
          <a:endParaRPr lang="en-US"/>
        </a:p>
      </dgm:t>
    </dgm:pt>
    <dgm:pt modelId="{E7ED6872-AC46-4835-B4F6-777E1E339142}" type="sibTrans" cxnId="{A15ADBBE-FB49-4653-8857-BEFEF35A1400}">
      <dgm:prSet/>
      <dgm:spPr/>
      <dgm:t>
        <a:bodyPr/>
        <a:lstStyle/>
        <a:p>
          <a:endParaRPr lang="en-US"/>
        </a:p>
      </dgm:t>
    </dgm:pt>
    <dgm:pt modelId="{EB9EFCF6-66EB-493C-A0BD-DE53EF2D68AF}">
      <dgm:prSet/>
      <dgm:spPr/>
      <dgm:t>
        <a:bodyPr/>
        <a:lstStyle/>
        <a:p>
          <a:r>
            <a:rPr lang="en-US"/>
            <a:t>Once that is complete, the final step is to take that layout information and paint the pixels to the screen.</a:t>
          </a:r>
        </a:p>
      </dgm:t>
    </dgm:pt>
    <dgm:pt modelId="{D99E4566-5812-44D5-B072-39EAA1D1BE2B}" type="parTrans" cxnId="{995EC0B7-5D6A-4756-89E2-A5C3CA52F5E4}">
      <dgm:prSet/>
      <dgm:spPr/>
      <dgm:t>
        <a:bodyPr/>
        <a:lstStyle/>
        <a:p>
          <a:endParaRPr lang="en-US"/>
        </a:p>
      </dgm:t>
    </dgm:pt>
    <dgm:pt modelId="{C5FC2C2A-E98F-42BB-9360-A39479E3EB4F}" type="sibTrans" cxnId="{995EC0B7-5D6A-4756-89E2-A5C3CA52F5E4}">
      <dgm:prSet/>
      <dgm:spPr/>
      <dgm:t>
        <a:bodyPr/>
        <a:lstStyle/>
        <a:p>
          <a:endParaRPr lang="en-US"/>
        </a:p>
      </dgm:t>
    </dgm:pt>
    <dgm:pt modelId="{5E220374-3988-46A5-80ED-64F8AAC65481}" type="pres">
      <dgm:prSet presAssocID="{1452B9FB-95B8-4358-9A83-B1F844DF807F}" presName="outerComposite" presStyleCnt="0">
        <dgm:presLayoutVars>
          <dgm:chMax val="5"/>
          <dgm:dir/>
          <dgm:resizeHandles val="exact"/>
        </dgm:presLayoutVars>
      </dgm:prSet>
      <dgm:spPr/>
    </dgm:pt>
    <dgm:pt modelId="{5085DAF6-FF43-4B76-BEFE-18224920C0A9}" type="pres">
      <dgm:prSet presAssocID="{1452B9FB-95B8-4358-9A83-B1F844DF807F}" presName="dummyMaxCanvas" presStyleCnt="0">
        <dgm:presLayoutVars/>
      </dgm:prSet>
      <dgm:spPr/>
    </dgm:pt>
    <dgm:pt modelId="{9CD723F2-4560-4AB5-9074-595FAFC5F887}" type="pres">
      <dgm:prSet presAssocID="{1452B9FB-95B8-4358-9A83-B1F844DF807F}" presName="FourNodes_1" presStyleLbl="node1" presStyleIdx="0" presStyleCnt="4">
        <dgm:presLayoutVars>
          <dgm:bulletEnabled val="1"/>
        </dgm:presLayoutVars>
      </dgm:prSet>
      <dgm:spPr/>
    </dgm:pt>
    <dgm:pt modelId="{5DC91452-1BEE-466E-8961-D5583BEF5ABC}" type="pres">
      <dgm:prSet presAssocID="{1452B9FB-95B8-4358-9A83-B1F844DF807F}" presName="FourNodes_2" presStyleLbl="node1" presStyleIdx="1" presStyleCnt="4">
        <dgm:presLayoutVars>
          <dgm:bulletEnabled val="1"/>
        </dgm:presLayoutVars>
      </dgm:prSet>
      <dgm:spPr/>
    </dgm:pt>
    <dgm:pt modelId="{7A336216-DFCB-4CE8-90F7-CF89E68963D0}" type="pres">
      <dgm:prSet presAssocID="{1452B9FB-95B8-4358-9A83-B1F844DF807F}" presName="FourNodes_3" presStyleLbl="node1" presStyleIdx="2" presStyleCnt="4">
        <dgm:presLayoutVars>
          <dgm:bulletEnabled val="1"/>
        </dgm:presLayoutVars>
      </dgm:prSet>
      <dgm:spPr/>
    </dgm:pt>
    <dgm:pt modelId="{797CA79B-EF85-4029-82B0-F2D6F9BDB2BC}" type="pres">
      <dgm:prSet presAssocID="{1452B9FB-95B8-4358-9A83-B1F844DF807F}" presName="FourNodes_4" presStyleLbl="node1" presStyleIdx="3" presStyleCnt="4">
        <dgm:presLayoutVars>
          <dgm:bulletEnabled val="1"/>
        </dgm:presLayoutVars>
      </dgm:prSet>
      <dgm:spPr/>
    </dgm:pt>
    <dgm:pt modelId="{9764FD6E-48CB-4340-9415-C56403C666FA}" type="pres">
      <dgm:prSet presAssocID="{1452B9FB-95B8-4358-9A83-B1F844DF807F}" presName="FourConn_1-2" presStyleLbl="fgAccFollowNode1" presStyleIdx="0" presStyleCnt="3">
        <dgm:presLayoutVars>
          <dgm:bulletEnabled val="1"/>
        </dgm:presLayoutVars>
      </dgm:prSet>
      <dgm:spPr/>
    </dgm:pt>
    <dgm:pt modelId="{6613371E-812B-4FC3-97A0-0A9ADA8896C7}" type="pres">
      <dgm:prSet presAssocID="{1452B9FB-95B8-4358-9A83-B1F844DF807F}" presName="FourConn_2-3" presStyleLbl="fgAccFollowNode1" presStyleIdx="1" presStyleCnt="3">
        <dgm:presLayoutVars>
          <dgm:bulletEnabled val="1"/>
        </dgm:presLayoutVars>
      </dgm:prSet>
      <dgm:spPr/>
    </dgm:pt>
    <dgm:pt modelId="{8963862A-C4A6-4455-8147-1E5275D34293}" type="pres">
      <dgm:prSet presAssocID="{1452B9FB-95B8-4358-9A83-B1F844DF807F}" presName="FourConn_3-4" presStyleLbl="fgAccFollowNode1" presStyleIdx="2" presStyleCnt="3">
        <dgm:presLayoutVars>
          <dgm:bulletEnabled val="1"/>
        </dgm:presLayoutVars>
      </dgm:prSet>
      <dgm:spPr/>
    </dgm:pt>
    <dgm:pt modelId="{70802D03-C160-4EB5-9ADE-1CAFF38910F9}" type="pres">
      <dgm:prSet presAssocID="{1452B9FB-95B8-4358-9A83-B1F844DF807F}" presName="FourNodes_1_text" presStyleLbl="node1" presStyleIdx="3" presStyleCnt="4">
        <dgm:presLayoutVars>
          <dgm:bulletEnabled val="1"/>
        </dgm:presLayoutVars>
      </dgm:prSet>
      <dgm:spPr/>
    </dgm:pt>
    <dgm:pt modelId="{C58CE8F6-8825-4A86-B01A-046325184A1F}" type="pres">
      <dgm:prSet presAssocID="{1452B9FB-95B8-4358-9A83-B1F844DF807F}" presName="FourNodes_2_text" presStyleLbl="node1" presStyleIdx="3" presStyleCnt="4">
        <dgm:presLayoutVars>
          <dgm:bulletEnabled val="1"/>
        </dgm:presLayoutVars>
      </dgm:prSet>
      <dgm:spPr/>
    </dgm:pt>
    <dgm:pt modelId="{83C44F76-9F61-49FB-8FF5-7094AB4C3F30}" type="pres">
      <dgm:prSet presAssocID="{1452B9FB-95B8-4358-9A83-B1F844DF807F}" presName="FourNodes_3_text" presStyleLbl="node1" presStyleIdx="3" presStyleCnt="4">
        <dgm:presLayoutVars>
          <dgm:bulletEnabled val="1"/>
        </dgm:presLayoutVars>
      </dgm:prSet>
      <dgm:spPr/>
    </dgm:pt>
    <dgm:pt modelId="{7177E980-196C-4F1D-8566-74A793E13FE9}" type="pres">
      <dgm:prSet presAssocID="{1452B9FB-95B8-4358-9A83-B1F844DF80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E2C2A16-8A1C-4041-8CEC-5EE4A149E70F}" type="presOf" srcId="{35B72963-DE0D-4BB3-B206-49407EBB89E9}" destId="{5DC91452-1BEE-466E-8961-D5583BEF5ABC}" srcOrd="0" destOrd="0" presId="urn:microsoft.com/office/officeart/2005/8/layout/vProcess5"/>
    <dgm:cxn modelId="{60084C2E-0553-4D4E-BEBF-CAE6D7B4F015}" srcId="{1452B9FB-95B8-4358-9A83-B1F844DF807F}" destId="{BFC9FF67-96FF-48D9-A058-BE6FF5CAC60F}" srcOrd="0" destOrd="0" parTransId="{4831D292-AB1E-493F-B7A4-BC6E0F9D6AB6}" sibTransId="{63FF406F-A3D1-4CD8-AF84-BF5D6009B5D5}"/>
    <dgm:cxn modelId="{B0547D39-FF53-4BDD-84CF-ADCA87A6DB06}" type="presOf" srcId="{BFC9FF67-96FF-48D9-A058-BE6FF5CAC60F}" destId="{70802D03-C160-4EB5-9ADE-1CAFF38910F9}" srcOrd="1" destOrd="0" presId="urn:microsoft.com/office/officeart/2005/8/layout/vProcess5"/>
    <dgm:cxn modelId="{17F3CB3F-F521-4CA8-B3EB-8BAF36616A2A}" srcId="{1452B9FB-95B8-4358-9A83-B1F844DF807F}" destId="{35B72963-DE0D-4BB3-B206-49407EBB89E9}" srcOrd="1" destOrd="0" parTransId="{1D90B0C5-4676-4DAD-ACFF-870DA15C749F}" sibTransId="{488CE605-E8A4-41CE-92C5-A95C16F10DAB}"/>
    <dgm:cxn modelId="{CFDD6560-3DD4-45BD-83DA-C74424CE6A98}" type="presOf" srcId="{1452B9FB-95B8-4358-9A83-B1F844DF807F}" destId="{5E220374-3988-46A5-80ED-64F8AAC65481}" srcOrd="0" destOrd="0" presId="urn:microsoft.com/office/officeart/2005/8/layout/vProcess5"/>
    <dgm:cxn modelId="{B3DFF561-1186-4DEB-B3F9-877DF1B2DA44}" type="presOf" srcId="{E7ED6872-AC46-4835-B4F6-777E1E339142}" destId="{8963862A-C4A6-4455-8147-1E5275D34293}" srcOrd="0" destOrd="0" presId="urn:microsoft.com/office/officeart/2005/8/layout/vProcess5"/>
    <dgm:cxn modelId="{ED1CE672-E76F-4CE9-B6E1-02FC507F08E4}" type="presOf" srcId="{D070B792-FBD2-44F2-A886-29F999790F09}" destId="{7A336216-DFCB-4CE8-90F7-CF89E68963D0}" srcOrd="0" destOrd="0" presId="urn:microsoft.com/office/officeart/2005/8/layout/vProcess5"/>
    <dgm:cxn modelId="{9D50A07A-3107-43CB-83D1-8A96FA281560}" type="presOf" srcId="{EB9EFCF6-66EB-493C-A0BD-DE53EF2D68AF}" destId="{7177E980-196C-4F1D-8566-74A793E13FE9}" srcOrd="1" destOrd="0" presId="urn:microsoft.com/office/officeart/2005/8/layout/vProcess5"/>
    <dgm:cxn modelId="{EACE1593-0965-4ED4-A8C2-2057876F7295}" type="presOf" srcId="{EB9EFCF6-66EB-493C-A0BD-DE53EF2D68AF}" destId="{797CA79B-EF85-4029-82B0-F2D6F9BDB2BC}" srcOrd="0" destOrd="0" presId="urn:microsoft.com/office/officeart/2005/8/layout/vProcess5"/>
    <dgm:cxn modelId="{1578879B-6847-4031-AEB6-6040BA991F49}" type="presOf" srcId="{D070B792-FBD2-44F2-A886-29F999790F09}" destId="{83C44F76-9F61-49FB-8FF5-7094AB4C3F30}" srcOrd="1" destOrd="0" presId="urn:microsoft.com/office/officeart/2005/8/layout/vProcess5"/>
    <dgm:cxn modelId="{EAEFDAA9-BA77-473A-89D3-556C30B1B3F0}" type="presOf" srcId="{488CE605-E8A4-41CE-92C5-A95C16F10DAB}" destId="{6613371E-812B-4FC3-97A0-0A9ADA8896C7}" srcOrd="0" destOrd="0" presId="urn:microsoft.com/office/officeart/2005/8/layout/vProcess5"/>
    <dgm:cxn modelId="{995EC0B7-5D6A-4756-89E2-A5C3CA52F5E4}" srcId="{1452B9FB-95B8-4358-9A83-B1F844DF807F}" destId="{EB9EFCF6-66EB-493C-A0BD-DE53EF2D68AF}" srcOrd="3" destOrd="0" parTransId="{D99E4566-5812-44D5-B072-39EAA1D1BE2B}" sibTransId="{C5FC2C2A-E98F-42BB-9360-A39479E3EB4F}"/>
    <dgm:cxn modelId="{A15ADBBE-FB49-4653-8857-BEFEF35A1400}" srcId="{1452B9FB-95B8-4358-9A83-B1F844DF807F}" destId="{D070B792-FBD2-44F2-A886-29F999790F09}" srcOrd="2" destOrd="0" parTransId="{9359CF4F-D24C-49EA-B21B-BBF0C4D598ED}" sibTransId="{E7ED6872-AC46-4835-B4F6-777E1E339142}"/>
    <dgm:cxn modelId="{211752C9-90A2-4D23-B4D9-D42D4FB4BA38}" type="presOf" srcId="{BFC9FF67-96FF-48D9-A058-BE6FF5CAC60F}" destId="{9CD723F2-4560-4AB5-9074-595FAFC5F887}" srcOrd="0" destOrd="0" presId="urn:microsoft.com/office/officeart/2005/8/layout/vProcess5"/>
    <dgm:cxn modelId="{56D47BF4-A49B-446A-8B1B-8B19E61B890E}" type="presOf" srcId="{35B72963-DE0D-4BB3-B206-49407EBB89E9}" destId="{C58CE8F6-8825-4A86-B01A-046325184A1F}" srcOrd="1" destOrd="0" presId="urn:microsoft.com/office/officeart/2005/8/layout/vProcess5"/>
    <dgm:cxn modelId="{73EA53FC-A0BB-468B-B663-55CD7632FB7B}" type="presOf" srcId="{63FF406F-A3D1-4CD8-AF84-BF5D6009B5D5}" destId="{9764FD6E-48CB-4340-9415-C56403C666FA}" srcOrd="0" destOrd="0" presId="urn:microsoft.com/office/officeart/2005/8/layout/vProcess5"/>
    <dgm:cxn modelId="{54C536C8-8F53-4A07-A3FC-577255559893}" type="presParOf" srcId="{5E220374-3988-46A5-80ED-64F8AAC65481}" destId="{5085DAF6-FF43-4B76-BEFE-18224920C0A9}" srcOrd="0" destOrd="0" presId="urn:microsoft.com/office/officeart/2005/8/layout/vProcess5"/>
    <dgm:cxn modelId="{9DD49762-59C0-43C5-85F7-79655D4FC369}" type="presParOf" srcId="{5E220374-3988-46A5-80ED-64F8AAC65481}" destId="{9CD723F2-4560-4AB5-9074-595FAFC5F887}" srcOrd="1" destOrd="0" presId="urn:microsoft.com/office/officeart/2005/8/layout/vProcess5"/>
    <dgm:cxn modelId="{DB74BCCC-9461-445E-8B52-C9FB46E8AD9C}" type="presParOf" srcId="{5E220374-3988-46A5-80ED-64F8AAC65481}" destId="{5DC91452-1BEE-466E-8961-D5583BEF5ABC}" srcOrd="2" destOrd="0" presId="urn:microsoft.com/office/officeart/2005/8/layout/vProcess5"/>
    <dgm:cxn modelId="{325EABED-EE93-4C4F-BB87-8EE7092B219E}" type="presParOf" srcId="{5E220374-3988-46A5-80ED-64F8AAC65481}" destId="{7A336216-DFCB-4CE8-90F7-CF89E68963D0}" srcOrd="3" destOrd="0" presId="urn:microsoft.com/office/officeart/2005/8/layout/vProcess5"/>
    <dgm:cxn modelId="{C9A006A6-3DEF-4EB9-B94D-D1382581601C}" type="presParOf" srcId="{5E220374-3988-46A5-80ED-64F8AAC65481}" destId="{797CA79B-EF85-4029-82B0-F2D6F9BDB2BC}" srcOrd="4" destOrd="0" presId="urn:microsoft.com/office/officeart/2005/8/layout/vProcess5"/>
    <dgm:cxn modelId="{D277B5C0-8282-4F3C-8E65-C5B6B0B3CE86}" type="presParOf" srcId="{5E220374-3988-46A5-80ED-64F8AAC65481}" destId="{9764FD6E-48CB-4340-9415-C56403C666FA}" srcOrd="5" destOrd="0" presId="urn:microsoft.com/office/officeart/2005/8/layout/vProcess5"/>
    <dgm:cxn modelId="{2FBDBD7C-06A0-41EB-B0A7-DEEC76B8C48A}" type="presParOf" srcId="{5E220374-3988-46A5-80ED-64F8AAC65481}" destId="{6613371E-812B-4FC3-97A0-0A9ADA8896C7}" srcOrd="6" destOrd="0" presId="urn:microsoft.com/office/officeart/2005/8/layout/vProcess5"/>
    <dgm:cxn modelId="{286C32C7-2CFD-4FDD-8BBF-4E1585962FAA}" type="presParOf" srcId="{5E220374-3988-46A5-80ED-64F8AAC65481}" destId="{8963862A-C4A6-4455-8147-1E5275D34293}" srcOrd="7" destOrd="0" presId="urn:microsoft.com/office/officeart/2005/8/layout/vProcess5"/>
    <dgm:cxn modelId="{CC157EC1-902D-46A4-9893-D74952A3FA75}" type="presParOf" srcId="{5E220374-3988-46A5-80ED-64F8AAC65481}" destId="{70802D03-C160-4EB5-9ADE-1CAFF38910F9}" srcOrd="8" destOrd="0" presId="urn:microsoft.com/office/officeart/2005/8/layout/vProcess5"/>
    <dgm:cxn modelId="{15D7708E-9685-4495-84C5-D78F48FA91B9}" type="presParOf" srcId="{5E220374-3988-46A5-80ED-64F8AAC65481}" destId="{C58CE8F6-8825-4A86-B01A-046325184A1F}" srcOrd="9" destOrd="0" presId="urn:microsoft.com/office/officeart/2005/8/layout/vProcess5"/>
    <dgm:cxn modelId="{60B1AC9C-7D13-49E7-AA54-147DBED67D68}" type="presParOf" srcId="{5E220374-3988-46A5-80ED-64F8AAC65481}" destId="{83C44F76-9F61-49FB-8FF5-7094AB4C3F30}" srcOrd="10" destOrd="0" presId="urn:microsoft.com/office/officeart/2005/8/layout/vProcess5"/>
    <dgm:cxn modelId="{B599F0D0-AD7D-42BA-959B-0152CFE2E431}" type="presParOf" srcId="{5E220374-3988-46A5-80ED-64F8AAC65481}" destId="{7177E980-196C-4F1D-8566-74A793E13F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A1108-84A8-4333-A5A5-34520A20078B}">
      <dsp:nvSpPr>
        <dsp:cNvPr id="0" name=""/>
        <dsp:cNvSpPr/>
      </dsp:nvSpPr>
      <dsp:spPr>
        <a:xfrm>
          <a:off x="10767" y="916989"/>
          <a:ext cx="1791220" cy="53736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" tIns="66350" rIns="66350" bIns="663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Start</a:t>
          </a:r>
        </a:p>
      </dsp:txBody>
      <dsp:txXfrm>
        <a:off x="171977" y="916989"/>
        <a:ext cx="1468800" cy="537366"/>
      </dsp:txXfrm>
    </dsp:sp>
    <dsp:sp modelId="{28F84470-FC0E-44BA-979D-E3DA047A7DBE}">
      <dsp:nvSpPr>
        <dsp:cNvPr id="0" name=""/>
        <dsp:cNvSpPr/>
      </dsp:nvSpPr>
      <dsp:spPr>
        <a:xfrm>
          <a:off x="10767" y="1454355"/>
          <a:ext cx="1630011" cy="2213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07" tIns="128807" rIns="128807" bIns="2576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Start to parse the HTML</a:t>
          </a:r>
        </a:p>
      </dsp:txBody>
      <dsp:txXfrm>
        <a:off x="10767" y="1454355"/>
        <a:ext cx="1630011" cy="2213601"/>
      </dsp:txXfrm>
    </dsp:sp>
    <dsp:sp modelId="{18BCC018-D361-4F39-B4EA-15B1171B206C}">
      <dsp:nvSpPr>
        <dsp:cNvPr id="0" name=""/>
        <dsp:cNvSpPr/>
      </dsp:nvSpPr>
      <dsp:spPr>
        <a:xfrm>
          <a:off x="1749507" y="916989"/>
          <a:ext cx="1791220" cy="53736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" tIns="66350" rIns="66350" bIns="663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Fetch</a:t>
          </a:r>
        </a:p>
      </dsp:txBody>
      <dsp:txXfrm>
        <a:off x="1910717" y="916989"/>
        <a:ext cx="1468800" cy="537366"/>
      </dsp:txXfrm>
    </dsp:sp>
    <dsp:sp modelId="{5D3E9944-ECBB-4ECA-AC17-113362E6DDEF}">
      <dsp:nvSpPr>
        <dsp:cNvPr id="0" name=""/>
        <dsp:cNvSpPr/>
      </dsp:nvSpPr>
      <dsp:spPr>
        <a:xfrm>
          <a:off x="1749507" y="1454355"/>
          <a:ext cx="1630011" cy="2213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07" tIns="128807" rIns="128807" bIns="2576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Fetch external resources</a:t>
          </a:r>
        </a:p>
      </dsp:txBody>
      <dsp:txXfrm>
        <a:off x="1749507" y="1454355"/>
        <a:ext cx="1630011" cy="2213601"/>
      </dsp:txXfrm>
    </dsp:sp>
    <dsp:sp modelId="{3088D358-DF7B-48BF-8BE8-24D25D86CDB5}">
      <dsp:nvSpPr>
        <dsp:cNvPr id="0" name=""/>
        <dsp:cNvSpPr/>
      </dsp:nvSpPr>
      <dsp:spPr>
        <a:xfrm>
          <a:off x="3488247" y="916989"/>
          <a:ext cx="1791220" cy="53736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" tIns="66350" rIns="66350" bIns="663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Parse</a:t>
          </a:r>
        </a:p>
      </dsp:txBody>
      <dsp:txXfrm>
        <a:off x="3649457" y="916989"/>
        <a:ext cx="1468800" cy="537366"/>
      </dsp:txXfrm>
    </dsp:sp>
    <dsp:sp modelId="{23EAB865-3A67-45CB-9A9D-5B9ED594CE8B}">
      <dsp:nvSpPr>
        <dsp:cNvPr id="0" name=""/>
        <dsp:cNvSpPr/>
      </dsp:nvSpPr>
      <dsp:spPr>
        <a:xfrm>
          <a:off x="3488247" y="1454355"/>
          <a:ext cx="1630011" cy="2213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07" tIns="128807" rIns="128807" bIns="2576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Parse the CSS and build the CSSOM</a:t>
          </a:r>
        </a:p>
      </dsp:txBody>
      <dsp:txXfrm>
        <a:off x="3488247" y="1454355"/>
        <a:ext cx="1630011" cy="2213601"/>
      </dsp:txXfrm>
    </dsp:sp>
    <dsp:sp modelId="{7FC91F14-0733-4DB0-A1B7-A8FCCD7C23AF}">
      <dsp:nvSpPr>
        <dsp:cNvPr id="0" name=""/>
        <dsp:cNvSpPr/>
      </dsp:nvSpPr>
      <dsp:spPr>
        <a:xfrm>
          <a:off x="5226987" y="916989"/>
          <a:ext cx="1791220" cy="53736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" tIns="66350" rIns="66350" bIns="663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Execute</a:t>
          </a:r>
        </a:p>
      </dsp:txBody>
      <dsp:txXfrm>
        <a:off x="5388197" y="916989"/>
        <a:ext cx="1468800" cy="537366"/>
      </dsp:txXfrm>
    </dsp:sp>
    <dsp:sp modelId="{3508961C-9988-4318-AF84-866467E0FCFE}">
      <dsp:nvSpPr>
        <dsp:cNvPr id="0" name=""/>
        <dsp:cNvSpPr/>
      </dsp:nvSpPr>
      <dsp:spPr>
        <a:xfrm>
          <a:off x="5226987" y="1454355"/>
          <a:ext cx="1630011" cy="2213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07" tIns="128807" rIns="128807" bIns="2576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Execute the JavaScript</a:t>
          </a:r>
        </a:p>
      </dsp:txBody>
      <dsp:txXfrm>
        <a:off x="5226987" y="1454355"/>
        <a:ext cx="1630011" cy="2213601"/>
      </dsp:txXfrm>
    </dsp:sp>
    <dsp:sp modelId="{ADECAF2E-975A-4FA9-A8BA-F7704DEA7C78}">
      <dsp:nvSpPr>
        <dsp:cNvPr id="0" name=""/>
        <dsp:cNvSpPr/>
      </dsp:nvSpPr>
      <dsp:spPr>
        <a:xfrm>
          <a:off x="6965727" y="916989"/>
          <a:ext cx="1791220" cy="53736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" tIns="66350" rIns="66350" bIns="663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Merge</a:t>
          </a:r>
        </a:p>
      </dsp:txBody>
      <dsp:txXfrm>
        <a:off x="7126937" y="916989"/>
        <a:ext cx="1468800" cy="537366"/>
      </dsp:txXfrm>
    </dsp:sp>
    <dsp:sp modelId="{DBCC3175-C0FF-4B4B-99F5-226441064796}">
      <dsp:nvSpPr>
        <dsp:cNvPr id="0" name=""/>
        <dsp:cNvSpPr/>
      </dsp:nvSpPr>
      <dsp:spPr>
        <a:xfrm>
          <a:off x="6965727" y="1454355"/>
          <a:ext cx="1630011" cy="2213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07" tIns="128807" rIns="128807" bIns="2576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Merge DOM and CSSOM to construct the render tree</a:t>
          </a:r>
        </a:p>
      </dsp:txBody>
      <dsp:txXfrm>
        <a:off x="6965727" y="1454355"/>
        <a:ext cx="1630011" cy="2213601"/>
      </dsp:txXfrm>
    </dsp:sp>
    <dsp:sp modelId="{F22F75F0-C903-40FC-B65B-4879D94883D4}">
      <dsp:nvSpPr>
        <dsp:cNvPr id="0" name=""/>
        <dsp:cNvSpPr/>
      </dsp:nvSpPr>
      <dsp:spPr>
        <a:xfrm>
          <a:off x="8704467" y="916989"/>
          <a:ext cx="1791220" cy="537366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" tIns="66350" rIns="66350" bIns="663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Calculate</a:t>
          </a:r>
        </a:p>
      </dsp:txBody>
      <dsp:txXfrm>
        <a:off x="8865677" y="916989"/>
        <a:ext cx="1468800" cy="537366"/>
      </dsp:txXfrm>
    </dsp:sp>
    <dsp:sp modelId="{009F8CF2-930D-4887-B182-A75CB9B2C692}">
      <dsp:nvSpPr>
        <dsp:cNvPr id="0" name=""/>
        <dsp:cNvSpPr/>
      </dsp:nvSpPr>
      <dsp:spPr>
        <a:xfrm>
          <a:off x="8704467" y="1454355"/>
          <a:ext cx="1630011" cy="2213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07" tIns="128807" rIns="128807" bIns="2576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 layout and paint</a:t>
          </a:r>
        </a:p>
      </dsp:txBody>
      <dsp:txXfrm>
        <a:off x="8704467" y="1454355"/>
        <a:ext cx="1630011" cy="2213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BAB1B-BF94-4F40-BD04-9472A721D046}">
      <dsp:nvSpPr>
        <dsp:cNvPr id="0" name=""/>
        <dsp:cNvSpPr/>
      </dsp:nvSpPr>
      <dsp:spPr>
        <a:xfrm>
          <a:off x="0" y="4150553"/>
          <a:ext cx="6364224" cy="13623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that it can construct the DOM.</a:t>
          </a:r>
        </a:p>
      </dsp:txBody>
      <dsp:txXfrm>
        <a:off x="0" y="4150553"/>
        <a:ext cx="6364224" cy="1362304"/>
      </dsp:txXfrm>
    </dsp:sp>
    <dsp:sp modelId="{4605F028-3592-4243-A914-2F7DFEE78E2D}">
      <dsp:nvSpPr>
        <dsp:cNvPr id="0" name=""/>
        <dsp:cNvSpPr/>
      </dsp:nvSpPr>
      <dsp:spPr>
        <a:xfrm rot="10800000">
          <a:off x="0" y="2075763"/>
          <a:ext cx="6364224" cy="2095223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first step of this parsing process is to break down the HTML into tokens that represent start tags, end tags, and their contents. </a:t>
          </a:r>
        </a:p>
      </dsp:txBody>
      <dsp:txXfrm rot="10800000">
        <a:off x="0" y="2075763"/>
        <a:ext cx="6364224" cy="1361413"/>
      </dsp:txXfrm>
    </dsp:sp>
    <dsp:sp modelId="{5AF2E3DA-5C16-451A-9488-DF30DFE29B95}">
      <dsp:nvSpPr>
        <dsp:cNvPr id="0" name=""/>
        <dsp:cNvSpPr/>
      </dsp:nvSpPr>
      <dsp:spPr>
        <a:xfrm rot="10800000">
          <a:off x="0" y="974"/>
          <a:ext cx="6364224" cy="2095223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When the browser begins to receive the HTML data of a page over the network, it immediately sets its parser to work to convert the HTML into a Document Object Model (DOM).</a:t>
          </a:r>
        </a:p>
      </dsp:txBody>
      <dsp:txXfrm rot="10800000">
        <a:off x="0" y="974"/>
        <a:ext cx="6364224" cy="1361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362D2-1A07-43CD-8531-63C087B0BE95}">
      <dsp:nvSpPr>
        <dsp:cNvPr id="0" name=""/>
        <dsp:cNvSpPr/>
      </dsp:nvSpPr>
      <dsp:spPr>
        <a:xfrm>
          <a:off x="0" y="281376"/>
          <a:ext cx="6364224" cy="2426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When the parser comes across an external resource like a CSS or JavaScript file, it goes off to fetch those files. </a:t>
          </a:r>
        </a:p>
      </dsp:txBody>
      <dsp:txXfrm>
        <a:off x="118456" y="399832"/>
        <a:ext cx="6127312" cy="2189667"/>
      </dsp:txXfrm>
    </dsp:sp>
    <dsp:sp modelId="{172D3C48-B0DB-469F-8E58-A259C980AA41}">
      <dsp:nvSpPr>
        <dsp:cNvPr id="0" name=""/>
        <dsp:cNvSpPr/>
      </dsp:nvSpPr>
      <dsp:spPr>
        <a:xfrm>
          <a:off x="0" y="2805876"/>
          <a:ext cx="6364224" cy="24265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parser will continue as a CSS file is being loaded, although it will block rendering until it has been loaded and parsed.</a:t>
          </a:r>
        </a:p>
      </dsp:txBody>
      <dsp:txXfrm>
        <a:off x="118456" y="2924332"/>
        <a:ext cx="6127312" cy="2189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D2879-B259-4916-B5A8-9472BF4E80C8}">
      <dsp:nvSpPr>
        <dsp:cNvPr id="0" name=""/>
        <dsp:cNvSpPr/>
      </dsp:nvSpPr>
      <dsp:spPr>
        <a:xfrm>
          <a:off x="0" y="31329"/>
          <a:ext cx="10515600" cy="2089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Similar to HTML files and the DOM, when CSS files are loaded they must be parsed and converted to a tree - this time the CSSOM. </a:t>
          </a:r>
        </a:p>
      </dsp:txBody>
      <dsp:txXfrm>
        <a:off x="102007" y="133336"/>
        <a:ext cx="10311586" cy="1885605"/>
      </dsp:txXfrm>
    </dsp:sp>
    <dsp:sp modelId="{653545F9-52F7-4B83-898F-C2D9B1D34A3A}">
      <dsp:nvSpPr>
        <dsp:cNvPr id="0" name=""/>
        <dsp:cNvSpPr/>
      </dsp:nvSpPr>
      <dsp:spPr>
        <a:xfrm>
          <a:off x="0" y="2230389"/>
          <a:ext cx="10515600" cy="20896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It describes all of the CSS selectors on the page, their hierarchy and their properties.</a:t>
          </a:r>
        </a:p>
      </dsp:txBody>
      <dsp:txXfrm>
        <a:off x="102007" y="2332396"/>
        <a:ext cx="10311586" cy="18856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D2879-B259-4916-B5A8-9472BF4E80C8}">
      <dsp:nvSpPr>
        <dsp:cNvPr id="0" name=""/>
        <dsp:cNvSpPr/>
      </dsp:nvSpPr>
      <dsp:spPr>
        <a:xfrm>
          <a:off x="0" y="200619"/>
          <a:ext cx="10515600" cy="1924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How and when the JavaScript resources are loaded will determine exactly when this happens, but at some point, they will be parsed, compiled and executed. </a:t>
          </a:r>
        </a:p>
      </dsp:txBody>
      <dsp:txXfrm>
        <a:off x="93954" y="294573"/>
        <a:ext cx="10327692" cy="1736741"/>
      </dsp:txXfrm>
    </dsp:sp>
    <dsp:sp modelId="{653545F9-52F7-4B83-898F-C2D9B1D34A3A}">
      <dsp:nvSpPr>
        <dsp:cNvPr id="0" name=""/>
        <dsp:cNvSpPr/>
      </dsp:nvSpPr>
      <dsp:spPr>
        <a:xfrm>
          <a:off x="0" y="2226069"/>
          <a:ext cx="10515600" cy="19246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Different browsers have different JavaScript engines to perform this task</a:t>
          </a:r>
        </a:p>
      </dsp:txBody>
      <dsp:txXfrm>
        <a:off x="93954" y="2320023"/>
        <a:ext cx="10327692" cy="17367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F547D-71B3-45C2-91EA-3DDCC1391448}">
      <dsp:nvSpPr>
        <dsp:cNvPr id="0" name=""/>
        <dsp:cNvSpPr/>
      </dsp:nvSpPr>
      <dsp:spPr>
        <a:xfrm>
          <a:off x="0" y="151382"/>
          <a:ext cx="6364224" cy="16909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render tree is a combination of the DOM and CSSOM and represents everything that will be rendered onto the page. </a:t>
          </a:r>
        </a:p>
      </dsp:txBody>
      <dsp:txXfrm>
        <a:off x="82545" y="233927"/>
        <a:ext cx="6199134" cy="1525852"/>
      </dsp:txXfrm>
    </dsp:sp>
    <dsp:sp modelId="{0ECD0032-3AB7-4499-BBDF-6AF61DF22474}">
      <dsp:nvSpPr>
        <dsp:cNvPr id="0" name=""/>
        <dsp:cNvSpPr/>
      </dsp:nvSpPr>
      <dsp:spPr>
        <a:xfrm>
          <a:off x="0" y="1911444"/>
          <a:ext cx="6364224" cy="169094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That does not necessarily mean all nodes in the render tree will be visually present.</a:t>
          </a:r>
        </a:p>
      </dsp:txBody>
      <dsp:txXfrm>
        <a:off x="82545" y="1993989"/>
        <a:ext cx="6199134" cy="1525852"/>
      </dsp:txXfrm>
    </dsp:sp>
    <dsp:sp modelId="{76F4A81C-D541-4554-985A-BCF82583BE94}">
      <dsp:nvSpPr>
        <dsp:cNvPr id="0" name=""/>
        <dsp:cNvSpPr/>
      </dsp:nvSpPr>
      <dsp:spPr>
        <a:xfrm>
          <a:off x="0" y="3671507"/>
          <a:ext cx="6364224" cy="169094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example, nodes with styles of opacity: 0 or visibility: hidden will be included and may still be read by a screen reader etc., whereas those set to display: none will not be included.</a:t>
          </a:r>
        </a:p>
      </dsp:txBody>
      <dsp:txXfrm>
        <a:off x="82545" y="3754052"/>
        <a:ext cx="6199134" cy="15258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723F2-4560-4AB5-9074-595FAFC5F887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Now that we have a complete render tree the browser knows what to render, but not where to render it. </a:t>
          </a:r>
        </a:p>
      </dsp:txBody>
      <dsp:txXfrm>
        <a:off x="28038" y="28038"/>
        <a:ext cx="7298593" cy="901218"/>
      </dsp:txXfrm>
    </dsp:sp>
    <dsp:sp modelId="{5DC91452-1BEE-466E-8961-D5583BEF5ABC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Therefore, the layout of the page (i.e., every node's position and size) must be calculated.</a:t>
          </a:r>
        </a:p>
      </dsp:txBody>
      <dsp:txXfrm>
        <a:off x="732583" y="1159385"/>
        <a:ext cx="7029617" cy="901218"/>
      </dsp:txXfrm>
    </dsp:sp>
    <dsp:sp modelId="{7A336216-DFCB-4CE8-90F7-CF89E68963D0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rendering engine traverses the render tree, starting at the top and working down, calculating the coordinates at which each node should be displayed.</a:t>
          </a:r>
        </a:p>
      </dsp:txBody>
      <dsp:txXfrm>
        <a:off x="1426612" y="2290733"/>
        <a:ext cx="7040133" cy="901218"/>
      </dsp:txXfrm>
    </dsp:sp>
    <dsp:sp modelId="{797CA79B-EF85-4029-82B0-F2D6F9BDB2BC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Once that is complete, the final step is to take that layout information and paint the pixels to the screen.</a:t>
          </a:r>
        </a:p>
      </dsp:txBody>
      <dsp:txXfrm>
        <a:off x="2131157" y="3422081"/>
        <a:ext cx="7029617" cy="901218"/>
      </dsp:txXfrm>
    </dsp:sp>
    <dsp:sp modelId="{9764FD6E-48CB-4340-9415-C56403C666FA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6613371E-812B-4FC3-97A0-0A9ADA8896C7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8963862A-C4A6-4455-8147-1E5275D34293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01FD-16B5-421C-1103-99E2A024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62209-BE4D-9555-B885-FAA03E2F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0901-DAB7-D366-778C-7A5BAF19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A27D-F740-A2B0-5529-7F726A12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6329-FD57-088D-EA04-F22C348A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700F-8473-805F-1E0F-84623B10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89B6-C191-2DA2-029B-880C69BFE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3897-1B96-F696-AC6E-8CA6A8B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5FCD-8B67-E51C-2C83-0F8A2F0E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829B-705A-426B-0089-94F8D811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15B1E-A1EA-9E05-4D96-A4B084471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64A9-A4F1-3848-0820-E107D2DB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3402-B32F-3E35-2278-66FE38CB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A664-D204-1704-FB29-340CD5F9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BCE1-D600-3B45-D7C5-E24BC213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397-7255-18A0-E0D5-6191FA63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E42A-1018-4D15-8F76-3646250A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F360-3285-A147-3C75-C0E15ACD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356B-7051-9D9E-603D-9C204951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B04C-26C4-F9A3-3BE3-C99EA099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96E5-A41E-9787-4653-33DC80A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2796-4173-CAA1-42BE-8EFC8462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A37-C294-3B57-E6FE-A5560201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5122-20AA-E938-EB2E-ACF470E5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8AB5-AD90-7F34-8CF0-BB76B9B4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F829-A1C5-FAB6-848E-066913C7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6663-01D0-1995-F562-F362F605E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4F3A-9F58-9D56-4D0A-521614BC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183B0-3A7F-C17E-4CB9-79FE2ADE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F81D5-184B-5F29-B2E0-1228D721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3544-F76F-9C31-B624-E2ADF822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9592-1E4C-768D-65C7-8DCD4EC0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64AC-F5EF-A7A6-3508-BA3BF3C1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7315A-2BFD-F889-69C9-A5C1E07E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0EF16-31C3-101D-5390-48292EF71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63253-1A51-A2F0-EB0A-D4B69BDFF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BC74D-2F87-D93E-DFF1-23DAA9C3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E0088-7F36-A9F9-B6BC-C9F80405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4B06A-C8F4-625A-B7E8-985BA28D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42CF-15AA-3EB5-C69E-A596F2F7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3A4D0-2F14-D4CC-D0C3-903D2C07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3F59F-568C-372D-14F3-F217E6B0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DB45B-6685-6D70-503D-5737BE78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1C1B4-49C4-EFFA-2B08-B7D96E93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13EA8-58FD-A8C2-1A59-8A8052E9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C2461-E271-9BB0-5703-1C3336CA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21F6-9F99-DEAD-C65C-B1F0E40B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D97E-1CAE-3BB2-5D7E-1DFFCBF3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3962A-D266-B27F-6947-7B3802FF0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EF30C-F49A-F538-9704-6880C8AD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E4370-2FFA-98A6-98E3-CB0B118E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D032-D4C1-5F44-B861-33136C74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410A-F9E8-751D-597D-BC2FFDD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FE324-BB10-CAFE-38FB-2FDCA394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B9527-D592-E650-BE4D-3BB91BD7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6156-8175-9AB6-1ADC-A2B0B7FC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755E-5129-C7E9-7E22-A2D5D5B8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EC1B-9368-5531-4713-E10273F3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EEDC2-EEF6-4C59-34AE-C48FE015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CA9C1-2F73-184A-2367-CA17EF04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22B1-DC16-86CC-FE31-99DAAB2C1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567A-FC22-49E7-9676-B77A736E18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1969-7327-7FFF-DBC0-01989E340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4F29-A0F3-97D3-0E9F-666595BD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E9DA-5B6E-4876-9F5B-F3F3C73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6EF4C-55A8-588C-3A57-98577FF56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Browser Renders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2133D-78FE-09B5-6796-D61D0305C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meline of executing JavaScript in a web browser">
            <a:extLst>
              <a:ext uri="{FF2B5EF4-FFF2-40B4-BE49-F238E27FC236}">
                <a16:creationId xmlns:a16="http://schemas.microsoft.com/office/drawing/2014/main" id="{964071A8-BF42-4944-0384-A0838D33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4" y="359115"/>
            <a:ext cx="9554966" cy="632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1EF15-2FFC-B444-7BBA-2939D208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Merge DOM and CSSOM to construct the render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A152D2-DCFC-9CB6-4538-D0B148007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2916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88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erging the DOM and CSSOM to create a render tree in a web browser">
            <a:extLst>
              <a:ext uri="{FF2B5EF4-FFF2-40B4-BE49-F238E27FC236}">
                <a16:creationId xmlns:a16="http://schemas.microsoft.com/office/drawing/2014/main" id="{3DDA10BB-985F-3B48-DB02-DE35D100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87" y="318258"/>
            <a:ext cx="8824800" cy="622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7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B591574-3A24-DBA3-DF36-33C624383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b="20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247D6-6760-1F81-1555-DF607965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Calculate layout and paint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FED3DE-43CB-B17B-E0A7-6EA9B3EAA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321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90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alculating the layout and paint of a web page in a browser">
            <a:extLst>
              <a:ext uri="{FF2B5EF4-FFF2-40B4-BE49-F238E27FC236}">
                <a16:creationId xmlns:a16="http://schemas.microsoft.com/office/drawing/2014/main" id="{03BACA2B-7E34-F54C-638F-22041615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8" y="369182"/>
            <a:ext cx="7448764" cy="611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7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BB0D7EF-A7F3-6BEE-72B7-68F0E6E835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60387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7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9F556-6443-DB06-8E83-C39853AF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Roboto" panose="02000000000000000000" pitchFamily="2" charset="0"/>
              </a:rPr>
              <a:t>Start to parse the HTML</a:t>
            </a:r>
            <a:br>
              <a:rPr lang="en-US" sz="4000" b="0" i="0">
                <a:effectLst/>
                <a:latin typeface="Roboto" panose="02000000000000000000" pitchFamily="2" charset="0"/>
              </a:rPr>
            </a:b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9F5ECD-D714-34FA-4E50-36F46D60C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74697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1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ps involved in the parsing of HTML by a web browser">
            <a:extLst>
              <a:ext uri="{FF2B5EF4-FFF2-40B4-BE49-F238E27FC236}">
                <a16:creationId xmlns:a16="http://schemas.microsoft.com/office/drawing/2014/main" id="{84F09027-F6B7-920B-9A98-BE9669AA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21" y="238874"/>
            <a:ext cx="8773277" cy="63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5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F7A7-DD8C-BAF1-0CE6-EB6891E0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2. Fetch external 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88629C-99D9-79B8-B275-AB6445FA1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9819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23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tching CSS and JavaScript resources in a web browser">
            <a:extLst>
              <a:ext uri="{FF2B5EF4-FFF2-40B4-BE49-F238E27FC236}">
                <a16:creationId xmlns:a16="http://schemas.microsoft.com/office/drawing/2014/main" id="{79A2D497-66E0-C9A4-C6BA-AE02F434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0" y="474194"/>
            <a:ext cx="8382428" cy="59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00095E-2F60-C364-855F-C362BDD90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485F7-DBDE-ED17-EFF7-02E40AD9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Parse the CSS and build the CSSOM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1F7AD-C983-D1C4-B266-3021606DC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637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661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rsing CSS and building the CSSOM in a web browser">
            <a:extLst>
              <a:ext uri="{FF2B5EF4-FFF2-40B4-BE49-F238E27FC236}">
                <a16:creationId xmlns:a16="http://schemas.microsoft.com/office/drawing/2014/main" id="{D9C265EE-E582-4E59-BE16-59609A69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64" y="657545"/>
            <a:ext cx="7479923" cy="591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0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00095E-2F60-C364-855F-C362BDD90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485F7-DBDE-ED17-EFF7-02E40AD9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Execute the JavaScript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1F7AD-C983-D1C4-B266-3021606DC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365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43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How Browser Renders HTML</vt:lpstr>
      <vt:lpstr>PowerPoint Presentation</vt:lpstr>
      <vt:lpstr>Start to parse the HTML </vt:lpstr>
      <vt:lpstr>PowerPoint Presentation</vt:lpstr>
      <vt:lpstr>2. Fetch external resources</vt:lpstr>
      <vt:lpstr>PowerPoint Presentation</vt:lpstr>
      <vt:lpstr>Parse the CSS and build the CSSOM</vt:lpstr>
      <vt:lpstr>PowerPoint Presentation</vt:lpstr>
      <vt:lpstr>Execute the JavaScript</vt:lpstr>
      <vt:lpstr>PowerPoint Presentation</vt:lpstr>
      <vt:lpstr>Merge DOM and CSSOM to construct the render tree</vt:lpstr>
      <vt:lpstr>PowerPoint Presentation</vt:lpstr>
      <vt:lpstr>Calculate layout and paint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Browser Renders HTML</dc:title>
  <dc:creator>Sravya, S</dc:creator>
  <cp:lastModifiedBy>Sravya, S</cp:lastModifiedBy>
  <cp:revision>1</cp:revision>
  <dcterms:created xsi:type="dcterms:W3CDTF">2023-07-04T10:04:17Z</dcterms:created>
  <dcterms:modified xsi:type="dcterms:W3CDTF">2023-07-04T10:29:55Z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2023-07-04T10:04:17Z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a95be6c5-4399-4cdc-b3a5-e4363b3075b4</vt:lpwstr>
  </property>
  <property fmtid="{D5CDD505-2E9C-101B-9397-08002B2CF9AE}" pid="8" name="MSIP_Label_ea60d57e-af5b-4752-ac57-3e4f28ca11dc_ContentBits">
    <vt:lpwstr>0</vt:lpwstr>
  </property>
</Properties>
</file>