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BA89-1649-DD25-DE05-65801B124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E34BC-B968-ADC1-E255-1054398DF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0B47-9C87-B552-91D2-17C38ED2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4B04-1EC3-FA2E-304A-9071A0E2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1D11-0FFA-D301-1B5C-1A85620B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8C39-965A-5108-34DF-59F42774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5EA9-01AA-59AF-2CB2-F430A5DD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DD95-C8EB-7B00-38ED-49656AA7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05C7-7696-9F51-ECA7-6A777FDD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A854-F4C2-B011-65EA-1AD71931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A75F4-3B88-0507-6C4F-79974539C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60F61-6BE9-2BD3-6691-BC53DCF3F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49B1-D841-B02B-DD26-62F6A8AB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C524-AFF6-E932-6720-BC3E77F6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0122-506D-6E86-3B45-8AE5377A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9C4-3B2B-1C0D-C9DF-2DACDB8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DFE8-3205-206A-3AD2-B9546E63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297F-DC21-EFDA-0386-9C711DB6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A7D4-05F2-A8EC-C4A3-41CE9B49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48E68-7C68-4462-D606-BC043CAE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6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09EA-E3D5-46E1-43D5-D60C381E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F6FDC-C3AF-2A42-6002-9FB4CA55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6CE0-18CE-91D3-6F58-CE3D18D0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B3015-C884-72CB-BA12-6079830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8C918-7DC9-DF0F-11D7-ED27702B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C058-86C3-43EE-D3DE-AE30E116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9BC68-BA41-7C14-E6C7-1A8A3F686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F5280-3E5D-DDDA-AE0F-0D090D4CC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B68FF-5B01-DF9D-35D9-6DC20444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316C-60F5-02C5-32DA-62C68633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D0822-B66F-D84C-6C40-92F728D1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4728-3CE8-31F2-D339-89E49D3D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618-32B1-E840-2540-2338FC18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07291-15B2-5D3A-C14E-E9C07D3A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F9B12-4630-447D-3CC8-1E2BB3C99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7A6AA-40E0-6E5E-7E71-4EF62CFA8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DCB63-03EF-CF8B-95FB-70B27C35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BD9F8-83DC-FCB5-F6C0-63B36129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068D3-5CD2-1BF1-A3F7-C695826D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18F1-5A6F-3C8B-8305-EA254A2B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9E1DE-4817-097B-3569-E0E5AFEA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1CFFA-5A43-39DA-526B-3E13E8CE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E4830-C44E-5C63-2E5F-1145C247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3F5A1-08CB-9C37-DCE2-39487AF8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771C4-F805-F2F4-9BDA-F31ABBC6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B1565-84D4-939B-630E-31D908A4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FD0D-774A-23A4-1E70-F09DD391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D7FC-594D-9233-E28C-44E6EF04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A5612-C130-9056-7788-DC6957CD9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B639-F71F-797E-901A-70474F7A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2BD9D-D87C-BA3D-C449-2CF45BD4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4F7CE-4AD4-242A-8866-7FECA0DA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8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846-9B4E-8E1B-64FE-53056E84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6C9D0-E9A5-CA05-CBC5-57D8A712A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7022C-94B8-327C-9DDE-E63F1C7F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DEA97-BD6E-A261-F4FC-5335F9BF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F2E3-534D-CC78-3D39-CF14B958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FE881-442D-91B6-08F0-C41F0AB0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B17D6-ECB7-8EF6-9759-9EF0C535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9B163-F7A8-FA34-E026-C7054853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0481-BFA8-F76C-DA5C-037094DA7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C803-CCB1-42B6-8DA3-90970CAD7B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38C6-24D4-2C08-8996-BAF3C7C18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3592-ABA5-0FF6-E8C3-B39FBFC93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53D8-96A0-4A5B-A897-EC5C9C5B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302E-2504-5B62-672B-127B82BD3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C8B7A-C538-C3B6-0D65-9B9335333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9E18-0663-F117-EDAF-FE72D0C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-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7A6D-9B71-8BB3-09E0-2E37630A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extend feature acts as a pseudo class which extends other selector's styles in one selector by using: extend selector.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B90D6-CFD1-A944-8968-918D03EE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6102"/>
            <a:ext cx="4180610" cy="3746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890CD-0293-A686-CE20-E154B867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366" y="2835550"/>
            <a:ext cx="3405351" cy="37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8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12F1-A7F1-6C13-75B8-B409C8B5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LESS – Merge Comma</a:t>
            </a:r>
            <a:b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6920-8954-4C6A-872E-E4865504B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feature in LESS allows the addition of values to comma or space separated list from multiple properties using a single property. It can be used for background and transform properties.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FD0AF-FF73-0B95-D394-C90FFC75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" y="3122295"/>
            <a:ext cx="5133975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58C73-20DD-B8E8-1695-28035DA2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3673317"/>
            <a:ext cx="6124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3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3BBA-57CA-3537-50E7-6C877928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LESS - Merge Space</a:t>
            </a:r>
            <a:b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CB67-0ADB-9848-3696-E477EC83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Merge Space feature adds property value with space.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F11E8-7B26-3CBD-DBE7-1D144E45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35" y="2736532"/>
            <a:ext cx="3981450" cy="3305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28A32-4763-CE26-0E4D-47F43901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92" y="2725102"/>
            <a:ext cx="5181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E06C-2A9D-133C-B26A-17614708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AA9A-AEAA-9EAE-4801-11EB18E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866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LESS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stands for Leaner Style Sheets. It is a backward-compatible language extension for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CSS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LESS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was designed by Alexis Sellier in 2009. LESS is an open-source. The first version of LESS was written in Ruby; in the later versions, the use of Ruby was replaced by JavaScript.</a:t>
            </a:r>
          </a:p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LESS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 is designed in JavaScript and also created to be used in live, which compiles faster than other CSS pre-processors.</a:t>
            </a:r>
          </a:p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LESS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 keeps your code in modular way which is really important by making it readable and easily changeable.</a:t>
            </a: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Faster maintenance can be achieved by the use of </a:t>
            </a:r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LESS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 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0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E5E1-B1E9-CA98-1B13-594B74A0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Installation of LESS</a:t>
            </a: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D10E-CD84-604E-BF7F-59B7E924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We need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NodeJs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to run LESS examples. To download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NodeJs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open the link </a:t>
            </a:r>
            <a:r>
              <a:rPr lang="en-US" b="0" i="0" u="none" strike="noStrike" dirty="0">
                <a:solidFill>
                  <a:srgbClr val="40A944"/>
                </a:solidFill>
                <a:effectLst/>
                <a:latin typeface="Nunito" pitchFamily="2" charset="0"/>
                <a:hlinkClick r:id="rId2"/>
              </a:rPr>
              <a:t>https://nodejs.org/en/</a:t>
            </a:r>
            <a:endParaRPr lang="en-US" b="0" i="0" u="none" strike="noStrike" dirty="0">
              <a:solidFill>
                <a:srgbClr val="40A944"/>
              </a:solidFill>
              <a:effectLst/>
              <a:latin typeface="Nunito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Run the setup to install the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 pitchFamily="2" charset="0"/>
              </a:rPr>
              <a:t>Node.js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on your system.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Next, Install LESS on the server via NPM (Node Package Manager). Run the following command in the command prompt.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compile Less file into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run the following.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83406-9987-8FAE-310B-ED57DB8E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60" y="4442083"/>
            <a:ext cx="4393755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553F0-1C74-6440-A935-C2E103256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661" y="5768975"/>
            <a:ext cx="4393754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0F0B-BDD4-8702-D63C-0B6E5404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365D"/>
                </a:solidFill>
                <a:effectLst/>
                <a:latin typeface="Oxygen" panose="020B0604020202020204" pitchFamily="2" charset="0"/>
              </a:rPr>
              <a:t>Variables</a:t>
            </a:r>
            <a:br>
              <a:rPr lang="en-US" b="0" i="0" dirty="0">
                <a:solidFill>
                  <a:srgbClr val="1D365D"/>
                </a:solidFill>
                <a:effectLst/>
                <a:latin typeface="Oxygen" panose="020B0604020202020204" pitchFamily="2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02A88-6D9F-4F20-4478-AA0587FC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86870"/>
            <a:ext cx="4411285" cy="22919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95BE40-F4B3-32FE-29FB-EEA63BE33F40}"/>
              </a:ext>
            </a:extLst>
          </p:cNvPr>
          <p:cNvSpPr txBox="1"/>
          <p:nvPr/>
        </p:nvSpPr>
        <p:spPr>
          <a:xfrm>
            <a:off x="740092" y="1425833"/>
            <a:ext cx="10884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Less variables are defined with a symbol @ and the values are assigned in the variable with a colon ( : ). Variables are actually "constants" in that they can only be defined once.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03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46BA-7C53-D1C1-1B57-C39A89DF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</a:br>
            <a:r>
              <a:rPr lang="en-US" b="0" i="0" dirty="0" err="1">
                <a:solidFill>
                  <a:srgbClr val="1D365D"/>
                </a:solidFill>
                <a:effectLst/>
                <a:latin typeface="Oxygen" panose="02000503000000000000" pitchFamily="2" charset="0"/>
              </a:rPr>
              <a:t>Mixins</a:t>
            </a:r>
            <a:b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DBE1-A92E-3090-7435-1C5B78D8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010"/>
            <a:ext cx="10515600" cy="4953953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 err="1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Mixins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 are a way of including ("mixing in") a bunch of properties from one rule-set into another rule-set.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So say we have the following class: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496D5-1BF6-E2B2-9E33-02775146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124" y="2124075"/>
            <a:ext cx="4038600" cy="130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C7A3F-330C-7285-2B62-ACB561CBB7BA}"/>
              </a:ext>
            </a:extLst>
          </p:cNvPr>
          <p:cNvSpPr txBox="1"/>
          <p:nvPr/>
        </p:nvSpPr>
        <p:spPr>
          <a:xfrm>
            <a:off x="4846320" y="4480431"/>
            <a:ext cx="6507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And we want to use these properties inside other rule-sets. Well, we just have to drop in the name of the class where we want the properties, like so: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6A7B5-FCD3-DB8C-C927-AF4657BE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82" y="3988346"/>
            <a:ext cx="3519488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14FA-2548-80FA-C3B3-7F0114D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</a:br>
            <a: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  <a:t>Nesting</a:t>
            </a:r>
            <a:b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CAC8-C5C9-49C2-3FA0-DA82AF40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US" dirty="0"/>
              <a:t>Let's say we have the</a:t>
            </a:r>
          </a:p>
          <a:p>
            <a:pPr marL="0" indent="0">
              <a:buNone/>
            </a:pPr>
            <a:r>
              <a:rPr lang="en-US" dirty="0"/>
              <a:t> following CSS: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60447-EC97-0816-970D-BE3F9C62F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90" y="365125"/>
            <a:ext cx="4090035" cy="2505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0D903-42B8-B342-372A-490085873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28" y="3331845"/>
            <a:ext cx="4414345" cy="2695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E2470-DAA1-250D-A364-37ACF1CB6349}"/>
              </a:ext>
            </a:extLst>
          </p:cNvPr>
          <p:cNvSpPr txBox="1"/>
          <p:nvPr/>
        </p:nvSpPr>
        <p:spPr>
          <a:xfrm>
            <a:off x="6244590" y="3877250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In Less, we can also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write it this way: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8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711-D7AD-4C2A-70EA-3D7DC38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285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</a:br>
            <a: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  <a:t>Scope</a:t>
            </a:r>
            <a:b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44B3-EEC8-F07F-059C-B08B7D98C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990" y="994410"/>
            <a:ext cx="5619750" cy="245744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Scope in Less is very similar to that of CSS.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Variables and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mixins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 are first looked for locally, and if they aren't found, it's inherited from the "parent" scope.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EEACE-2110-9217-3036-CF0DFF34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183005"/>
            <a:ext cx="3974060" cy="2457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FEB69F-F257-CE04-E375-3850B9A5B1A0}"/>
              </a:ext>
            </a:extLst>
          </p:cNvPr>
          <p:cNvSpPr txBox="1"/>
          <p:nvPr/>
        </p:nvSpPr>
        <p:spPr>
          <a:xfrm>
            <a:off x="510540" y="4267812"/>
            <a:ext cx="56197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Oxygen" panose="02000503000000000000" pitchFamily="2" charset="0"/>
              </a:rPr>
              <a:t>M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ixin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 and variable definitions do not have to be placed before a line where they are referenced.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So the following Less code is identical to the previous example: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84D0D-C21A-16CE-DD67-01536254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4" y="3980009"/>
            <a:ext cx="4417696" cy="2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C9AB-0B17-8966-EB50-C43063A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LESS - Selectors</a:t>
            </a:r>
            <a:b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B2AA-3CB8-0F87-4A33-B3E17040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860"/>
            <a:ext cx="10515600" cy="501110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selector can reference any variable and it is built during the compile time. The variable name must be placed inside the curly braces(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 { } 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) prefixed with 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@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symbol.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EAB1D-9757-C69B-CBD7-251CDEB9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48" y="3035256"/>
            <a:ext cx="4141155" cy="2808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5A046-EF35-3862-A89D-15BFF4C7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21" y="3035256"/>
            <a:ext cx="4741449" cy="27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8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C8E9-DFBB-4AFF-1DDA-327FA14C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Less - </a:t>
            </a:r>
            <a: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  <a:t>Importing</a:t>
            </a:r>
            <a:br>
              <a:rPr lang="en-US" b="0" i="0" dirty="0">
                <a:solidFill>
                  <a:srgbClr val="1D365D"/>
                </a:solidFill>
                <a:effectLst/>
                <a:latin typeface="Oxygen" panose="02000503000000000000" pitchFamily="2" charset="0"/>
              </a:rPr>
            </a:br>
            <a:br>
              <a:rPr lang="en-US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9DD5-33EC-CA8C-DA01-3EBCC585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/>
          <a:lstStyle/>
          <a:p>
            <a:r>
              <a:rPr lang="en-US" dirty="0"/>
              <a:t>You can import a .less file, and all the variables in it will be available. The extension is optionally specified for .less files.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EFB6E-3882-61AA-3C6F-D100FA87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27" y="1901380"/>
            <a:ext cx="3163942" cy="583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BBBD5-617C-CC57-DD6E-9F26F6DE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29" y="2807843"/>
            <a:ext cx="2800350" cy="3571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C3A25-5ABB-1FCD-DFB4-A2F8046A7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128" y="2807842"/>
            <a:ext cx="2933700" cy="3685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6E59FB-2864-DFF2-0712-E601F7B6D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100" y="1901380"/>
            <a:ext cx="3314700" cy="48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3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540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Heebo</vt:lpstr>
      <vt:lpstr>inter-regular</vt:lpstr>
      <vt:lpstr>Nunito</vt:lpstr>
      <vt:lpstr>Oxygen</vt:lpstr>
      <vt:lpstr>Office Theme</vt:lpstr>
      <vt:lpstr>LESS</vt:lpstr>
      <vt:lpstr>What IS LESS</vt:lpstr>
      <vt:lpstr>Installation of LESS </vt:lpstr>
      <vt:lpstr>Variables </vt:lpstr>
      <vt:lpstr> Mixins </vt:lpstr>
      <vt:lpstr> Nesting </vt:lpstr>
      <vt:lpstr> Scope </vt:lpstr>
      <vt:lpstr>LESS - Selectors </vt:lpstr>
      <vt:lpstr>Less - Importing  </vt:lpstr>
      <vt:lpstr>LESS - Extend</vt:lpstr>
      <vt:lpstr>LESS – Merge Comma </vt:lpstr>
      <vt:lpstr>LESS - Merge Space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</dc:title>
  <dc:creator>Sravya, S</dc:creator>
  <cp:lastModifiedBy>Sravya, S</cp:lastModifiedBy>
  <cp:revision>3</cp:revision>
  <dcterms:created xsi:type="dcterms:W3CDTF">2023-07-22T05:19:42Z</dcterms:created>
  <dcterms:modified xsi:type="dcterms:W3CDTF">2023-07-26T07:00:55Z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2023-07-22T05:19:44Z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8a5a4482-c24b-40b2-8316-928734987c9e</vt:lpwstr>
  </property>
  <property fmtid="{D5CDD505-2E9C-101B-9397-08002B2CF9AE}" pid="8" name="MSIP_Label_ea60d57e-af5b-4752-ac57-3e4f28ca11dc_ContentBits">
    <vt:lpwstr>0</vt:lpwstr>
  </property>
</Properties>
</file>