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0"/>
  </p:notesMasterIdLst>
  <p:sldIdLst>
    <p:sldId id="258" r:id="rId2"/>
    <p:sldId id="259" r:id="rId3"/>
    <p:sldId id="260" r:id="rId4"/>
    <p:sldId id="261" r:id="rId5"/>
    <p:sldId id="284" r:id="rId6"/>
    <p:sldId id="262" r:id="rId7"/>
    <p:sldId id="264" r:id="rId8"/>
    <p:sldId id="266" r:id="rId9"/>
    <p:sldId id="269" r:id="rId10"/>
    <p:sldId id="285" r:id="rId11"/>
    <p:sldId id="270" r:id="rId12"/>
    <p:sldId id="271" r:id="rId13"/>
    <p:sldId id="286" r:id="rId14"/>
    <p:sldId id="287" r:id="rId15"/>
    <p:sldId id="273" r:id="rId16"/>
    <p:sldId id="288" r:id="rId17"/>
    <p:sldId id="289" r:id="rId18"/>
    <p:sldId id="292" r:id="rId19"/>
    <p:sldId id="275" r:id="rId20"/>
    <p:sldId id="276" r:id="rId21"/>
    <p:sldId id="277" r:id="rId22"/>
    <p:sldId id="278" r:id="rId23"/>
    <p:sldId id="290" r:id="rId24"/>
    <p:sldId id="279" r:id="rId25"/>
    <p:sldId id="280" r:id="rId26"/>
    <p:sldId id="281" r:id="rId27"/>
    <p:sldId id="291" r:id="rId28"/>
    <p:sldId id="27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95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45"/>
    <p:restoredTop sz="94716"/>
  </p:normalViewPr>
  <p:slideViewPr>
    <p:cSldViewPr snapToGrid="0">
      <p:cViewPr varScale="1">
        <p:scale>
          <a:sx n="105" d="100"/>
          <a:sy n="105" d="100"/>
        </p:scale>
        <p:origin x="8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1T11:58:57.126"/>
    </inkml:context>
    <inkml:brush xml:id="br0">
      <inkml:brushProperty name="width" value="0.1" units="cm"/>
      <inkml:brushProperty name="height" value="0.1" units="cm"/>
    </inkml:brush>
  </inkml:definitions>
  <inkml:trace contextRef="#ctx0" brushRef="#br0">112 30 24575,'88'0'0,"35"2"0,185-23 0,-248 15 0,115 5 0,-85 3 0,-48 0 0,-1 2 0,64 15 0,46 4 0,-124-19 0,1 1 0,39 12 0,-52-12 0,1 0 0,0-1 0,0 0 0,1-1 0,-1-1 0,1-1 0,-1 0 0,1-2 0,-1 1 0,22-5 0,-37 5 0,-1 0 0,0 0 0,0 0 0,1 0 0,-1 0 0,0 0 0,1 0 0,-1 0 0,0 0 0,1 0 0,-1 0 0,0 0 0,0 0 0,1 0 0,-1 0 0,0 0 0,1 0 0,-1 0 0,0-1 0,0 1 0,1 0 0,-1 0 0,0 0 0,0 0 0,1-1 0,-1 1 0,0 0 0,0 0 0,0-1 0,1 1 0,-1 0 0,0 0 0,0-1 0,0 1 0,0 0 0,0-1 0,1 1 0,-1 0 0,0 0 0,0-1 0,0 1 0,0-1 0,-15-4 0,-26 0 0,-545 2 0,292 6 0,124-1 0,-184-5 0,341 1 0,1 0 0,-1-2 0,1 1 0,0-1 0,-12-6 0,-44-13 0,55 21 0,38 8 0,46 6 0,10-8 0,1-4 0,0-3 0,0-4 0,89-20 0,-83 17 0,1 5 0,118 7 0,-58 1 0,226-3-1365,-340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1T11:59:04.979"/>
    </inkml:context>
    <inkml:brush xml:id="br0">
      <inkml:brushProperty name="width" value="0.1" units="cm"/>
      <inkml:brushProperty name="height" value="0.1" units="cm"/>
    </inkml:brush>
  </inkml:definitions>
  <inkml:trace contextRef="#ctx0" brushRef="#br0">65 1 24575,'789'0'0,"-768"1"0,-1 1 0,0 2 0,0 0 0,33 11 0,-31-8 0,-1-1 0,1-1 0,37 3 0,50 4 0,-67-6 0,56 1 0,790-8 0,-866 4 0,-22-2 0,0-1 0,1 0 0,-1 0 0,0 0 0,0 1 0,0-1 0,0 0 0,0 0 0,0 0 0,0 1 0,0-1 0,0 0 0,0 0 0,0 0 0,0 1 0,0-1 0,0 0 0,0 0 0,0 0 0,0 1 0,0-1 0,0 0 0,0 0 0,-1 0 0,1 1 0,0-1 0,0 0 0,0 0 0,0 0 0,0 0 0,0 1 0,-1-1 0,1 0 0,0 0 0,0 0 0,0 0 0,0 0 0,-1 0 0,1 0 0,0 0 0,0 1 0,0-1 0,-1 0 0,1 0 0,0 0 0,-39 12 0,-65-5 0,-122-8 0,75-2 0,-417 3 0,549 1 0,0 1 0,-35 8 0,33-5 0,1-2 0,-28 3 0,-535-5 0,281-3 0,292 2 0,0-1 0,0-1 0,0 1 0,-18-7 0,26 8 0,-1-1 0,1 1 0,0-1 0,0 0 0,-1 0 0,1 0 0,0 0 0,0 0 0,0 0 0,0-1 0,0 1 0,0-1 0,1 1 0,-1-1 0,0 0 0,1 0 0,-1 0 0,1 0 0,0 0 0,-1 0 0,1 0 0,0 0 0,0 0 0,1-1 0,-2-3 0,2 5 0,0 0 0,1 0 0,-1 0 0,0 0 0,1 1 0,-1-1 0,0 0 0,1 0 0,-1 0 0,1 1 0,0-1 0,-1 0 0,1 1 0,-1-1 0,1 0 0,0 1 0,0-1 0,-1 1 0,1-1 0,0 1 0,0-1 0,0 1 0,-1 0 0,1-1 0,1 1 0,29-8 0,-21 5 0,25-5 0,0 2 0,0 1 0,0 2 0,1 1 0,-1 1 0,0 2 0,61 10 0,-11 6 0,162 55 0,-193-56 0,0-2 0,1-3 0,1-2 0,65 2 0,230-11 0,-156-4 0,311 4-1365,-484 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1T11:59:17.667"/>
    </inkml:context>
    <inkml:brush xml:id="br0">
      <inkml:brushProperty name="width" value="0.1" units="cm"/>
      <inkml:brushProperty name="height" value="0.1" units="cm"/>
    </inkml:brush>
  </inkml:definitions>
  <inkml:trace contextRef="#ctx0" brushRef="#br0">0 103 24575,'9'-6'0,"0"1"0,0 1 0,0 0 0,1 0 0,-1 1 0,1 0 0,0 1 0,0 0 0,17-1 0,6-3 0,45-8 0,0 3 0,83 0 0,162 11 0,-133 3 0,94-23 0,-274 19 0,-7 1 0,8-1 0,1-1 0,-1 2 0,0 0 0,0 0 0,22 4 0,-31-3 0,1-1 0,-1 1 0,0 0 0,1 0 0,-1 0 0,0 0 0,0 1 0,0-1 0,0 0 0,0 1 0,0 0 0,-1-1 0,1 1 0,0 0 0,-1 0 0,1 0 0,-1 0 0,0 0 0,0 0 0,0 0 0,0 0 0,0 1 0,0-1 0,0 0 0,-1 1 0,1-1 0,-1 1 0,0-1 0,0 0 0,0 1 0,0-1 0,0 1 0,-1 2 0,0-1 0,1-1 0,-1 0 0,-1 1 0,1-1 0,0 0 0,-1 0 0,0 0 0,0 0 0,1 0 0,-2-1 0,1 1 0,0 0 0,-1-1 0,1 0 0,-1 1 0,1-1 0,-1 0 0,0 0 0,0-1 0,0 1 0,0-1 0,0 1 0,-5 0 0,-12 6 0,0-2 0,-32 7 0,40-11 0,-56 8 0,-1-2 0,0-4 0,-113-7 0,38 0 0,79 3 0,-19 1 0,-149-17 0,193 10 0,15 3 0,0-1 0,0-1 0,-37-12 0,61 16 0,0 1 0,0 0 0,0 0 0,0-1 0,0 1 0,0 0 0,0-1 0,0 1 0,0-1 0,0 1 0,1-1 0,-1 0 0,0 1 0,0-1 0,0 0 0,1 1 0,-1-1 0,0 0 0,1 0 0,-1 0 0,0 0 0,1 0 0,-1 0 0,1 0 0,0 0 0,-1 0 0,1-2 0,0 2 0,1 0 0,0-1 0,-1 1 0,1 0 0,0 0 0,0 0 0,0 0 0,0 0 0,0 0 0,0 0 0,0 0 0,1 0 0,-1 0 0,0 1 0,0-1 0,1 0 0,0 0 0,64-20 0,-20 13 0,1 3 0,83 0 0,49-4 0,70-27 0,-226 34 0,0 0 0,0 1 0,0 1 0,0 1 0,0 1 0,0 1 0,28 7 0,-33-6-455,0-1 0,36 1 0,-33-3-6371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1T11:59:26.932"/>
    </inkml:context>
    <inkml:brush xml:id="br0">
      <inkml:brushProperty name="width" value="0.1" units="cm"/>
      <inkml:brushProperty name="height" value="0.1" units="cm"/>
    </inkml:brush>
  </inkml:definitions>
  <inkml:trace contextRef="#ctx0" brushRef="#br0">0 104 24575,'1907'0'0,"-1876"4"0,0 0 0,0 2 0,-1 1 0,0 2 0,35 14 0,-41-14 0,-18-8 0,0 1 0,0 0 0,-1 1 0,0 0 0,1 0 0,-1 0 0,0 0 0,0 1 0,-1 0 0,8 7 0,-11-9 0,0-1 0,0 0 0,0 1 0,0-1 0,-1 0 0,1 1 0,-1-1 0,1 1 0,-1-1 0,1 1 0,-1-1 0,0 1 0,0 0 0,0-1 0,0 1 0,0-1 0,-1 4 0,1-3 0,-1 1 0,-1 0 0,1 0 0,0-1 0,-1 1 0,1 0 0,-1-1 0,0 0 0,0 1 0,0-1 0,0 0 0,-3 3 0,-4 2 0,0 0 0,0-1 0,-1 0 0,0 0 0,0-1 0,0-1 0,0 1 0,-21 4 0,-6-1 0,-50 5 0,51-9 0,-54 13 0,40-4 0,-1-2 0,0-3 0,-1-1 0,-92-1 0,-588-8 0,700 0 0,-55-9 0,-23-3 0,93 12 0,0 0 0,0-2 0,1 0 0,-1-1 0,1-1 0,-20-9 0,-39-14 0,38 18 0,0-1 0,-59-30 0,95 41 0,0 1 0,0-1 0,0 1 0,0-1 0,0 1 0,0-1 0,0 1 0,0-1 0,0 0 0,0 0 0,0 1 0,1-1 0,-1 0 0,0 0 0,0 0 0,1 0 0,-1 0 0,1 0 0,-1 0 0,1 0 0,-1 0 0,1 0 0,0 0 0,-1 0 0,1 0 0,0-1 0,0 1 0,0-2 0,0 2 0,1-1 0,0 0 0,0 0 0,0 1 0,0-1 0,0 0 0,1 1 0,-1-1 0,0 1 0,1 0 0,-1-1 0,1 1 0,-1 0 0,1 0 0,1-1 0,9-5 0,1 1 0,-1 1 0,24-8 0,4 5 0,-1 2 0,1 2 0,0 1 0,0 2 0,53 6 0,13-2 0,342-3 0,-432-2 0,0 0 0,-1 0 0,1-2 0,-1 0 0,0 0 0,24-12 0,43-11 0,-26 17 0,82-4 0,-45 6 0,42-2 0,-69 6 0,104-18 0,-125 13 0,1 1 0,0 3 0,0 2 0,73 4 0,-117-1 0,0 0 0,0 0 0,1 0 0,-1 0 0,0 1 0,0-1 0,0 1 0,0-1 0,0 1 0,0 0 0,0 0 0,0 0 0,0 0 0,-1 0 0,1 0 0,0 0 0,-1 1 0,1-1 0,0 1 0,-1-1 0,0 1 0,3 3 0,-4-3 0,1 0 0,-1 0 0,0 0 0,0 0 0,0 0 0,0 0 0,0 0 0,-1 0 0,1 0 0,-1 0 0,1 0 0,-1 0 0,0 0 0,0 0 0,1-1 0,-1 1 0,0 0 0,-1 0 0,1-1 0,0 1 0,0-1 0,-1 1 0,1-1 0,-3 2 0,-9 9 0,0 0 0,0-1 0,-1-1 0,-1 0 0,0-1 0,0-1 0,-1 0 0,0-1 0,-22 7 0,-1-3 0,0-2 0,-79 8 0,40-9 0,-100 6 0,33-13 0,-139-4 0,98-22 0,129 15 0,-113-6 0,118 9 0,52 7 0,-1 0 0,1 0 0,0 0 0,0 0 0,0 0 0,0 0 0,0 0 0,-1 0 0,1 0 0,0 0 0,0 0 0,0 0 0,0 0 0,0 0 0,-1 0 0,1 0 0,0 0 0,0 0 0,0 0 0,0 0 0,0 0 0,0 0 0,-1-1 0,1 1 0,0 0 0,0 0 0,0 0 0,0 0 0,0 0 0,0 0 0,0 0 0,0-1 0,0 1 0,-1 0 0,1 0 0,0 0 0,0 0 0,0 0 0,0-1 0,0 1 0,0 0 0,0 0 0,0 0 0,0 0 0,0 0 0,0-1 0,0 1 0,0 0 0,0 0 0,0 0 0,0 0 0,0 0 0,1-1 0,-1 1 0,0 0 0,0 0 0,0 0 0,0 0 0,0 0 0,0 0 0,0 0 0,0-1 0,0 1 0,1 0 0,-1 0 0,0 0 0,0 0 0,0 0 0,0 0 0,31-6 0,548-2 0,-334 11 0,-218-3 0,-17 0 0,-12 0 0,-612 40 0,64-1 0,1430-42 0,-852 1 0,1-1 0,-1-1 0,41-12 0,-35 8 0,62-8 0,15 2 0,-72 8 0,-1 2 0,1 1 0,47 3 0,-65 6 0,-29 4 0,-38 11 0,38-18 0,-108 36 0,-232 45 0,228-59 0,40-9 0,-1-4 0,1-4 0,-140-2 0,-171-7-1365,370 1-5461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F943D9-EB9B-F146-9540-09A54E526EC4}" type="datetimeFigureOut">
              <a:rPr lang="en-US" smtClean="0"/>
              <a:t>3/23/2023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D52541-BE96-1746-BB81-79CE85C4C029}" type="slidenum">
              <a:rPr lang="en-US" smtClean="0"/>
              <a:t>‹#›</a:t>
            </a:fld>
            <a:endParaRPr lang="en-US"/>
          </a:p>
        </p:txBody>
      </p:sp>
    </p:spTree>
    <p:extLst>
      <p:ext uri="{BB962C8B-B14F-4D97-AF65-F5344CB8AC3E}">
        <p14:creationId xmlns:p14="http://schemas.microsoft.com/office/powerpoint/2010/main" val="1808914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1" dirty="0">
                <a:solidFill>
                  <a:srgbClr val="212121"/>
                </a:solidFill>
                <a:effectLst/>
                <a:latin typeface="-apple-system"/>
              </a:rPr>
              <a:t>The escrow agreement is a financial agreement in which a third party holds the financial payment between two parties. A third party is an independent person who holds the funds to ensure the security of the transaction.</a:t>
            </a:r>
            <a:endParaRPr lang="en-IN" dirty="0"/>
          </a:p>
        </p:txBody>
      </p:sp>
      <p:sp>
        <p:nvSpPr>
          <p:cNvPr id="4" name="Slide Number Placeholder 3"/>
          <p:cNvSpPr>
            <a:spLocks noGrp="1"/>
          </p:cNvSpPr>
          <p:nvPr>
            <p:ph type="sldNum" sz="quarter" idx="5"/>
          </p:nvPr>
        </p:nvSpPr>
        <p:spPr/>
        <p:txBody>
          <a:bodyPr/>
          <a:lstStyle/>
          <a:p>
            <a:fld id="{8DD52541-BE96-1746-BB81-79CE85C4C029}" type="slidenum">
              <a:rPr lang="en-US" smtClean="0"/>
              <a:t>26</a:t>
            </a:fld>
            <a:endParaRPr lang="en-US"/>
          </a:p>
        </p:txBody>
      </p:sp>
    </p:spTree>
    <p:extLst>
      <p:ext uri="{BB962C8B-B14F-4D97-AF65-F5344CB8AC3E}">
        <p14:creationId xmlns:p14="http://schemas.microsoft.com/office/powerpoint/2010/main" val="4507842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061D5-F0C3-1F5D-A873-6D0F62FC2E4B}"/>
              </a:ext>
            </a:extLst>
          </p:cNvPr>
          <p:cNvSpPr>
            <a:spLocks noGrp="1"/>
          </p:cNvSpPr>
          <p:nvPr>
            <p:ph type="ctrTitle"/>
          </p:nvPr>
        </p:nvSpPr>
        <p:spPr>
          <a:xfrm>
            <a:off x="916284" y="622828"/>
            <a:ext cx="5526849" cy="2387600"/>
          </a:xfrm>
        </p:spPr>
        <p:txBody>
          <a:bodyPr anchor="b">
            <a:normAutofit/>
          </a:bodyPr>
          <a:lstStyle>
            <a:lvl1pPr algn="l">
              <a:defRPr sz="4800"/>
            </a:lvl1pPr>
          </a:lstStyle>
          <a:p>
            <a:r>
              <a:rPr lang="en-US" dirty="0"/>
              <a:t>Click to edit Master title style</a:t>
            </a:r>
          </a:p>
        </p:txBody>
      </p:sp>
      <p:sp>
        <p:nvSpPr>
          <p:cNvPr id="3" name="Subtitle 2">
            <a:extLst>
              <a:ext uri="{FF2B5EF4-FFF2-40B4-BE49-F238E27FC236}">
                <a16:creationId xmlns:a16="http://schemas.microsoft.com/office/drawing/2014/main" id="{3B8D1E51-5567-DBD1-4968-F49ED3AA3355}"/>
              </a:ext>
            </a:extLst>
          </p:cNvPr>
          <p:cNvSpPr>
            <a:spLocks noGrp="1"/>
          </p:cNvSpPr>
          <p:nvPr>
            <p:ph type="subTitle" idx="1"/>
          </p:nvPr>
        </p:nvSpPr>
        <p:spPr>
          <a:xfrm>
            <a:off x="916284" y="3102503"/>
            <a:ext cx="5526849" cy="1655762"/>
          </a:xfrm>
        </p:spPr>
        <p:txBody>
          <a:bodyPr/>
          <a:lstStyle>
            <a:lvl1pPr marL="0" indent="0" algn="l">
              <a:buNone/>
              <a:defRPr sz="2400" b="0" i="0">
                <a:solidFill>
                  <a:srgbClr val="8A9599"/>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F74EAB00-55B1-39AF-B6AC-9158A231EDD4}"/>
              </a:ext>
            </a:extLst>
          </p:cNvPr>
          <p:cNvSpPr>
            <a:spLocks noGrp="1"/>
          </p:cNvSpPr>
          <p:nvPr>
            <p:ph type="ftr" sz="quarter" idx="11"/>
          </p:nvPr>
        </p:nvSpPr>
        <p:spPr>
          <a:xfrm>
            <a:off x="7493000" y="6273799"/>
            <a:ext cx="4114800" cy="365125"/>
          </a:xfrm>
        </p:spPr>
        <p:txBody>
          <a:bodyPr/>
          <a:lstStyle>
            <a:lvl1pPr algn="r">
              <a:defRPr/>
            </a:lvl1pPr>
          </a:lstStyle>
          <a:p>
            <a:r>
              <a:rPr lang="en-US"/>
              <a:t>CONFIDENTIAL</a:t>
            </a:r>
          </a:p>
        </p:txBody>
      </p:sp>
      <p:pic>
        <p:nvPicPr>
          <p:cNvPr id="10" name="Picture 9" descr="Graphical user interface&#10;&#10;Description automatically generated with low confidence">
            <a:extLst>
              <a:ext uri="{FF2B5EF4-FFF2-40B4-BE49-F238E27FC236}">
                <a16:creationId xmlns:a16="http://schemas.microsoft.com/office/drawing/2014/main" id="{F9F13D16-4A08-1897-7FF9-9F9321CB88AA}"/>
              </a:ext>
            </a:extLst>
          </p:cNvPr>
          <p:cNvPicPr>
            <a:picLocks noChangeAspect="1"/>
          </p:cNvPicPr>
          <p:nvPr userDrawn="1"/>
        </p:nvPicPr>
        <p:blipFill>
          <a:blip r:embed="rId2"/>
          <a:stretch>
            <a:fillRect/>
          </a:stretch>
        </p:blipFill>
        <p:spPr>
          <a:xfrm>
            <a:off x="6688667" y="1626922"/>
            <a:ext cx="4919133" cy="2767012"/>
          </a:xfrm>
          <a:prstGeom prst="rect">
            <a:avLst/>
          </a:prstGeom>
        </p:spPr>
      </p:pic>
      <p:pic>
        <p:nvPicPr>
          <p:cNvPr id="12" name="Picture 11" descr="Icon&#10;&#10;Description automatically generated">
            <a:extLst>
              <a:ext uri="{FF2B5EF4-FFF2-40B4-BE49-F238E27FC236}">
                <a16:creationId xmlns:a16="http://schemas.microsoft.com/office/drawing/2014/main" id="{BF3514F9-9551-DD02-5D70-FECF2C437FB6}"/>
              </a:ext>
            </a:extLst>
          </p:cNvPr>
          <p:cNvPicPr>
            <a:picLocks noChangeAspect="1"/>
          </p:cNvPicPr>
          <p:nvPr userDrawn="1"/>
        </p:nvPicPr>
        <p:blipFill>
          <a:blip r:embed="rId3"/>
          <a:stretch>
            <a:fillRect/>
          </a:stretch>
        </p:blipFill>
        <p:spPr>
          <a:xfrm>
            <a:off x="941684" y="5821361"/>
            <a:ext cx="3175000" cy="635000"/>
          </a:xfrm>
          <a:prstGeom prst="rect">
            <a:avLst/>
          </a:prstGeom>
        </p:spPr>
      </p:pic>
    </p:spTree>
    <p:extLst>
      <p:ext uri="{BB962C8B-B14F-4D97-AF65-F5344CB8AC3E}">
        <p14:creationId xmlns:p14="http://schemas.microsoft.com/office/powerpoint/2010/main" val="2731500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FC071F-6F60-0079-F3E4-13604F4343A6}"/>
              </a:ext>
            </a:extLst>
          </p:cNvPr>
          <p:cNvSpPr>
            <a:spLocks noGrp="1"/>
          </p:cNvSpPr>
          <p:nvPr>
            <p:ph idx="1"/>
          </p:nvPr>
        </p:nvSpPr>
        <p:spPr>
          <a:xfrm>
            <a:off x="838200" y="1096962"/>
            <a:ext cx="10515600" cy="5048779"/>
          </a:xfrm>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2D71B974-328B-7073-CE6B-6BCD03941957}"/>
              </a:ext>
            </a:extLst>
          </p:cNvPr>
          <p:cNvSpPr>
            <a:spLocks noGrp="1"/>
          </p:cNvSpPr>
          <p:nvPr>
            <p:ph type="ftr" sz="quarter" idx="11"/>
          </p:nvPr>
        </p:nvSpPr>
        <p:spPr/>
        <p:txBody>
          <a:bodyPr/>
          <a:lstStyle/>
          <a:p>
            <a:r>
              <a:rPr lang="en-US"/>
              <a:t>CONFIDENTIAL</a:t>
            </a:r>
          </a:p>
        </p:txBody>
      </p:sp>
      <p:sp>
        <p:nvSpPr>
          <p:cNvPr id="6" name="Slide Number Placeholder 5">
            <a:extLst>
              <a:ext uri="{FF2B5EF4-FFF2-40B4-BE49-F238E27FC236}">
                <a16:creationId xmlns:a16="http://schemas.microsoft.com/office/drawing/2014/main" id="{81964A2C-FE92-C7F0-5D9B-8BEF461E5F17}"/>
              </a:ext>
            </a:extLst>
          </p:cNvPr>
          <p:cNvSpPr>
            <a:spLocks noGrp="1"/>
          </p:cNvSpPr>
          <p:nvPr>
            <p:ph type="sldNum" sz="quarter" idx="12"/>
          </p:nvPr>
        </p:nvSpPr>
        <p:spPr/>
        <p:txBody>
          <a:bodyPr/>
          <a:lstStyle/>
          <a:p>
            <a:fld id="{5528D35D-1472-644B-AA3C-4BC40CD2E79F}" type="slidenum">
              <a:rPr lang="en-US" smtClean="0"/>
              <a:t>‹#›</a:t>
            </a:fld>
            <a:endParaRPr lang="en-US"/>
          </a:p>
        </p:txBody>
      </p:sp>
      <p:pic>
        <p:nvPicPr>
          <p:cNvPr id="10" name="Picture 9" descr="Shape&#10;&#10;Description automatically generated with medium confidence">
            <a:extLst>
              <a:ext uri="{FF2B5EF4-FFF2-40B4-BE49-F238E27FC236}">
                <a16:creationId xmlns:a16="http://schemas.microsoft.com/office/drawing/2014/main" id="{0059100F-74F7-2E6D-6B22-6010F08DA48C}"/>
              </a:ext>
            </a:extLst>
          </p:cNvPr>
          <p:cNvPicPr>
            <a:picLocks noChangeAspect="1"/>
          </p:cNvPicPr>
          <p:nvPr userDrawn="1"/>
        </p:nvPicPr>
        <p:blipFill>
          <a:blip r:embed="rId2"/>
          <a:stretch>
            <a:fillRect/>
          </a:stretch>
        </p:blipFill>
        <p:spPr>
          <a:xfrm>
            <a:off x="262467" y="6321425"/>
            <a:ext cx="1524000" cy="355600"/>
          </a:xfrm>
          <a:prstGeom prst="rect">
            <a:avLst/>
          </a:prstGeom>
        </p:spPr>
      </p:pic>
      <p:cxnSp>
        <p:nvCxnSpPr>
          <p:cNvPr id="12" name="Straight Connector 11">
            <a:extLst>
              <a:ext uri="{FF2B5EF4-FFF2-40B4-BE49-F238E27FC236}">
                <a16:creationId xmlns:a16="http://schemas.microsoft.com/office/drawing/2014/main" id="{433C9665-1597-B84C-D53F-47300F350131}"/>
              </a:ext>
            </a:extLst>
          </p:cNvPr>
          <p:cNvCxnSpPr/>
          <p:nvPr userDrawn="1"/>
        </p:nvCxnSpPr>
        <p:spPr>
          <a:xfrm>
            <a:off x="677333" y="829734"/>
            <a:ext cx="10837333" cy="0"/>
          </a:xfrm>
          <a:prstGeom prst="line">
            <a:avLst/>
          </a:prstGeom>
          <a:ln>
            <a:solidFill>
              <a:srgbClr val="8A9599"/>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F6E0309C-654B-A52F-2654-962660BF89C3}"/>
              </a:ext>
            </a:extLst>
          </p:cNvPr>
          <p:cNvSpPr>
            <a:spLocks noGrp="1"/>
          </p:cNvSpPr>
          <p:nvPr>
            <p:ph type="title"/>
          </p:nvPr>
        </p:nvSpPr>
        <p:spPr>
          <a:xfrm>
            <a:off x="838199" y="180975"/>
            <a:ext cx="10515600" cy="735278"/>
          </a:xfrm>
        </p:spPr>
        <p:txBody>
          <a:bodyPr>
            <a:normAutofit/>
          </a:bodyPr>
          <a:lstStyle>
            <a:lvl1pPr>
              <a:defRPr sz="2800"/>
            </a:lvl1pPr>
          </a:lstStyle>
          <a:p>
            <a:r>
              <a:rPr lang="en-US"/>
              <a:t>Click to edit Master title style</a:t>
            </a:r>
          </a:p>
        </p:txBody>
      </p:sp>
    </p:spTree>
    <p:extLst>
      <p:ext uri="{BB962C8B-B14F-4D97-AF65-F5344CB8AC3E}">
        <p14:creationId xmlns:p14="http://schemas.microsoft.com/office/powerpoint/2010/main" val="390106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61B0DA-8AC7-5166-E8BC-B028254924F8}"/>
              </a:ext>
            </a:extLst>
          </p:cNvPr>
          <p:cNvSpPr>
            <a:spLocks noGrp="1"/>
          </p:cNvSpPr>
          <p:nvPr>
            <p:ph sz="half" idx="1"/>
          </p:nvPr>
        </p:nvSpPr>
        <p:spPr>
          <a:xfrm>
            <a:off x="838200" y="1105957"/>
            <a:ext cx="5181600" cy="49223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C8147A-E505-B98A-BA03-83BC7F842298}"/>
              </a:ext>
            </a:extLst>
          </p:cNvPr>
          <p:cNvSpPr>
            <a:spLocks noGrp="1"/>
          </p:cNvSpPr>
          <p:nvPr>
            <p:ph sz="half" idx="2"/>
          </p:nvPr>
        </p:nvSpPr>
        <p:spPr>
          <a:xfrm>
            <a:off x="6172200" y="1105957"/>
            <a:ext cx="5181600" cy="49223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69BF1D9D-A0A7-7650-89E1-17D98B57CA5E}"/>
              </a:ext>
            </a:extLst>
          </p:cNvPr>
          <p:cNvSpPr>
            <a:spLocks noGrp="1"/>
          </p:cNvSpPr>
          <p:nvPr>
            <p:ph type="ftr" sz="quarter" idx="11"/>
          </p:nvPr>
        </p:nvSpPr>
        <p:spPr/>
        <p:txBody>
          <a:bodyPr/>
          <a:lstStyle/>
          <a:p>
            <a:r>
              <a:rPr lang="en-US"/>
              <a:t>CONFIDENTIAL</a:t>
            </a:r>
          </a:p>
        </p:txBody>
      </p:sp>
      <p:sp>
        <p:nvSpPr>
          <p:cNvPr id="7" name="Slide Number Placeholder 6">
            <a:extLst>
              <a:ext uri="{FF2B5EF4-FFF2-40B4-BE49-F238E27FC236}">
                <a16:creationId xmlns:a16="http://schemas.microsoft.com/office/drawing/2014/main" id="{AA385B14-C7F6-C718-C262-711062A0AF22}"/>
              </a:ext>
            </a:extLst>
          </p:cNvPr>
          <p:cNvSpPr>
            <a:spLocks noGrp="1"/>
          </p:cNvSpPr>
          <p:nvPr>
            <p:ph type="sldNum" sz="quarter" idx="12"/>
          </p:nvPr>
        </p:nvSpPr>
        <p:spPr/>
        <p:txBody>
          <a:bodyPr/>
          <a:lstStyle/>
          <a:p>
            <a:fld id="{5528D35D-1472-644B-AA3C-4BC40CD2E79F}" type="slidenum">
              <a:rPr lang="en-US" smtClean="0"/>
              <a:t>‹#›</a:t>
            </a:fld>
            <a:endParaRPr lang="en-US"/>
          </a:p>
        </p:txBody>
      </p:sp>
      <p:pic>
        <p:nvPicPr>
          <p:cNvPr id="11" name="Picture 10" descr="Shape&#10;&#10;Description automatically generated with medium confidence">
            <a:extLst>
              <a:ext uri="{FF2B5EF4-FFF2-40B4-BE49-F238E27FC236}">
                <a16:creationId xmlns:a16="http://schemas.microsoft.com/office/drawing/2014/main" id="{8431D39D-55B6-CB82-9CAB-06D2773901B2}"/>
              </a:ext>
            </a:extLst>
          </p:cNvPr>
          <p:cNvPicPr>
            <a:picLocks noChangeAspect="1"/>
          </p:cNvPicPr>
          <p:nvPr userDrawn="1"/>
        </p:nvPicPr>
        <p:blipFill>
          <a:blip r:embed="rId2"/>
          <a:stretch>
            <a:fillRect/>
          </a:stretch>
        </p:blipFill>
        <p:spPr>
          <a:xfrm>
            <a:off x="262467" y="6321425"/>
            <a:ext cx="1524000" cy="355600"/>
          </a:xfrm>
          <a:prstGeom prst="rect">
            <a:avLst/>
          </a:prstGeom>
        </p:spPr>
      </p:pic>
      <p:cxnSp>
        <p:nvCxnSpPr>
          <p:cNvPr id="13" name="Straight Connector 12">
            <a:extLst>
              <a:ext uri="{FF2B5EF4-FFF2-40B4-BE49-F238E27FC236}">
                <a16:creationId xmlns:a16="http://schemas.microsoft.com/office/drawing/2014/main" id="{1DDC83E5-5195-D9E1-28A5-94350A559C95}"/>
              </a:ext>
            </a:extLst>
          </p:cNvPr>
          <p:cNvCxnSpPr/>
          <p:nvPr userDrawn="1"/>
        </p:nvCxnSpPr>
        <p:spPr>
          <a:xfrm>
            <a:off x="677333" y="829734"/>
            <a:ext cx="10837333" cy="0"/>
          </a:xfrm>
          <a:prstGeom prst="line">
            <a:avLst/>
          </a:prstGeom>
          <a:ln>
            <a:solidFill>
              <a:srgbClr val="8A9599"/>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793CC447-FE00-4005-B4A4-9780C49C1304}"/>
              </a:ext>
            </a:extLst>
          </p:cNvPr>
          <p:cNvSpPr>
            <a:spLocks noGrp="1"/>
          </p:cNvSpPr>
          <p:nvPr>
            <p:ph type="title"/>
          </p:nvPr>
        </p:nvSpPr>
        <p:spPr>
          <a:xfrm>
            <a:off x="838199" y="180975"/>
            <a:ext cx="10515600" cy="735278"/>
          </a:xfrm>
        </p:spPr>
        <p:txBody>
          <a:bodyPr>
            <a:normAutofit/>
          </a:bodyPr>
          <a:lstStyle>
            <a:lvl1pPr>
              <a:defRPr sz="2800"/>
            </a:lvl1pPr>
          </a:lstStyle>
          <a:p>
            <a:r>
              <a:rPr lang="en-US"/>
              <a:t>Click to edit Master title style</a:t>
            </a:r>
          </a:p>
        </p:txBody>
      </p:sp>
    </p:spTree>
    <p:extLst>
      <p:ext uri="{BB962C8B-B14F-4D97-AF65-F5344CB8AC3E}">
        <p14:creationId xmlns:p14="http://schemas.microsoft.com/office/powerpoint/2010/main" val="1787327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10B71-0A0C-11C3-61BE-B587DF31E1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DB6F0D-1448-BF65-2326-7ADE08E4DA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025C20C-9D5F-86B8-9025-A23A61D439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3718CC-57B0-019D-35BB-D85A275ACC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8AF5F9-DD21-CD96-596C-CD763DE9B2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9EF4063B-D792-37C6-7050-B7A7A4715CF4}"/>
              </a:ext>
            </a:extLst>
          </p:cNvPr>
          <p:cNvSpPr>
            <a:spLocks noGrp="1"/>
          </p:cNvSpPr>
          <p:nvPr>
            <p:ph type="ftr" sz="quarter" idx="11"/>
          </p:nvPr>
        </p:nvSpPr>
        <p:spPr/>
        <p:txBody>
          <a:bodyPr/>
          <a:lstStyle/>
          <a:p>
            <a:r>
              <a:rPr lang="en-US"/>
              <a:t>CONFIDENTIAL</a:t>
            </a:r>
          </a:p>
        </p:txBody>
      </p:sp>
      <p:sp>
        <p:nvSpPr>
          <p:cNvPr id="9" name="Slide Number Placeholder 8">
            <a:extLst>
              <a:ext uri="{FF2B5EF4-FFF2-40B4-BE49-F238E27FC236}">
                <a16:creationId xmlns:a16="http://schemas.microsoft.com/office/drawing/2014/main" id="{41629249-6F54-15AD-ED09-504EFF6B7033}"/>
              </a:ext>
            </a:extLst>
          </p:cNvPr>
          <p:cNvSpPr>
            <a:spLocks noGrp="1"/>
          </p:cNvSpPr>
          <p:nvPr>
            <p:ph type="sldNum" sz="quarter" idx="12"/>
          </p:nvPr>
        </p:nvSpPr>
        <p:spPr/>
        <p:txBody>
          <a:bodyPr/>
          <a:lstStyle/>
          <a:p>
            <a:fld id="{5528D35D-1472-644B-AA3C-4BC40CD2E79F}" type="slidenum">
              <a:rPr lang="en-US" smtClean="0"/>
              <a:t>‹#›</a:t>
            </a:fld>
            <a:endParaRPr lang="en-US"/>
          </a:p>
        </p:txBody>
      </p:sp>
      <p:pic>
        <p:nvPicPr>
          <p:cNvPr id="11" name="Picture 10" descr="Shape&#10;&#10;Description automatically generated with medium confidence">
            <a:extLst>
              <a:ext uri="{FF2B5EF4-FFF2-40B4-BE49-F238E27FC236}">
                <a16:creationId xmlns:a16="http://schemas.microsoft.com/office/drawing/2014/main" id="{44A8F295-258A-F243-B7ED-9DB1C96A8F78}"/>
              </a:ext>
            </a:extLst>
          </p:cNvPr>
          <p:cNvPicPr>
            <a:picLocks noChangeAspect="1"/>
          </p:cNvPicPr>
          <p:nvPr userDrawn="1"/>
        </p:nvPicPr>
        <p:blipFill>
          <a:blip r:embed="rId2"/>
          <a:stretch>
            <a:fillRect/>
          </a:stretch>
        </p:blipFill>
        <p:spPr>
          <a:xfrm>
            <a:off x="262467" y="6321425"/>
            <a:ext cx="1524000" cy="355600"/>
          </a:xfrm>
          <a:prstGeom prst="rect">
            <a:avLst/>
          </a:prstGeom>
        </p:spPr>
      </p:pic>
    </p:spTree>
    <p:extLst>
      <p:ext uri="{BB962C8B-B14F-4D97-AF65-F5344CB8AC3E}">
        <p14:creationId xmlns:p14="http://schemas.microsoft.com/office/powerpoint/2010/main" val="2097721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9ECD5C8-11BC-CC8B-FCC3-A701E95D9963}"/>
              </a:ext>
            </a:extLst>
          </p:cNvPr>
          <p:cNvSpPr>
            <a:spLocks noGrp="1"/>
          </p:cNvSpPr>
          <p:nvPr>
            <p:ph type="ftr" sz="quarter" idx="11"/>
          </p:nvPr>
        </p:nvSpPr>
        <p:spPr/>
        <p:txBody>
          <a:bodyPr/>
          <a:lstStyle/>
          <a:p>
            <a:r>
              <a:rPr lang="en-US"/>
              <a:t>CONFIDENTIAL</a:t>
            </a:r>
          </a:p>
        </p:txBody>
      </p:sp>
      <p:sp>
        <p:nvSpPr>
          <p:cNvPr id="5" name="Slide Number Placeholder 4">
            <a:extLst>
              <a:ext uri="{FF2B5EF4-FFF2-40B4-BE49-F238E27FC236}">
                <a16:creationId xmlns:a16="http://schemas.microsoft.com/office/drawing/2014/main" id="{0FB5AC67-45C1-6F1E-3E35-BCEEA9EBE85A}"/>
              </a:ext>
            </a:extLst>
          </p:cNvPr>
          <p:cNvSpPr>
            <a:spLocks noGrp="1"/>
          </p:cNvSpPr>
          <p:nvPr>
            <p:ph type="sldNum" sz="quarter" idx="12"/>
          </p:nvPr>
        </p:nvSpPr>
        <p:spPr/>
        <p:txBody>
          <a:bodyPr/>
          <a:lstStyle/>
          <a:p>
            <a:fld id="{5528D35D-1472-644B-AA3C-4BC40CD2E79F}" type="slidenum">
              <a:rPr lang="en-US" smtClean="0"/>
              <a:t>‹#›</a:t>
            </a:fld>
            <a:endParaRPr lang="en-US"/>
          </a:p>
        </p:txBody>
      </p:sp>
      <p:pic>
        <p:nvPicPr>
          <p:cNvPr id="9" name="Picture 8" descr="Shape&#10;&#10;Description automatically generated with medium confidence">
            <a:extLst>
              <a:ext uri="{FF2B5EF4-FFF2-40B4-BE49-F238E27FC236}">
                <a16:creationId xmlns:a16="http://schemas.microsoft.com/office/drawing/2014/main" id="{BE526DE9-7D71-0DC5-5B2C-DC7471F0C992}"/>
              </a:ext>
            </a:extLst>
          </p:cNvPr>
          <p:cNvPicPr>
            <a:picLocks noChangeAspect="1"/>
          </p:cNvPicPr>
          <p:nvPr userDrawn="1"/>
        </p:nvPicPr>
        <p:blipFill>
          <a:blip r:embed="rId2"/>
          <a:stretch>
            <a:fillRect/>
          </a:stretch>
        </p:blipFill>
        <p:spPr>
          <a:xfrm>
            <a:off x="262467" y="6321425"/>
            <a:ext cx="1524000" cy="355600"/>
          </a:xfrm>
          <a:prstGeom prst="rect">
            <a:avLst/>
          </a:prstGeom>
        </p:spPr>
      </p:pic>
      <p:sp>
        <p:nvSpPr>
          <p:cNvPr id="10" name="Title 1">
            <a:extLst>
              <a:ext uri="{FF2B5EF4-FFF2-40B4-BE49-F238E27FC236}">
                <a16:creationId xmlns:a16="http://schemas.microsoft.com/office/drawing/2014/main" id="{A6B0B496-AE21-D405-7F33-3CC311BB49C6}"/>
              </a:ext>
            </a:extLst>
          </p:cNvPr>
          <p:cNvSpPr>
            <a:spLocks noGrp="1"/>
          </p:cNvSpPr>
          <p:nvPr>
            <p:ph type="title"/>
          </p:nvPr>
        </p:nvSpPr>
        <p:spPr>
          <a:xfrm>
            <a:off x="838199" y="180975"/>
            <a:ext cx="10515600" cy="735278"/>
          </a:xfrm>
        </p:spPr>
        <p:txBody>
          <a:bodyPr>
            <a:normAutofit/>
          </a:bodyPr>
          <a:lstStyle>
            <a:lvl1pPr>
              <a:defRPr sz="2800"/>
            </a:lvl1pPr>
          </a:lstStyle>
          <a:p>
            <a:r>
              <a:rPr lang="en-US"/>
              <a:t>Click to edit Master title style</a:t>
            </a:r>
          </a:p>
        </p:txBody>
      </p:sp>
      <p:cxnSp>
        <p:nvCxnSpPr>
          <p:cNvPr id="11" name="Straight Connector 10">
            <a:extLst>
              <a:ext uri="{FF2B5EF4-FFF2-40B4-BE49-F238E27FC236}">
                <a16:creationId xmlns:a16="http://schemas.microsoft.com/office/drawing/2014/main" id="{75785401-1868-B049-C7FF-AFC71E525139}"/>
              </a:ext>
            </a:extLst>
          </p:cNvPr>
          <p:cNvCxnSpPr/>
          <p:nvPr userDrawn="1"/>
        </p:nvCxnSpPr>
        <p:spPr>
          <a:xfrm>
            <a:off x="677333" y="829734"/>
            <a:ext cx="10837333" cy="0"/>
          </a:xfrm>
          <a:prstGeom prst="line">
            <a:avLst/>
          </a:prstGeom>
          <a:ln>
            <a:solidFill>
              <a:srgbClr val="8A95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480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E200446-BA5C-B1F5-947C-A8C1908EFEB0}"/>
              </a:ext>
            </a:extLst>
          </p:cNvPr>
          <p:cNvSpPr>
            <a:spLocks noGrp="1"/>
          </p:cNvSpPr>
          <p:nvPr>
            <p:ph type="ftr" sz="quarter" idx="11"/>
          </p:nvPr>
        </p:nvSpPr>
        <p:spPr/>
        <p:txBody>
          <a:bodyPr/>
          <a:lstStyle/>
          <a:p>
            <a:r>
              <a:rPr lang="en-US"/>
              <a:t>CONFIDENTIAL</a:t>
            </a:r>
          </a:p>
        </p:txBody>
      </p:sp>
      <p:sp>
        <p:nvSpPr>
          <p:cNvPr id="4" name="Slide Number Placeholder 3">
            <a:extLst>
              <a:ext uri="{FF2B5EF4-FFF2-40B4-BE49-F238E27FC236}">
                <a16:creationId xmlns:a16="http://schemas.microsoft.com/office/drawing/2014/main" id="{478BF97E-B874-72B6-E8C1-F8FFC043B14C}"/>
              </a:ext>
            </a:extLst>
          </p:cNvPr>
          <p:cNvSpPr>
            <a:spLocks noGrp="1"/>
          </p:cNvSpPr>
          <p:nvPr>
            <p:ph type="sldNum" sz="quarter" idx="12"/>
          </p:nvPr>
        </p:nvSpPr>
        <p:spPr/>
        <p:txBody>
          <a:bodyPr/>
          <a:lstStyle/>
          <a:p>
            <a:fld id="{5528D35D-1472-644B-AA3C-4BC40CD2E79F}" type="slidenum">
              <a:rPr lang="en-US" smtClean="0"/>
              <a:t>‹#›</a:t>
            </a:fld>
            <a:endParaRPr lang="en-US"/>
          </a:p>
        </p:txBody>
      </p:sp>
      <p:pic>
        <p:nvPicPr>
          <p:cNvPr id="6" name="Picture 5" descr="Shape&#10;&#10;Description automatically generated with medium confidence">
            <a:extLst>
              <a:ext uri="{FF2B5EF4-FFF2-40B4-BE49-F238E27FC236}">
                <a16:creationId xmlns:a16="http://schemas.microsoft.com/office/drawing/2014/main" id="{08465447-BC35-D466-4A8A-678CB73EBBDF}"/>
              </a:ext>
            </a:extLst>
          </p:cNvPr>
          <p:cNvPicPr>
            <a:picLocks noChangeAspect="1"/>
          </p:cNvPicPr>
          <p:nvPr userDrawn="1"/>
        </p:nvPicPr>
        <p:blipFill>
          <a:blip r:embed="rId2"/>
          <a:stretch>
            <a:fillRect/>
          </a:stretch>
        </p:blipFill>
        <p:spPr>
          <a:xfrm>
            <a:off x="262467" y="6321425"/>
            <a:ext cx="1524000" cy="355600"/>
          </a:xfrm>
          <a:prstGeom prst="rect">
            <a:avLst/>
          </a:prstGeom>
        </p:spPr>
      </p:pic>
    </p:spTree>
    <p:extLst>
      <p:ext uri="{BB962C8B-B14F-4D97-AF65-F5344CB8AC3E}">
        <p14:creationId xmlns:p14="http://schemas.microsoft.com/office/powerpoint/2010/main" val="2752510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9D6C-1888-4B9B-87B8-4B85AF503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7AFB0A-B978-39A9-F1FA-CF600CD972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21BA11-190F-D85B-2EFD-D3E16BB0B3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B658FE4-34DC-A3F7-53F6-3978D5BC0475}"/>
              </a:ext>
            </a:extLst>
          </p:cNvPr>
          <p:cNvSpPr>
            <a:spLocks noGrp="1"/>
          </p:cNvSpPr>
          <p:nvPr>
            <p:ph type="ftr" sz="quarter" idx="11"/>
          </p:nvPr>
        </p:nvSpPr>
        <p:spPr/>
        <p:txBody>
          <a:bodyPr/>
          <a:lstStyle/>
          <a:p>
            <a:r>
              <a:rPr lang="en-US"/>
              <a:t>CONFIDENTIAL</a:t>
            </a:r>
          </a:p>
        </p:txBody>
      </p:sp>
      <p:sp>
        <p:nvSpPr>
          <p:cNvPr id="7" name="Slide Number Placeholder 6">
            <a:extLst>
              <a:ext uri="{FF2B5EF4-FFF2-40B4-BE49-F238E27FC236}">
                <a16:creationId xmlns:a16="http://schemas.microsoft.com/office/drawing/2014/main" id="{69CB1A2A-6F59-1CBF-5860-EE25AA15F20C}"/>
              </a:ext>
            </a:extLst>
          </p:cNvPr>
          <p:cNvSpPr>
            <a:spLocks noGrp="1"/>
          </p:cNvSpPr>
          <p:nvPr>
            <p:ph type="sldNum" sz="quarter" idx="12"/>
          </p:nvPr>
        </p:nvSpPr>
        <p:spPr/>
        <p:txBody>
          <a:bodyPr/>
          <a:lstStyle/>
          <a:p>
            <a:fld id="{5528D35D-1472-644B-AA3C-4BC40CD2E79F}" type="slidenum">
              <a:rPr lang="en-US" smtClean="0"/>
              <a:t>‹#›</a:t>
            </a:fld>
            <a:endParaRPr lang="en-US"/>
          </a:p>
        </p:txBody>
      </p:sp>
      <p:pic>
        <p:nvPicPr>
          <p:cNvPr id="9" name="Picture 8" descr="Shape&#10;&#10;Description automatically generated with medium confidence">
            <a:extLst>
              <a:ext uri="{FF2B5EF4-FFF2-40B4-BE49-F238E27FC236}">
                <a16:creationId xmlns:a16="http://schemas.microsoft.com/office/drawing/2014/main" id="{2CF4C226-78BF-768B-7D66-27B25E52D093}"/>
              </a:ext>
            </a:extLst>
          </p:cNvPr>
          <p:cNvPicPr>
            <a:picLocks noChangeAspect="1"/>
          </p:cNvPicPr>
          <p:nvPr userDrawn="1"/>
        </p:nvPicPr>
        <p:blipFill>
          <a:blip r:embed="rId2"/>
          <a:stretch>
            <a:fillRect/>
          </a:stretch>
        </p:blipFill>
        <p:spPr>
          <a:xfrm>
            <a:off x="262467" y="6321425"/>
            <a:ext cx="1524000" cy="355600"/>
          </a:xfrm>
          <a:prstGeom prst="rect">
            <a:avLst/>
          </a:prstGeom>
        </p:spPr>
      </p:pic>
    </p:spTree>
    <p:extLst>
      <p:ext uri="{BB962C8B-B14F-4D97-AF65-F5344CB8AC3E}">
        <p14:creationId xmlns:p14="http://schemas.microsoft.com/office/powerpoint/2010/main" val="1596827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F5EBA-AE67-7ECD-E8FD-05D2183029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B32009-2ADD-8741-AC6D-1B102B1405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EE1EA7-50C4-1962-93D5-F95871D566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C7B12451-6A52-5969-7AB3-969E0F519944}"/>
              </a:ext>
            </a:extLst>
          </p:cNvPr>
          <p:cNvSpPr>
            <a:spLocks noGrp="1"/>
          </p:cNvSpPr>
          <p:nvPr>
            <p:ph type="ftr" sz="quarter" idx="11"/>
          </p:nvPr>
        </p:nvSpPr>
        <p:spPr/>
        <p:txBody>
          <a:bodyPr/>
          <a:lstStyle/>
          <a:p>
            <a:r>
              <a:rPr lang="en-US"/>
              <a:t>CONFIDENTIAL</a:t>
            </a:r>
          </a:p>
        </p:txBody>
      </p:sp>
      <p:sp>
        <p:nvSpPr>
          <p:cNvPr id="7" name="Slide Number Placeholder 6">
            <a:extLst>
              <a:ext uri="{FF2B5EF4-FFF2-40B4-BE49-F238E27FC236}">
                <a16:creationId xmlns:a16="http://schemas.microsoft.com/office/drawing/2014/main" id="{3BE63F29-8D5B-4C0E-321A-E12395D47138}"/>
              </a:ext>
            </a:extLst>
          </p:cNvPr>
          <p:cNvSpPr>
            <a:spLocks noGrp="1"/>
          </p:cNvSpPr>
          <p:nvPr>
            <p:ph type="sldNum" sz="quarter" idx="12"/>
          </p:nvPr>
        </p:nvSpPr>
        <p:spPr/>
        <p:txBody>
          <a:bodyPr/>
          <a:lstStyle/>
          <a:p>
            <a:fld id="{5528D35D-1472-644B-AA3C-4BC40CD2E79F}" type="slidenum">
              <a:rPr lang="en-US" smtClean="0"/>
              <a:t>‹#›</a:t>
            </a:fld>
            <a:endParaRPr lang="en-US"/>
          </a:p>
        </p:txBody>
      </p:sp>
      <p:pic>
        <p:nvPicPr>
          <p:cNvPr id="9" name="Picture 8" descr="Shape&#10;&#10;Description automatically generated with medium confidence">
            <a:extLst>
              <a:ext uri="{FF2B5EF4-FFF2-40B4-BE49-F238E27FC236}">
                <a16:creationId xmlns:a16="http://schemas.microsoft.com/office/drawing/2014/main" id="{805B9794-45EE-9B54-C3AE-336D8F552235}"/>
              </a:ext>
            </a:extLst>
          </p:cNvPr>
          <p:cNvPicPr>
            <a:picLocks noChangeAspect="1"/>
          </p:cNvPicPr>
          <p:nvPr userDrawn="1"/>
        </p:nvPicPr>
        <p:blipFill>
          <a:blip r:embed="rId2"/>
          <a:stretch>
            <a:fillRect/>
          </a:stretch>
        </p:blipFill>
        <p:spPr>
          <a:xfrm>
            <a:off x="262467" y="6321425"/>
            <a:ext cx="1524000" cy="355600"/>
          </a:xfrm>
          <a:prstGeom prst="rect">
            <a:avLst/>
          </a:prstGeom>
        </p:spPr>
      </p:pic>
    </p:spTree>
    <p:extLst>
      <p:ext uri="{BB962C8B-B14F-4D97-AF65-F5344CB8AC3E}">
        <p14:creationId xmlns:p14="http://schemas.microsoft.com/office/powerpoint/2010/main" val="3362508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E68481-3A8C-1536-62F0-B3F728C0CA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C6617B-2F08-AF0D-4CCE-418F8C720A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3C7C68D9-39D5-B838-44A1-0324EA7F9C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rgbClr val="8A9599"/>
                </a:solidFill>
                <a:latin typeface="Calibri Light" panose="020F0302020204030204" pitchFamily="34" charset="0"/>
                <a:cs typeface="Calibri Light" panose="020F0302020204030204" pitchFamily="34" charset="0"/>
              </a:defRPr>
            </a:lvl1pPr>
          </a:lstStyle>
          <a:p>
            <a:r>
              <a:rPr lang="en-US"/>
              <a:t>CONFIDENTIAL</a:t>
            </a:r>
          </a:p>
        </p:txBody>
      </p:sp>
      <p:sp>
        <p:nvSpPr>
          <p:cNvPr id="6" name="Slide Number Placeholder 5">
            <a:extLst>
              <a:ext uri="{FF2B5EF4-FFF2-40B4-BE49-F238E27FC236}">
                <a16:creationId xmlns:a16="http://schemas.microsoft.com/office/drawing/2014/main" id="{4C7D4880-C75E-9847-3409-CBF111CA986F}"/>
              </a:ext>
            </a:extLst>
          </p:cNvPr>
          <p:cNvSpPr>
            <a:spLocks noGrp="1"/>
          </p:cNvSpPr>
          <p:nvPr>
            <p:ph type="sldNum" sz="quarter" idx="4"/>
          </p:nvPr>
        </p:nvSpPr>
        <p:spPr>
          <a:xfrm>
            <a:off x="9186333" y="631190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Calibri Light" panose="020F0302020204030204" pitchFamily="34" charset="0"/>
                <a:cs typeface="Calibri Light" panose="020F0302020204030204" pitchFamily="34" charset="0"/>
              </a:defRPr>
            </a:lvl1pPr>
          </a:lstStyle>
          <a:p>
            <a:fld id="{5528D35D-1472-644B-AA3C-4BC40CD2E79F}" type="slidenum">
              <a:rPr lang="en-US" smtClean="0"/>
              <a:pPr/>
              <a:t>‹#›</a:t>
            </a:fld>
            <a:endParaRPr lang="en-US"/>
          </a:p>
        </p:txBody>
      </p:sp>
    </p:spTree>
    <p:extLst>
      <p:ext uri="{BB962C8B-B14F-4D97-AF65-F5344CB8AC3E}">
        <p14:creationId xmlns:p14="http://schemas.microsoft.com/office/powerpoint/2010/main" val="2181452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Lst>
  <p:hf hdr="0" dt="0"/>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mailto:help@finfi.com" TargetMode="External"/><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38.png"/><Relationship Id="rId1" Type="http://schemas.openxmlformats.org/officeDocument/2006/relationships/slideLayout" Target="../slideLayouts/slideLayout5.xml"/><Relationship Id="rId6" Type="http://schemas.openxmlformats.org/officeDocument/2006/relationships/image" Target="../media/image40.png"/><Relationship Id="rId5" Type="http://schemas.openxmlformats.org/officeDocument/2006/relationships/customXml" Target="../ink/ink2.xml"/><Relationship Id="rId10" Type="http://schemas.openxmlformats.org/officeDocument/2006/relationships/image" Target="../media/image42.png"/><Relationship Id="rId4" Type="http://schemas.openxmlformats.org/officeDocument/2006/relationships/image" Target="../media/image39.png"/><Relationship Id="rId9" Type="http://schemas.openxmlformats.org/officeDocument/2006/relationships/customXml" Target="../ink/ink4.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47.png"/><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6C80-426C-B271-06FA-677F3CBF697E}"/>
              </a:ext>
            </a:extLst>
          </p:cNvPr>
          <p:cNvSpPr>
            <a:spLocks noGrp="1"/>
          </p:cNvSpPr>
          <p:nvPr>
            <p:ph type="ctrTitle"/>
          </p:nvPr>
        </p:nvSpPr>
        <p:spPr>
          <a:xfrm>
            <a:off x="916284" y="622828"/>
            <a:ext cx="5841132" cy="2387600"/>
          </a:xfrm>
        </p:spPr>
        <p:txBody>
          <a:bodyPr/>
          <a:lstStyle/>
          <a:p>
            <a:r>
              <a:rPr lang="en-US" dirty="0"/>
              <a:t>Consumer Flow- American Heritage</a:t>
            </a:r>
          </a:p>
        </p:txBody>
      </p:sp>
    </p:spTree>
    <p:extLst>
      <p:ext uri="{BB962C8B-B14F-4D97-AF65-F5344CB8AC3E}">
        <p14:creationId xmlns:p14="http://schemas.microsoft.com/office/powerpoint/2010/main" val="3922451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5918453-7B3D-C10C-DEA6-9B3D1167D8B7}"/>
              </a:ext>
            </a:extLst>
          </p:cNvPr>
          <p:cNvSpPr>
            <a:spLocks noGrp="1"/>
          </p:cNvSpPr>
          <p:nvPr>
            <p:ph type="ftr" sz="quarter" idx="11"/>
          </p:nvPr>
        </p:nvSpPr>
        <p:spPr/>
        <p:txBody>
          <a:bodyPr/>
          <a:lstStyle/>
          <a:p>
            <a:r>
              <a:rPr lang="en-US"/>
              <a:t>CONFIDENTIAL</a:t>
            </a:r>
          </a:p>
        </p:txBody>
      </p:sp>
      <p:sp>
        <p:nvSpPr>
          <p:cNvPr id="3" name="Slide Number Placeholder 2">
            <a:extLst>
              <a:ext uri="{FF2B5EF4-FFF2-40B4-BE49-F238E27FC236}">
                <a16:creationId xmlns:a16="http://schemas.microsoft.com/office/drawing/2014/main" id="{62BA136F-2862-94CE-54C2-43A45C7610B3}"/>
              </a:ext>
            </a:extLst>
          </p:cNvPr>
          <p:cNvSpPr>
            <a:spLocks noGrp="1"/>
          </p:cNvSpPr>
          <p:nvPr>
            <p:ph type="sldNum" sz="quarter" idx="12"/>
          </p:nvPr>
        </p:nvSpPr>
        <p:spPr/>
        <p:txBody>
          <a:bodyPr/>
          <a:lstStyle/>
          <a:p>
            <a:fld id="{5528D35D-1472-644B-AA3C-4BC40CD2E79F}" type="slidenum">
              <a:rPr lang="en-US" smtClean="0"/>
              <a:t>10</a:t>
            </a:fld>
            <a:endParaRPr lang="en-US"/>
          </a:p>
        </p:txBody>
      </p:sp>
      <p:sp>
        <p:nvSpPr>
          <p:cNvPr id="4" name="Title 3">
            <a:extLst>
              <a:ext uri="{FF2B5EF4-FFF2-40B4-BE49-F238E27FC236}">
                <a16:creationId xmlns:a16="http://schemas.microsoft.com/office/drawing/2014/main" id="{77B2FB32-B9C5-D0B6-88F9-6F4C1E237519}"/>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648EEC4C-2854-AE12-B18C-44C3BB686B7A}"/>
              </a:ext>
            </a:extLst>
          </p:cNvPr>
          <p:cNvPicPr>
            <a:picLocks noChangeAspect="1"/>
          </p:cNvPicPr>
          <p:nvPr/>
        </p:nvPicPr>
        <p:blipFill>
          <a:blip r:embed="rId2"/>
          <a:stretch>
            <a:fillRect/>
          </a:stretch>
        </p:blipFill>
        <p:spPr>
          <a:xfrm>
            <a:off x="838200" y="1051560"/>
            <a:ext cx="5041392" cy="4900535"/>
          </a:xfrm>
          <a:prstGeom prst="rect">
            <a:avLst/>
          </a:prstGeom>
        </p:spPr>
      </p:pic>
      <p:pic>
        <p:nvPicPr>
          <p:cNvPr id="7" name="Picture 6">
            <a:extLst>
              <a:ext uri="{FF2B5EF4-FFF2-40B4-BE49-F238E27FC236}">
                <a16:creationId xmlns:a16="http://schemas.microsoft.com/office/drawing/2014/main" id="{69F8E414-2A69-727F-BE79-FEEBC136A50F}"/>
              </a:ext>
            </a:extLst>
          </p:cNvPr>
          <p:cNvPicPr>
            <a:picLocks noChangeAspect="1"/>
          </p:cNvPicPr>
          <p:nvPr/>
        </p:nvPicPr>
        <p:blipFill>
          <a:blip r:embed="rId3"/>
          <a:stretch>
            <a:fillRect/>
          </a:stretch>
        </p:blipFill>
        <p:spPr>
          <a:xfrm>
            <a:off x="6690544" y="3590830"/>
            <a:ext cx="4849184" cy="2361265"/>
          </a:xfrm>
          <a:prstGeom prst="rect">
            <a:avLst/>
          </a:prstGeom>
          <a:ln>
            <a:solidFill>
              <a:schemeClr val="accent1"/>
            </a:solidFill>
          </a:ln>
        </p:spPr>
      </p:pic>
      <p:cxnSp>
        <p:nvCxnSpPr>
          <p:cNvPr id="9" name="Straight Arrow Connector 8">
            <a:extLst>
              <a:ext uri="{FF2B5EF4-FFF2-40B4-BE49-F238E27FC236}">
                <a16:creationId xmlns:a16="http://schemas.microsoft.com/office/drawing/2014/main" id="{1FB95EF6-DEF5-8DD9-B0C0-50256C558F73}"/>
              </a:ext>
            </a:extLst>
          </p:cNvPr>
          <p:cNvCxnSpPr/>
          <p:nvPr/>
        </p:nvCxnSpPr>
        <p:spPr>
          <a:xfrm flipV="1">
            <a:off x="3813048" y="4590288"/>
            <a:ext cx="3200400" cy="374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4950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6B65246-AED9-3DC7-A6F2-39E3719D24EF}"/>
              </a:ext>
            </a:extLst>
          </p:cNvPr>
          <p:cNvSpPr>
            <a:spLocks noGrp="1"/>
          </p:cNvSpPr>
          <p:nvPr>
            <p:ph type="ftr" sz="quarter" idx="11"/>
          </p:nvPr>
        </p:nvSpPr>
        <p:spPr/>
        <p:txBody>
          <a:bodyPr/>
          <a:lstStyle/>
          <a:p>
            <a:r>
              <a:rPr lang="en-US"/>
              <a:t>CONFIDENTIAL</a:t>
            </a:r>
          </a:p>
        </p:txBody>
      </p:sp>
      <p:sp>
        <p:nvSpPr>
          <p:cNvPr id="3" name="Slide Number Placeholder 2">
            <a:extLst>
              <a:ext uri="{FF2B5EF4-FFF2-40B4-BE49-F238E27FC236}">
                <a16:creationId xmlns:a16="http://schemas.microsoft.com/office/drawing/2014/main" id="{282BBE78-0F2B-D16E-C9D7-1603815A1D24}"/>
              </a:ext>
            </a:extLst>
          </p:cNvPr>
          <p:cNvSpPr>
            <a:spLocks noGrp="1"/>
          </p:cNvSpPr>
          <p:nvPr>
            <p:ph type="sldNum" sz="quarter" idx="12"/>
          </p:nvPr>
        </p:nvSpPr>
        <p:spPr/>
        <p:txBody>
          <a:bodyPr/>
          <a:lstStyle/>
          <a:p>
            <a:fld id="{5528D35D-1472-644B-AA3C-4BC40CD2E79F}" type="slidenum">
              <a:rPr lang="en-US" smtClean="0"/>
              <a:t>11</a:t>
            </a:fld>
            <a:endParaRPr lang="en-US"/>
          </a:p>
        </p:txBody>
      </p:sp>
      <p:sp>
        <p:nvSpPr>
          <p:cNvPr id="4" name="Title 3">
            <a:extLst>
              <a:ext uri="{FF2B5EF4-FFF2-40B4-BE49-F238E27FC236}">
                <a16:creationId xmlns:a16="http://schemas.microsoft.com/office/drawing/2014/main" id="{34AFDC16-8B7C-7906-3EB3-8D5952108E30}"/>
              </a:ext>
            </a:extLst>
          </p:cNvPr>
          <p:cNvSpPr>
            <a:spLocks noGrp="1"/>
          </p:cNvSpPr>
          <p:nvPr>
            <p:ph type="title"/>
          </p:nvPr>
        </p:nvSpPr>
        <p:spPr/>
        <p:txBody>
          <a:bodyPr/>
          <a:lstStyle/>
          <a:p>
            <a:r>
              <a:rPr lang="en-IN" dirty="0"/>
              <a:t>Risk Based Pricing Notice</a:t>
            </a:r>
          </a:p>
        </p:txBody>
      </p:sp>
      <p:pic>
        <p:nvPicPr>
          <p:cNvPr id="7" name="Picture 6">
            <a:extLst>
              <a:ext uri="{FF2B5EF4-FFF2-40B4-BE49-F238E27FC236}">
                <a16:creationId xmlns:a16="http://schemas.microsoft.com/office/drawing/2014/main" id="{C88D3F1A-E6FE-F052-69E6-2C55EDC9AEC5}"/>
              </a:ext>
            </a:extLst>
          </p:cNvPr>
          <p:cNvPicPr>
            <a:picLocks noChangeAspect="1"/>
          </p:cNvPicPr>
          <p:nvPr/>
        </p:nvPicPr>
        <p:blipFill>
          <a:blip r:embed="rId2"/>
          <a:stretch>
            <a:fillRect/>
          </a:stretch>
        </p:blipFill>
        <p:spPr>
          <a:xfrm>
            <a:off x="431908" y="986178"/>
            <a:ext cx="5237372" cy="5115961"/>
          </a:xfrm>
          <a:prstGeom prst="rect">
            <a:avLst/>
          </a:prstGeom>
        </p:spPr>
      </p:pic>
      <p:pic>
        <p:nvPicPr>
          <p:cNvPr id="11" name="Picture 10">
            <a:extLst>
              <a:ext uri="{FF2B5EF4-FFF2-40B4-BE49-F238E27FC236}">
                <a16:creationId xmlns:a16="http://schemas.microsoft.com/office/drawing/2014/main" id="{876B16C5-974D-4491-AB40-2ED7BC67BDAF}"/>
              </a:ext>
            </a:extLst>
          </p:cNvPr>
          <p:cNvPicPr>
            <a:picLocks noChangeAspect="1"/>
          </p:cNvPicPr>
          <p:nvPr/>
        </p:nvPicPr>
        <p:blipFill>
          <a:blip r:embed="rId3"/>
          <a:stretch>
            <a:fillRect/>
          </a:stretch>
        </p:blipFill>
        <p:spPr>
          <a:xfrm>
            <a:off x="6239598" y="1005430"/>
            <a:ext cx="5493032" cy="5115960"/>
          </a:xfrm>
          <a:prstGeom prst="rect">
            <a:avLst/>
          </a:prstGeom>
        </p:spPr>
      </p:pic>
      <p:pic>
        <p:nvPicPr>
          <p:cNvPr id="13" name="Picture 12">
            <a:extLst>
              <a:ext uri="{FF2B5EF4-FFF2-40B4-BE49-F238E27FC236}">
                <a16:creationId xmlns:a16="http://schemas.microsoft.com/office/drawing/2014/main" id="{AD2510E9-9911-4A53-B893-1524A99DA95F}"/>
              </a:ext>
            </a:extLst>
          </p:cNvPr>
          <p:cNvPicPr>
            <a:picLocks noChangeAspect="1"/>
          </p:cNvPicPr>
          <p:nvPr/>
        </p:nvPicPr>
        <p:blipFill>
          <a:blip r:embed="rId4"/>
          <a:stretch>
            <a:fillRect/>
          </a:stretch>
        </p:blipFill>
        <p:spPr>
          <a:xfrm>
            <a:off x="8986114" y="5857850"/>
            <a:ext cx="882695" cy="381020"/>
          </a:xfrm>
          <a:prstGeom prst="rect">
            <a:avLst/>
          </a:prstGeom>
          <a:ln>
            <a:solidFill>
              <a:schemeClr val="accent1"/>
            </a:solidFill>
          </a:ln>
        </p:spPr>
      </p:pic>
      <p:cxnSp>
        <p:nvCxnSpPr>
          <p:cNvPr id="15" name="Connector: Elbow 14">
            <a:extLst>
              <a:ext uri="{FF2B5EF4-FFF2-40B4-BE49-F238E27FC236}">
                <a16:creationId xmlns:a16="http://schemas.microsoft.com/office/drawing/2014/main" id="{EBEE6235-34AE-CD4D-5A7F-1B1D375A9131}"/>
              </a:ext>
            </a:extLst>
          </p:cNvPr>
          <p:cNvCxnSpPr>
            <a:cxnSpLocks/>
          </p:cNvCxnSpPr>
          <p:nvPr/>
        </p:nvCxnSpPr>
        <p:spPr>
          <a:xfrm rot="16200000" flipH="1">
            <a:off x="9348978" y="5537206"/>
            <a:ext cx="358132" cy="2194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2301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2450DB8-4CA6-E19D-4927-E18ECA198690}"/>
              </a:ext>
            </a:extLst>
          </p:cNvPr>
          <p:cNvSpPr>
            <a:spLocks noGrp="1"/>
          </p:cNvSpPr>
          <p:nvPr>
            <p:ph type="ftr" sz="quarter" idx="11"/>
          </p:nvPr>
        </p:nvSpPr>
        <p:spPr/>
        <p:txBody>
          <a:bodyPr/>
          <a:lstStyle/>
          <a:p>
            <a:r>
              <a:rPr lang="en-US"/>
              <a:t>CONFIDENTIAL</a:t>
            </a:r>
          </a:p>
        </p:txBody>
      </p:sp>
      <p:sp>
        <p:nvSpPr>
          <p:cNvPr id="3" name="Slide Number Placeholder 2">
            <a:extLst>
              <a:ext uri="{FF2B5EF4-FFF2-40B4-BE49-F238E27FC236}">
                <a16:creationId xmlns:a16="http://schemas.microsoft.com/office/drawing/2014/main" id="{6F285806-803A-C6D3-8E88-75553EB8C984}"/>
              </a:ext>
            </a:extLst>
          </p:cNvPr>
          <p:cNvSpPr>
            <a:spLocks noGrp="1"/>
          </p:cNvSpPr>
          <p:nvPr>
            <p:ph type="sldNum" sz="quarter" idx="12"/>
          </p:nvPr>
        </p:nvSpPr>
        <p:spPr/>
        <p:txBody>
          <a:bodyPr/>
          <a:lstStyle/>
          <a:p>
            <a:fld id="{5528D35D-1472-644B-AA3C-4BC40CD2E79F}" type="slidenum">
              <a:rPr lang="en-US" smtClean="0"/>
              <a:t>12</a:t>
            </a:fld>
            <a:endParaRPr lang="en-US"/>
          </a:p>
        </p:txBody>
      </p:sp>
      <p:sp>
        <p:nvSpPr>
          <p:cNvPr id="4" name="Title 3">
            <a:extLst>
              <a:ext uri="{FF2B5EF4-FFF2-40B4-BE49-F238E27FC236}">
                <a16:creationId xmlns:a16="http://schemas.microsoft.com/office/drawing/2014/main" id="{A7369E2C-B33E-1F58-13BF-F8B9562D8945}"/>
              </a:ext>
            </a:extLst>
          </p:cNvPr>
          <p:cNvSpPr>
            <a:spLocks noGrp="1"/>
          </p:cNvSpPr>
          <p:nvPr>
            <p:ph type="title"/>
          </p:nvPr>
        </p:nvSpPr>
        <p:spPr/>
        <p:txBody>
          <a:bodyPr/>
          <a:lstStyle/>
          <a:p>
            <a:r>
              <a:rPr lang="en-IN" dirty="0" err="1"/>
              <a:t>Memberize</a:t>
            </a:r>
            <a:r>
              <a:rPr lang="en-IN" dirty="0"/>
              <a:t> with AMH Credit Union</a:t>
            </a:r>
          </a:p>
        </p:txBody>
      </p:sp>
      <p:pic>
        <p:nvPicPr>
          <p:cNvPr id="7" name="Picture 6">
            <a:extLst>
              <a:ext uri="{FF2B5EF4-FFF2-40B4-BE49-F238E27FC236}">
                <a16:creationId xmlns:a16="http://schemas.microsoft.com/office/drawing/2014/main" id="{13A46935-CB64-5674-D305-CC7215EDD82B}"/>
              </a:ext>
            </a:extLst>
          </p:cNvPr>
          <p:cNvPicPr>
            <a:picLocks noChangeAspect="1"/>
          </p:cNvPicPr>
          <p:nvPr/>
        </p:nvPicPr>
        <p:blipFill>
          <a:blip r:embed="rId2"/>
          <a:stretch>
            <a:fillRect/>
          </a:stretch>
        </p:blipFill>
        <p:spPr>
          <a:xfrm>
            <a:off x="741941" y="1221679"/>
            <a:ext cx="4909051" cy="3857643"/>
          </a:xfrm>
          <a:prstGeom prst="rect">
            <a:avLst/>
          </a:prstGeom>
        </p:spPr>
      </p:pic>
      <p:pic>
        <p:nvPicPr>
          <p:cNvPr id="10" name="Picture 9">
            <a:extLst>
              <a:ext uri="{FF2B5EF4-FFF2-40B4-BE49-F238E27FC236}">
                <a16:creationId xmlns:a16="http://schemas.microsoft.com/office/drawing/2014/main" id="{482BD0C2-B6F9-874C-0982-22188F147ED2}"/>
              </a:ext>
            </a:extLst>
          </p:cNvPr>
          <p:cNvPicPr>
            <a:picLocks noChangeAspect="1"/>
          </p:cNvPicPr>
          <p:nvPr/>
        </p:nvPicPr>
        <p:blipFill>
          <a:blip r:embed="rId3"/>
          <a:stretch>
            <a:fillRect/>
          </a:stretch>
        </p:blipFill>
        <p:spPr>
          <a:xfrm>
            <a:off x="5966647" y="1221680"/>
            <a:ext cx="5483412" cy="735278"/>
          </a:xfrm>
          <a:prstGeom prst="rect">
            <a:avLst/>
          </a:prstGeom>
          <a:ln>
            <a:solidFill>
              <a:schemeClr val="accent1"/>
            </a:solidFill>
          </a:ln>
        </p:spPr>
      </p:pic>
      <p:pic>
        <p:nvPicPr>
          <p:cNvPr id="12" name="Picture 11">
            <a:extLst>
              <a:ext uri="{FF2B5EF4-FFF2-40B4-BE49-F238E27FC236}">
                <a16:creationId xmlns:a16="http://schemas.microsoft.com/office/drawing/2014/main" id="{695FB5FD-AFB0-DCFF-2970-A95D01A47B20}"/>
              </a:ext>
            </a:extLst>
          </p:cNvPr>
          <p:cNvPicPr>
            <a:picLocks noChangeAspect="1"/>
          </p:cNvPicPr>
          <p:nvPr/>
        </p:nvPicPr>
        <p:blipFill>
          <a:blip r:embed="rId4"/>
          <a:stretch>
            <a:fillRect/>
          </a:stretch>
        </p:blipFill>
        <p:spPr>
          <a:xfrm>
            <a:off x="5966647" y="2170611"/>
            <a:ext cx="5483412" cy="893562"/>
          </a:xfrm>
          <a:prstGeom prst="rect">
            <a:avLst/>
          </a:prstGeom>
          <a:ln>
            <a:solidFill>
              <a:schemeClr val="accent1"/>
            </a:solidFill>
          </a:ln>
        </p:spPr>
      </p:pic>
      <p:pic>
        <p:nvPicPr>
          <p:cNvPr id="14" name="Picture 13">
            <a:extLst>
              <a:ext uri="{FF2B5EF4-FFF2-40B4-BE49-F238E27FC236}">
                <a16:creationId xmlns:a16="http://schemas.microsoft.com/office/drawing/2014/main" id="{4B9CAF37-6586-D1E2-ED6F-746BA47EB46B}"/>
              </a:ext>
            </a:extLst>
          </p:cNvPr>
          <p:cNvPicPr>
            <a:picLocks noChangeAspect="1"/>
          </p:cNvPicPr>
          <p:nvPr/>
        </p:nvPicPr>
        <p:blipFill>
          <a:blip r:embed="rId5"/>
          <a:stretch>
            <a:fillRect/>
          </a:stretch>
        </p:blipFill>
        <p:spPr>
          <a:xfrm>
            <a:off x="5966647" y="3150501"/>
            <a:ext cx="5483412" cy="1013480"/>
          </a:xfrm>
          <a:prstGeom prst="rect">
            <a:avLst/>
          </a:prstGeom>
          <a:ln>
            <a:solidFill>
              <a:schemeClr val="accent1"/>
            </a:solidFill>
          </a:ln>
        </p:spPr>
      </p:pic>
      <p:sp>
        <p:nvSpPr>
          <p:cNvPr id="5" name="TextBox 4">
            <a:extLst>
              <a:ext uri="{FF2B5EF4-FFF2-40B4-BE49-F238E27FC236}">
                <a16:creationId xmlns:a16="http://schemas.microsoft.com/office/drawing/2014/main" id="{853AA96A-A8E2-F119-6989-29DB1BF52D34}"/>
              </a:ext>
            </a:extLst>
          </p:cNvPr>
          <p:cNvSpPr txBox="1"/>
          <p:nvPr/>
        </p:nvSpPr>
        <p:spPr>
          <a:xfrm>
            <a:off x="5966647" y="4443984"/>
            <a:ext cx="5652030" cy="923330"/>
          </a:xfrm>
          <a:prstGeom prst="rect">
            <a:avLst/>
          </a:prstGeom>
          <a:noFill/>
          <a:ln>
            <a:solidFill>
              <a:schemeClr val="accent1"/>
            </a:solidFill>
          </a:ln>
          <a:effectLst>
            <a:glow rad="63500">
              <a:schemeClr val="accent1">
                <a:satMod val="175000"/>
                <a:alpha val="40000"/>
              </a:schemeClr>
            </a:glow>
          </a:effectLst>
        </p:spPr>
        <p:txBody>
          <a:bodyPr wrap="square" rtlCol="0">
            <a:spAutoFit/>
          </a:bodyPr>
          <a:lstStyle/>
          <a:p>
            <a:r>
              <a:rPr lang="en-IN" dirty="0"/>
              <a:t>Credit unions requests the consumers to be the members of their Credit Union to provide loans and offers at the best rate possible. </a:t>
            </a:r>
          </a:p>
        </p:txBody>
      </p:sp>
    </p:spTree>
    <p:extLst>
      <p:ext uri="{BB962C8B-B14F-4D97-AF65-F5344CB8AC3E}">
        <p14:creationId xmlns:p14="http://schemas.microsoft.com/office/powerpoint/2010/main" val="3382065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A993BC-8A99-DA51-5F28-5942B65FEA7E}"/>
              </a:ext>
            </a:extLst>
          </p:cNvPr>
          <p:cNvSpPr>
            <a:spLocks noGrp="1"/>
          </p:cNvSpPr>
          <p:nvPr>
            <p:ph type="ftr" sz="quarter" idx="11"/>
          </p:nvPr>
        </p:nvSpPr>
        <p:spPr/>
        <p:txBody>
          <a:bodyPr/>
          <a:lstStyle/>
          <a:p>
            <a:r>
              <a:rPr lang="en-US"/>
              <a:t>CONFIDENTIAL</a:t>
            </a:r>
          </a:p>
        </p:txBody>
      </p:sp>
      <p:sp>
        <p:nvSpPr>
          <p:cNvPr id="3" name="Slide Number Placeholder 2">
            <a:extLst>
              <a:ext uri="{FF2B5EF4-FFF2-40B4-BE49-F238E27FC236}">
                <a16:creationId xmlns:a16="http://schemas.microsoft.com/office/drawing/2014/main" id="{1977E66C-A0BF-587F-76A3-E22F560C35A8}"/>
              </a:ext>
            </a:extLst>
          </p:cNvPr>
          <p:cNvSpPr>
            <a:spLocks noGrp="1"/>
          </p:cNvSpPr>
          <p:nvPr>
            <p:ph type="sldNum" sz="quarter" idx="12"/>
          </p:nvPr>
        </p:nvSpPr>
        <p:spPr/>
        <p:txBody>
          <a:bodyPr/>
          <a:lstStyle/>
          <a:p>
            <a:fld id="{5528D35D-1472-644B-AA3C-4BC40CD2E79F}" type="slidenum">
              <a:rPr lang="en-US" smtClean="0"/>
              <a:t>13</a:t>
            </a:fld>
            <a:endParaRPr lang="en-US"/>
          </a:p>
        </p:txBody>
      </p:sp>
      <p:sp>
        <p:nvSpPr>
          <p:cNvPr id="4" name="Title 3">
            <a:extLst>
              <a:ext uri="{FF2B5EF4-FFF2-40B4-BE49-F238E27FC236}">
                <a16:creationId xmlns:a16="http://schemas.microsoft.com/office/drawing/2014/main" id="{3B9A7BF2-0612-EC68-6B89-DECD86FC7537}"/>
              </a:ext>
            </a:extLst>
          </p:cNvPr>
          <p:cNvSpPr>
            <a:spLocks noGrp="1"/>
          </p:cNvSpPr>
          <p:nvPr>
            <p:ph type="title"/>
          </p:nvPr>
        </p:nvSpPr>
        <p:spPr/>
        <p:txBody>
          <a:bodyPr/>
          <a:lstStyle/>
          <a:p>
            <a:r>
              <a:rPr lang="en-IN" dirty="0"/>
              <a:t>Contact Information</a:t>
            </a:r>
          </a:p>
        </p:txBody>
      </p:sp>
      <p:pic>
        <p:nvPicPr>
          <p:cNvPr id="6" name="Picture 5">
            <a:extLst>
              <a:ext uri="{FF2B5EF4-FFF2-40B4-BE49-F238E27FC236}">
                <a16:creationId xmlns:a16="http://schemas.microsoft.com/office/drawing/2014/main" id="{87DFDAC5-EEC3-94BA-F29D-7D14E9D05C37}"/>
              </a:ext>
            </a:extLst>
          </p:cNvPr>
          <p:cNvPicPr>
            <a:picLocks noChangeAspect="1"/>
          </p:cNvPicPr>
          <p:nvPr/>
        </p:nvPicPr>
        <p:blipFill>
          <a:blip r:embed="rId2"/>
          <a:stretch>
            <a:fillRect/>
          </a:stretch>
        </p:blipFill>
        <p:spPr>
          <a:xfrm>
            <a:off x="1690137" y="1447729"/>
            <a:ext cx="5899384" cy="3678453"/>
          </a:xfrm>
          <a:prstGeom prst="rect">
            <a:avLst/>
          </a:prstGeom>
        </p:spPr>
      </p:pic>
      <p:pic>
        <p:nvPicPr>
          <p:cNvPr id="7" name="Picture 6">
            <a:extLst>
              <a:ext uri="{FF2B5EF4-FFF2-40B4-BE49-F238E27FC236}">
                <a16:creationId xmlns:a16="http://schemas.microsoft.com/office/drawing/2014/main" id="{E5E0C745-3212-340B-D818-A5DF93DD2B0A}"/>
              </a:ext>
            </a:extLst>
          </p:cNvPr>
          <p:cNvPicPr>
            <a:picLocks noChangeAspect="1"/>
          </p:cNvPicPr>
          <p:nvPr/>
        </p:nvPicPr>
        <p:blipFill>
          <a:blip r:embed="rId3"/>
          <a:stretch>
            <a:fillRect/>
          </a:stretch>
        </p:blipFill>
        <p:spPr>
          <a:xfrm>
            <a:off x="1165880" y="1796980"/>
            <a:ext cx="2945872" cy="1184812"/>
          </a:xfrm>
          <a:prstGeom prst="rect">
            <a:avLst/>
          </a:prstGeom>
        </p:spPr>
      </p:pic>
      <p:pic>
        <p:nvPicPr>
          <p:cNvPr id="8" name="Picture 7">
            <a:extLst>
              <a:ext uri="{FF2B5EF4-FFF2-40B4-BE49-F238E27FC236}">
                <a16:creationId xmlns:a16="http://schemas.microsoft.com/office/drawing/2014/main" id="{24580115-0340-27EA-56E8-97A54935DCA9}"/>
              </a:ext>
            </a:extLst>
          </p:cNvPr>
          <p:cNvPicPr>
            <a:picLocks noChangeAspect="1"/>
          </p:cNvPicPr>
          <p:nvPr/>
        </p:nvPicPr>
        <p:blipFill>
          <a:blip r:embed="rId4"/>
          <a:stretch>
            <a:fillRect/>
          </a:stretch>
        </p:blipFill>
        <p:spPr>
          <a:xfrm>
            <a:off x="6011920" y="1796980"/>
            <a:ext cx="3155202" cy="1145453"/>
          </a:xfrm>
          <a:prstGeom prst="rect">
            <a:avLst/>
          </a:prstGeom>
        </p:spPr>
      </p:pic>
      <p:sp>
        <p:nvSpPr>
          <p:cNvPr id="5" name="TextBox 4">
            <a:extLst>
              <a:ext uri="{FF2B5EF4-FFF2-40B4-BE49-F238E27FC236}">
                <a16:creationId xmlns:a16="http://schemas.microsoft.com/office/drawing/2014/main" id="{52F0CA40-92BD-5FED-B0F6-9C81416F3413}"/>
              </a:ext>
            </a:extLst>
          </p:cNvPr>
          <p:cNvSpPr txBox="1"/>
          <p:nvPr/>
        </p:nvSpPr>
        <p:spPr>
          <a:xfrm>
            <a:off x="8357616" y="3429000"/>
            <a:ext cx="3246120" cy="1569660"/>
          </a:xfrm>
          <a:prstGeom prst="rect">
            <a:avLst/>
          </a:prstGeom>
          <a:noFill/>
          <a:ln>
            <a:solidFill>
              <a:schemeClr val="accent1"/>
            </a:solidFill>
          </a:ln>
        </p:spPr>
        <p:txBody>
          <a:bodyPr wrap="square" rtlCol="0">
            <a:spAutoFit/>
          </a:bodyPr>
          <a:lstStyle/>
          <a:p>
            <a:r>
              <a:rPr lang="en-IN" sz="2400" dirty="0"/>
              <a:t>Consumer needs to confirm the preferred mode of contact and time to contact.  </a:t>
            </a:r>
          </a:p>
        </p:txBody>
      </p:sp>
    </p:spTree>
    <p:extLst>
      <p:ext uri="{BB962C8B-B14F-4D97-AF65-F5344CB8AC3E}">
        <p14:creationId xmlns:p14="http://schemas.microsoft.com/office/powerpoint/2010/main" val="3680990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53E8FC-A6A0-6E55-6249-E17F16104E4A}"/>
              </a:ext>
            </a:extLst>
          </p:cNvPr>
          <p:cNvSpPr>
            <a:spLocks noGrp="1"/>
          </p:cNvSpPr>
          <p:nvPr>
            <p:ph type="ftr" sz="quarter" idx="11"/>
          </p:nvPr>
        </p:nvSpPr>
        <p:spPr/>
        <p:txBody>
          <a:bodyPr/>
          <a:lstStyle/>
          <a:p>
            <a:r>
              <a:rPr lang="en-US"/>
              <a:t>CONFIDENTIAL</a:t>
            </a:r>
          </a:p>
        </p:txBody>
      </p:sp>
      <p:sp>
        <p:nvSpPr>
          <p:cNvPr id="3" name="Slide Number Placeholder 2">
            <a:extLst>
              <a:ext uri="{FF2B5EF4-FFF2-40B4-BE49-F238E27FC236}">
                <a16:creationId xmlns:a16="http://schemas.microsoft.com/office/drawing/2014/main" id="{268FEA22-852E-2DE3-729D-4D4E72012E4A}"/>
              </a:ext>
            </a:extLst>
          </p:cNvPr>
          <p:cNvSpPr>
            <a:spLocks noGrp="1"/>
          </p:cNvSpPr>
          <p:nvPr>
            <p:ph type="sldNum" sz="quarter" idx="12"/>
          </p:nvPr>
        </p:nvSpPr>
        <p:spPr/>
        <p:txBody>
          <a:bodyPr/>
          <a:lstStyle/>
          <a:p>
            <a:fld id="{5528D35D-1472-644B-AA3C-4BC40CD2E79F}" type="slidenum">
              <a:rPr lang="en-US" smtClean="0"/>
              <a:t>14</a:t>
            </a:fld>
            <a:endParaRPr lang="en-US"/>
          </a:p>
        </p:txBody>
      </p:sp>
      <p:sp>
        <p:nvSpPr>
          <p:cNvPr id="4" name="Title 3">
            <a:extLst>
              <a:ext uri="{FF2B5EF4-FFF2-40B4-BE49-F238E27FC236}">
                <a16:creationId xmlns:a16="http://schemas.microsoft.com/office/drawing/2014/main" id="{158A8464-124B-E9EB-0FE3-17DABD6E2E21}"/>
              </a:ext>
            </a:extLst>
          </p:cNvPr>
          <p:cNvSpPr>
            <a:spLocks noGrp="1"/>
          </p:cNvSpPr>
          <p:nvPr>
            <p:ph type="title"/>
          </p:nvPr>
        </p:nvSpPr>
        <p:spPr/>
        <p:txBody>
          <a:bodyPr/>
          <a:lstStyle/>
          <a:p>
            <a:r>
              <a:rPr lang="en-IN" dirty="0"/>
              <a:t>Loan is approved and ‘Thank you’ email sent </a:t>
            </a:r>
          </a:p>
        </p:txBody>
      </p:sp>
      <p:pic>
        <p:nvPicPr>
          <p:cNvPr id="6" name="Picture 5">
            <a:extLst>
              <a:ext uri="{FF2B5EF4-FFF2-40B4-BE49-F238E27FC236}">
                <a16:creationId xmlns:a16="http://schemas.microsoft.com/office/drawing/2014/main" id="{FEC120C5-5B58-5D56-21F1-522E656586A0}"/>
              </a:ext>
            </a:extLst>
          </p:cNvPr>
          <p:cNvPicPr>
            <a:picLocks noChangeAspect="1"/>
          </p:cNvPicPr>
          <p:nvPr/>
        </p:nvPicPr>
        <p:blipFill>
          <a:blip r:embed="rId2"/>
          <a:stretch>
            <a:fillRect/>
          </a:stretch>
        </p:blipFill>
        <p:spPr>
          <a:xfrm>
            <a:off x="2553328" y="1094696"/>
            <a:ext cx="7085342" cy="3138976"/>
          </a:xfrm>
          <a:prstGeom prst="rect">
            <a:avLst/>
          </a:prstGeom>
        </p:spPr>
      </p:pic>
    </p:spTree>
    <p:extLst>
      <p:ext uri="{BB962C8B-B14F-4D97-AF65-F5344CB8AC3E}">
        <p14:creationId xmlns:p14="http://schemas.microsoft.com/office/powerpoint/2010/main" val="1709696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34120C-E29F-466B-F97B-5865DD3E10FE}"/>
              </a:ext>
            </a:extLst>
          </p:cNvPr>
          <p:cNvSpPr>
            <a:spLocks noGrp="1"/>
          </p:cNvSpPr>
          <p:nvPr>
            <p:ph type="ftr" sz="quarter" idx="11"/>
          </p:nvPr>
        </p:nvSpPr>
        <p:spPr/>
        <p:txBody>
          <a:bodyPr/>
          <a:lstStyle/>
          <a:p>
            <a:r>
              <a:rPr lang="en-US"/>
              <a:t>CONFIDENTIAL</a:t>
            </a:r>
          </a:p>
        </p:txBody>
      </p:sp>
      <p:sp>
        <p:nvSpPr>
          <p:cNvPr id="3" name="Slide Number Placeholder 2">
            <a:extLst>
              <a:ext uri="{FF2B5EF4-FFF2-40B4-BE49-F238E27FC236}">
                <a16:creationId xmlns:a16="http://schemas.microsoft.com/office/drawing/2014/main" id="{7F4D7332-1A93-5955-7D4B-7637B63D2EDB}"/>
              </a:ext>
            </a:extLst>
          </p:cNvPr>
          <p:cNvSpPr>
            <a:spLocks noGrp="1"/>
          </p:cNvSpPr>
          <p:nvPr>
            <p:ph type="sldNum" sz="quarter" idx="12"/>
          </p:nvPr>
        </p:nvSpPr>
        <p:spPr/>
        <p:txBody>
          <a:bodyPr/>
          <a:lstStyle/>
          <a:p>
            <a:fld id="{5528D35D-1472-644B-AA3C-4BC40CD2E79F}" type="slidenum">
              <a:rPr lang="en-US" smtClean="0"/>
              <a:t>15</a:t>
            </a:fld>
            <a:endParaRPr lang="en-US"/>
          </a:p>
        </p:txBody>
      </p:sp>
      <p:sp>
        <p:nvSpPr>
          <p:cNvPr id="4" name="Title 3">
            <a:extLst>
              <a:ext uri="{FF2B5EF4-FFF2-40B4-BE49-F238E27FC236}">
                <a16:creationId xmlns:a16="http://schemas.microsoft.com/office/drawing/2014/main" id="{7A9C379F-9A16-C7E3-ADBB-27B4E847595C}"/>
              </a:ext>
            </a:extLst>
          </p:cNvPr>
          <p:cNvSpPr>
            <a:spLocks noGrp="1"/>
          </p:cNvSpPr>
          <p:nvPr>
            <p:ph type="title"/>
          </p:nvPr>
        </p:nvSpPr>
        <p:spPr/>
        <p:txBody>
          <a:bodyPr/>
          <a:lstStyle/>
          <a:p>
            <a:r>
              <a:rPr lang="en-IN" dirty="0"/>
              <a:t>Thank you email sent to the consumer. </a:t>
            </a:r>
          </a:p>
        </p:txBody>
      </p:sp>
      <p:pic>
        <p:nvPicPr>
          <p:cNvPr id="7" name="Picture 6">
            <a:extLst>
              <a:ext uri="{FF2B5EF4-FFF2-40B4-BE49-F238E27FC236}">
                <a16:creationId xmlns:a16="http://schemas.microsoft.com/office/drawing/2014/main" id="{50F9E3EA-2827-C9BB-B6AE-D68E1BB4AF74}"/>
              </a:ext>
            </a:extLst>
          </p:cNvPr>
          <p:cNvPicPr>
            <a:picLocks noChangeAspect="1"/>
          </p:cNvPicPr>
          <p:nvPr/>
        </p:nvPicPr>
        <p:blipFill>
          <a:blip r:embed="rId2"/>
          <a:stretch>
            <a:fillRect/>
          </a:stretch>
        </p:blipFill>
        <p:spPr>
          <a:xfrm>
            <a:off x="3043596" y="1315544"/>
            <a:ext cx="6104805" cy="4226911"/>
          </a:xfrm>
          <a:prstGeom prst="rect">
            <a:avLst/>
          </a:prstGeom>
        </p:spPr>
      </p:pic>
    </p:spTree>
    <p:extLst>
      <p:ext uri="{BB962C8B-B14F-4D97-AF65-F5344CB8AC3E}">
        <p14:creationId xmlns:p14="http://schemas.microsoft.com/office/powerpoint/2010/main" val="2866643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7B59D9-174C-DA38-435B-00D849414589}"/>
              </a:ext>
            </a:extLst>
          </p:cNvPr>
          <p:cNvSpPr>
            <a:spLocks noGrp="1"/>
          </p:cNvSpPr>
          <p:nvPr>
            <p:ph type="ftr" sz="quarter" idx="11"/>
          </p:nvPr>
        </p:nvSpPr>
        <p:spPr/>
        <p:txBody>
          <a:bodyPr/>
          <a:lstStyle/>
          <a:p>
            <a:r>
              <a:rPr lang="en-US"/>
              <a:t>CONFIDENTIAL</a:t>
            </a:r>
          </a:p>
        </p:txBody>
      </p:sp>
      <p:sp>
        <p:nvSpPr>
          <p:cNvPr id="3" name="Slide Number Placeholder 2">
            <a:extLst>
              <a:ext uri="{FF2B5EF4-FFF2-40B4-BE49-F238E27FC236}">
                <a16:creationId xmlns:a16="http://schemas.microsoft.com/office/drawing/2014/main" id="{53D2A51D-E7E3-13FE-B6F0-8D913BC92443}"/>
              </a:ext>
            </a:extLst>
          </p:cNvPr>
          <p:cNvSpPr>
            <a:spLocks noGrp="1"/>
          </p:cNvSpPr>
          <p:nvPr>
            <p:ph type="sldNum" sz="quarter" idx="12"/>
          </p:nvPr>
        </p:nvSpPr>
        <p:spPr/>
        <p:txBody>
          <a:bodyPr/>
          <a:lstStyle/>
          <a:p>
            <a:fld id="{5528D35D-1472-644B-AA3C-4BC40CD2E79F}" type="slidenum">
              <a:rPr lang="en-US" smtClean="0"/>
              <a:t>16</a:t>
            </a:fld>
            <a:endParaRPr lang="en-US"/>
          </a:p>
        </p:txBody>
      </p:sp>
      <p:sp>
        <p:nvSpPr>
          <p:cNvPr id="4" name="Title 3">
            <a:extLst>
              <a:ext uri="{FF2B5EF4-FFF2-40B4-BE49-F238E27FC236}">
                <a16:creationId xmlns:a16="http://schemas.microsoft.com/office/drawing/2014/main" id="{902B0E82-8A50-E484-8BA1-4ACCF98B7B04}"/>
              </a:ext>
            </a:extLst>
          </p:cNvPr>
          <p:cNvSpPr>
            <a:spLocks noGrp="1"/>
          </p:cNvSpPr>
          <p:nvPr>
            <p:ph type="title"/>
          </p:nvPr>
        </p:nvSpPr>
        <p:spPr>
          <a:xfrm>
            <a:off x="3799331" y="2851023"/>
            <a:ext cx="4593337" cy="735278"/>
          </a:xfrm>
        </p:spPr>
        <p:txBody>
          <a:bodyPr>
            <a:normAutofit fontScale="90000"/>
          </a:bodyPr>
          <a:lstStyle/>
          <a:p>
            <a:r>
              <a:rPr lang="en-IN" sz="4400" dirty="0"/>
              <a:t>Request Payment </a:t>
            </a:r>
          </a:p>
        </p:txBody>
      </p:sp>
    </p:spTree>
    <p:extLst>
      <p:ext uri="{BB962C8B-B14F-4D97-AF65-F5344CB8AC3E}">
        <p14:creationId xmlns:p14="http://schemas.microsoft.com/office/powerpoint/2010/main" val="3796535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95F52F-31E8-57FF-CBEC-9329AC9F1B73}"/>
              </a:ext>
            </a:extLst>
          </p:cNvPr>
          <p:cNvSpPr>
            <a:spLocks noGrp="1"/>
          </p:cNvSpPr>
          <p:nvPr>
            <p:ph type="ftr" sz="quarter" idx="11"/>
          </p:nvPr>
        </p:nvSpPr>
        <p:spPr/>
        <p:txBody>
          <a:bodyPr/>
          <a:lstStyle/>
          <a:p>
            <a:r>
              <a:rPr lang="en-US"/>
              <a:t>CONFIDENTIAL</a:t>
            </a:r>
          </a:p>
        </p:txBody>
      </p:sp>
      <p:sp>
        <p:nvSpPr>
          <p:cNvPr id="3" name="Slide Number Placeholder 2">
            <a:extLst>
              <a:ext uri="{FF2B5EF4-FFF2-40B4-BE49-F238E27FC236}">
                <a16:creationId xmlns:a16="http://schemas.microsoft.com/office/drawing/2014/main" id="{F69388EB-C7DC-3F9A-8550-72CBD321CF05}"/>
              </a:ext>
            </a:extLst>
          </p:cNvPr>
          <p:cNvSpPr>
            <a:spLocks noGrp="1"/>
          </p:cNvSpPr>
          <p:nvPr>
            <p:ph type="sldNum" sz="quarter" idx="12"/>
          </p:nvPr>
        </p:nvSpPr>
        <p:spPr/>
        <p:txBody>
          <a:bodyPr/>
          <a:lstStyle/>
          <a:p>
            <a:fld id="{5528D35D-1472-644B-AA3C-4BC40CD2E79F}" type="slidenum">
              <a:rPr lang="en-US" smtClean="0"/>
              <a:t>17</a:t>
            </a:fld>
            <a:endParaRPr lang="en-US"/>
          </a:p>
        </p:txBody>
      </p:sp>
      <p:sp>
        <p:nvSpPr>
          <p:cNvPr id="4" name="Title 3">
            <a:extLst>
              <a:ext uri="{FF2B5EF4-FFF2-40B4-BE49-F238E27FC236}">
                <a16:creationId xmlns:a16="http://schemas.microsoft.com/office/drawing/2014/main" id="{AA45E244-CE66-3007-57B5-7061D64BA9B5}"/>
              </a:ext>
            </a:extLst>
          </p:cNvPr>
          <p:cNvSpPr>
            <a:spLocks noGrp="1"/>
          </p:cNvSpPr>
          <p:nvPr>
            <p:ph type="title"/>
          </p:nvPr>
        </p:nvSpPr>
        <p:spPr/>
        <p:txBody>
          <a:bodyPr/>
          <a:lstStyle/>
          <a:p>
            <a:r>
              <a:rPr lang="en-IN" dirty="0"/>
              <a:t>Ready to Transact</a:t>
            </a:r>
          </a:p>
        </p:txBody>
      </p:sp>
      <p:pic>
        <p:nvPicPr>
          <p:cNvPr id="8" name="Picture 7">
            <a:extLst>
              <a:ext uri="{FF2B5EF4-FFF2-40B4-BE49-F238E27FC236}">
                <a16:creationId xmlns:a16="http://schemas.microsoft.com/office/drawing/2014/main" id="{D7AA9DE2-A4DA-06F6-4282-D3BA336D48E6}"/>
              </a:ext>
            </a:extLst>
          </p:cNvPr>
          <p:cNvPicPr>
            <a:picLocks noChangeAspect="1"/>
          </p:cNvPicPr>
          <p:nvPr/>
        </p:nvPicPr>
        <p:blipFill>
          <a:blip r:embed="rId2"/>
          <a:stretch>
            <a:fillRect/>
          </a:stretch>
        </p:blipFill>
        <p:spPr>
          <a:xfrm>
            <a:off x="838199" y="1245397"/>
            <a:ext cx="10716767" cy="3262595"/>
          </a:xfrm>
          <a:prstGeom prst="rect">
            <a:avLst/>
          </a:prstGeom>
        </p:spPr>
      </p:pic>
    </p:spTree>
    <p:extLst>
      <p:ext uri="{BB962C8B-B14F-4D97-AF65-F5344CB8AC3E}">
        <p14:creationId xmlns:p14="http://schemas.microsoft.com/office/powerpoint/2010/main" val="732577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9D571F-CD9A-B633-6960-B8E3C8738649}"/>
              </a:ext>
            </a:extLst>
          </p:cNvPr>
          <p:cNvSpPr>
            <a:spLocks noGrp="1"/>
          </p:cNvSpPr>
          <p:nvPr>
            <p:ph type="ftr" sz="quarter" idx="11"/>
          </p:nvPr>
        </p:nvSpPr>
        <p:spPr/>
        <p:txBody>
          <a:bodyPr/>
          <a:lstStyle/>
          <a:p>
            <a:r>
              <a:rPr lang="en-US"/>
              <a:t>CONFIDENTIAL</a:t>
            </a:r>
          </a:p>
        </p:txBody>
      </p:sp>
      <p:sp>
        <p:nvSpPr>
          <p:cNvPr id="3" name="Slide Number Placeholder 2">
            <a:extLst>
              <a:ext uri="{FF2B5EF4-FFF2-40B4-BE49-F238E27FC236}">
                <a16:creationId xmlns:a16="http://schemas.microsoft.com/office/drawing/2014/main" id="{FEB38672-ED9A-F964-EA4B-04D3FFDF97B5}"/>
              </a:ext>
            </a:extLst>
          </p:cNvPr>
          <p:cNvSpPr>
            <a:spLocks noGrp="1"/>
          </p:cNvSpPr>
          <p:nvPr>
            <p:ph type="sldNum" sz="quarter" idx="12"/>
          </p:nvPr>
        </p:nvSpPr>
        <p:spPr/>
        <p:txBody>
          <a:bodyPr/>
          <a:lstStyle/>
          <a:p>
            <a:fld id="{5528D35D-1472-644B-AA3C-4BC40CD2E79F}" type="slidenum">
              <a:rPr lang="en-US" smtClean="0"/>
              <a:t>18</a:t>
            </a:fld>
            <a:endParaRPr lang="en-US"/>
          </a:p>
        </p:txBody>
      </p:sp>
      <p:sp>
        <p:nvSpPr>
          <p:cNvPr id="6" name="TextBox 5">
            <a:extLst>
              <a:ext uri="{FF2B5EF4-FFF2-40B4-BE49-F238E27FC236}">
                <a16:creationId xmlns:a16="http://schemas.microsoft.com/office/drawing/2014/main" id="{5CE62ED5-9CD0-7F7C-C846-31544D1FB555}"/>
              </a:ext>
            </a:extLst>
          </p:cNvPr>
          <p:cNvSpPr txBox="1"/>
          <p:nvPr/>
        </p:nvSpPr>
        <p:spPr>
          <a:xfrm>
            <a:off x="3497578" y="2967335"/>
            <a:ext cx="5196841" cy="923330"/>
          </a:xfrm>
          <a:prstGeom prst="rect">
            <a:avLst/>
          </a:prstGeom>
          <a:noFill/>
        </p:spPr>
        <p:txBody>
          <a:bodyPr wrap="square">
            <a:spAutoFit/>
          </a:bodyPr>
          <a:lstStyle/>
          <a:p>
            <a:r>
              <a:rPr lang="en-IN" sz="5400" b="1" dirty="0"/>
              <a:t>Request Payment</a:t>
            </a:r>
          </a:p>
        </p:txBody>
      </p:sp>
    </p:spTree>
    <p:extLst>
      <p:ext uri="{BB962C8B-B14F-4D97-AF65-F5344CB8AC3E}">
        <p14:creationId xmlns:p14="http://schemas.microsoft.com/office/powerpoint/2010/main" val="608715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98CB9D9-342B-E088-0461-728568155E12}"/>
              </a:ext>
            </a:extLst>
          </p:cNvPr>
          <p:cNvSpPr>
            <a:spLocks noGrp="1"/>
          </p:cNvSpPr>
          <p:nvPr>
            <p:ph type="ftr" sz="quarter" idx="11"/>
          </p:nvPr>
        </p:nvSpPr>
        <p:spPr>
          <a:xfrm>
            <a:off x="4038599" y="6173787"/>
            <a:ext cx="4114800" cy="365125"/>
          </a:xfrm>
        </p:spPr>
        <p:txBody>
          <a:bodyPr/>
          <a:lstStyle/>
          <a:p>
            <a:r>
              <a:rPr lang="en-US"/>
              <a:t>CONFIDENTIAL</a:t>
            </a:r>
          </a:p>
        </p:txBody>
      </p:sp>
      <p:sp>
        <p:nvSpPr>
          <p:cNvPr id="3" name="Slide Number Placeholder 2">
            <a:extLst>
              <a:ext uri="{FF2B5EF4-FFF2-40B4-BE49-F238E27FC236}">
                <a16:creationId xmlns:a16="http://schemas.microsoft.com/office/drawing/2014/main" id="{2D852FCE-7154-AF78-EFF4-DBA97AB61F4C}"/>
              </a:ext>
            </a:extLst>
          </p:cNvPr>
          <p:cNvSpPr>
            <a:spLocks noGrp="1"/>
          </p:cNvSpPr>
          <p:nvPr>
            <p:ph type="sldNum" sz="quarter" idx="12"/>
          </p:nvPr>
        </p:nvSpPr>
        <p:spPr/>
        <p:txBody>
          <a:bodyPr/>
          <a:lstStyle/>
          <a:p>
            <a:fld id="{5528D35D-1472-644B-AA3C-4BC40CD2E79F}" type="slidenum">
              <a:rPr lang="en-US" smtClean="0"/>
              <a:t>19</a:t>
            </a:fld>
            <a:endParaRPr lang="en-US"/>
          </a:p>
        </p:txBody>
      </p:sp>
      <p:sp>
        <p:nvSpPr>
          <p:cNvPr id="4" name="Title 3">
            <a:extLst>
              <a:ext uri="{FF2B5EF4-FFF2-40B4-BE49-F238E27FC236}">
                <a16:creationId xmlns:a16="http://schemas.microsoft.com/office/drawing/2014/main" id="{5D2FBA29-0AE0-AAF5-153C-60FE0A0B7732}"/>
              </a:ext>
            </a:extLst>
          </p:cNvPr>
          <p:cNvSpPr>
            <a:spLocks noGrp="1"/>
          </p:cNvSpPr>
          <p:nvPr>
            <p:ph type="title"/>
          </p:nvPr>
        </p:nvSpPr>
        <p:spPr/>
        <p:txBody>
          <a:bodyPr/>
          <a:lstStyle/>
          <a:p>
            <a:r>
              <a:rPr lang="en-IN" dirty="0"/>
              <a:t>Request Payment</a:t>
            </a:r>
          </a:p>
        </p:txBody>
      </p:sp>
      <p:pic>
        <p:nvPicPr>
          <p:cNvPr id="10" name="Picture 9">
            <a:extLst>
              <a:ext uri="{FF2B5EF4-FFF2-40B4-BE49-F238E27FC236}">
                <a16:creationId xmlns:a16="http://schemas.microsoft.com/office/drawing/2014/main" id="{0AF2818A-7153-7C85-9430-A22BF2ACC5A5}"/>
              </a:ext>
            </a:extLst>
          </p:cNvPr>
          <p:cNvPicPr>
            <a:picLocks noChangeAspect="1"/>
          </p:cNvPicPr>
          <p:nvPr/>
        </p:nvPicPr>
        <p:blipFill>
          <a:blip r:embed="rId2"/>
          <a:stretch>
            <a:fillRect/>
          </a:stretch>
        </p:blipFill>
        <p:spPr>
          <a:xfrm>
            <a:off x="726946" y="989839"/>
            <a:ext cx="10738106" cy="3428959"/>
          </a:xfrm>
          <a:prstGeom prst="rect">
            <a:avLst/>
          </a:prstGeom>
        </p:spPr>
      </p:pic>
      <p:sp>
        <p:nvSpPr>
          <p:cNvPr id="11" name="TextBox 10">
            <a:extLst>
              <a:ext uri="{FF2B5EF4-FFF2-40B4-BE49-F238E27FC236}">
                <a16:creationId xmlns:a16="http://schemas.microsoft.com/office/drawing/2014/main" id="{CCC5270D-C90E-6F67-6FA6-CBEA06C38269}"/>
              </a:ext>
            </a:extLst>
          </p:cNvPr>
          <p:cNvSpPr txBox="1"/>
          <p:nvPr/>
        </p:nvSpPr>
        <p:spPr>
          <a:xfrm>
            <a:off x="3800420" y="4871450"/>
            <a:ext cx="1797980" cy="738664"/>
          </a:xfrm>
          <a:prstGeom prst="rect">
            <a:avLst/>
          </a:prstGeom>
          <a:noFill/>
          <a:ln>
            <a:solidFill>
              <a:schemeClr val="accent1"/>
            </a:solidFill>
          </a:ln>
        </p:spPr>
        <p:txBody>
          <a:bodyPr wrap="square" rtlCol="0">
            <a:spAutoFit/>
          </a:bodyPr>
          <a:lstStyle/>
          <a:p>
            <a:r>
              <a:rPr lang="en-IN" sz="1400" dirty="0"/>
              <a:t>Merchant can update the invoice amount at this stage as well. </a:t>
            </a:r>
          </a:p>
        </p:txBody>
      </p:sp>
      <p:pic>
        <p:nvPicPr>
          <p:cNvPr id="18" name="Picture 17">
            <a:extLst>
              <a:ext uri="{FF2B5EF4-FFF2-40B4-BE49-F238E27FC236}">
                <a16:creationId xmlns:a16="http://schemas.microsoft.com/office/drawing/2014/main" id="{F8F7AEF8-E3FC-57B2-4D24-E4CF9E1A1B6F}"/>
              </a:ext>
            </a:extLst>
          </p:cNvPr>
          <p:cNvPicPr>
            <a:picLocks noChangeAspect="1"/>
          </p:cNvPicPr>
          <p:nvPr/>
        </p:nvPicPr>
        <p:blipFill>
          <a:blip r:embed="rId3"/>
          <a:stretch>
            <a:fillRect/>
          </a:stretch>
        </p:blipFill>
        <p:spPr>
          <a:xfrm>
            <a:off x="6791817" y="4492384"/>
            <a:ext cx="4784488" cy="1802082"/>
          </a:xfrm>
          <a:prstGeom prst="rect">
            <a:avLst/>
          </a:prstGeom>
          <a:ln>
            <a:solidFill>
              <a:schemeClr val="accent1"/>
            </a:solidFill>
          </a:ln>
        </p:spPr>
      </p:pic>
      <p:cxnSp>
        <p:nvCxnSpPr>
          <p:cNvPr id="20" name="Straight Arrow Connector 19">
            <a:extLst>
              <a:ext uri="{FF2B5EF4-FFF2-40B4-BE49-F238E27FC236}">
                <a16:creationId xmlns:a16="http://schemas.microsoft.com/office/drawing/2014/main" id="{A33C68F1-825E-56ED-0AA1-63A4D81FD0B4}"/>
              </a:ext>
            </a:extLst>
          </p:cNvPr>
          <p:cNvCxnSpPr>
            <a:cxnSpLocks/>
          </p:cNvCxnSpPr>
          <p:nvPr/>
        </p:nvCxnSpPr>
        <p:spPr>
          <a:xfrm>
            <a:off x="11119104" y="3511296"/>
            <a:ext cx="345948" cy="1418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9188455-1E54-758F-9CEE-9FF464938529}"/>
              </a:ext>
            </a:extLst>
          </p:cNvPr>
          <p:cNvCxnSpPr>
            <a:cxnSpLocks/>
          </p:cNvCxnSpPr>
          <p:nvPr/>
        </p:nvCxnSpPr>
        <p:spPr>
          <a:xfrm flipH="1">
            <a:off x="5486400" y="4191523"/>
            <a:ext cx="4215384" cy="738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5571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470888C-C761-DDFF-D2C2-3BE50FE628FF}"/>
              </a:ext>
            </a:extLst>
          </p:cNvPr>
          <p:cNvPicPr>
            <a:picLocks noChangeAspect="1"/>
          </p:cNvPicPr>
          <p:nvPr/>
        </p:nvPicPr>
        <p:blipFill>
          <a:blip r:embed="rId2"/>
          <a:stretch>
            <a:fillRect/>
          </a:stretch>
        </p:blipFill>
        <p:spPr>
          <a:xfrm>
            <a:off x="1310213" y="1308305"/>
            <a:ext cx="4514515" cy="4455493"/>
          </a:xfrm>
          <a:prstGeom prst="rect">
            <a:avLst/>
          </a:prstGeom>
        </p:spPr>
      </p:pic>
      <p:sp>
        <p:nvSpPr>
          <p:cNvPr id="2" name="Footer Placeholder 1">
            <a:extLst>
              <a:ext uri="{FF2B5EF4-FFF2-40B4-BE49-F238E27FC236}">
                <a16:creationId xmlns:a16="http://schemas.microsoft.com/office/drawing/2014/main" id="{08A40AF8-71C5-FD80-16B3-94843DE78354}"/>
              </a:ext>
            </a:extLst>
          </p:cNvPr>
          <p:cNvSpPr>
            <a:spLocks noGrp="1"/>
          </p:cNvSpPr>
          <p:nvPr>
            <p:ph type="ftr" sz="quarter" idx="11"/>
          </p:nvPr>
        </p:nvSpPr>
        <p:spPr/>
        <p:txBody>
          <a:bodyPr/>
          <a:lstStyle/>
          <a:p>
            <a:r>
              <a:rPr lang="en-US"/>
              <a:t>CONFIDENTIAL</a:t>
            </a:r>
          </a:p>
        </p:txBody>
      </p:sp>
      <p:sp>
        <p:nvSpPr>
          <p:cNvPr id="3" name="Slide Number Placeholder 2">
            <a:extLst>
              <a:ext uri="{FF2B5EF4-FFF2-40B4-BE49-F238E27FC236}">
                <a16:creationId xmlns:a16="http://schemas.microsoft.com/office/drawing/2014/main" id="{47DF9915-AA8D-4EB8-7386-9F73B18D7BB7}"/>
              </a:ext>
            </a:extLst>
          </p:cNvPr>
          <p:cNvSpPr>
            <a:spLocks noGrp="1"/>
          </p:cNvSpPr>
          <p:nvPr>
            <p:ph type="sldNum" sz="quarter" idx="12"/>
          </p:nvPr>
        </p:nvSpPr>
        <p:spPr/>
        <p:txBody>
          <a:bodyPr/>
          <a:lstStyle/>
          <a:p>
            <a:fld id="{5528D35D-1472-644B-AA3C-4BC40CD2E79F}" type="slidenum">
              <a:rPr lang="en-US" smtClean="0"/>
              <a:t>2</a:t>
            </a:fld>
            <a:endParaRPr lang="en-US"/>
          </a:p>
        </p:txBody>
      </p:sp>
      <p:sp>
        <p:nvSpPr>
          <p:cNvPr id="4" name="Title 3">
            <a:extLst>
              <a:ext uri="{FF2B5EF4-FFF2-40B4-BE49-F238E27FC236}">
                <a16:creationId xmlns:a16="http://schemas.microsoft.com/office/drawing/2014/main" id="{CB1FFC13-0A0E-8D99-EFD3-EDB71AF98F98}"/>
              </a:ext>
            </a:extLst>
          </p:cNvPr>
          <p:cNvSpPr>
            <a:spLocks noGrp="1"/>
          </p:cNvSpPr>
          <p:nvPr>
            <p:ph type="title"/>
          </p:nvPr>
        </p:nvSpPr>
        <p:spPr/>
        <p:txBody>
          <a:bodyPr>
            <a:normAutofit fontScale="90000"/>
          </a:bodyPr>
          <a:lstStyle/>
          <a:p>
            <a:r>
              <a:rPr lang="en-IN" dirty="0"/>
              <a:t>Customer receives an email from </a:t>
            </a:r>
            <a:r>
              <a:rPr lang="en-IN" dirty="0">
                <a:hlinkClick r:id="rId3"/>
              </a:rPr>
              <a:t>help@finfi.com</a:t>
            </a:r>
            <a:r>
              <a:rPr lang="en-IN" dirty="0"/>
              <a:t> </a:t>
            </a:r>
            <a:br>
              <a:rPr lang="en-IN" dirty="0"/>
            </a:br>
            <a:endParaRPr lang="en-US" dirty="0"/>
          </a:p>
        </p:txBody>
      </p:sp>
      <p:sp>
        <p:nvSpPr>
          <p:cNvPr id="7" name="TextBox 6">
            <a:extLst>
              <a:ext uri="{FF2B5EF4-FFF2-40B4-BE49-F238E27FC236}">
                <a16:creationId xmlns:a16="http://schemas.microsoft.com/office/drawing/2014/main" id="{C9C3C7A1-42D6-965E-E213-A16690F80D93}"/>
              </a:ext>
            </a:extLst>
          </p:cNvPr>
          <p:cNvSpPr txBox="1"/>
          <p:nvPr/>
        </p:nvSpPr>
        <p:spPr>
          <a:xfrm>
            <a:off x="7380699" y="3688528"/>
            <a:ext cx="2156493" cy="646331"/>
          </a:xfrm>
          <a:prstGeom prst="rect">
            <a:avLst/>
          </a:prstGeom>
          <a:noFill/>
          <a:ln>
            <a:solidFill>
              <a:srgbClr val="0070C0"/>
            </a:solidFill>
          </a:ln>
          <a:effectLst>
            <a:glow rad="63500">
              <a:schemeClr val="accent1">
                <a:satMod val="175000"/>
                <a:alpha val="40000"/>
              </a:schemeClr>
            </a:glow>
            <a:outerShdw blurRad="76200" dir="13500000" sy="23000" kx="1200000" algn="br" rotWithShape="0">
              <a:prstClr val="black">
                <a:alpha val="20000"/>
              </a:prstClr>
            </a:outerShdw>
          </a:effectLst>
        </p:spPr>
        <p:txBody>
          <a:bodyPr wrap="square" rtlCol="0">
            <a:spAutoFit/>
          </a:bodyPr>
          <a:lstStyle/>
          <a:p>
            <a:r>
              <a:rPr lang="en-IN" dirty="0"/>
              <a:t>Consumer clicks on “Apply Now” </a:t>
            </a:r>
          </a:p>
        </p:txBody>
      </p:sp>
      <p:cxnSp>
        <p:nvCxnSpPr>
          <p:cNvPr id="8" name="Straight Arrow Connector 7">
            <a:extLst>
              <a:ext uri="{FF2B5EF4-FFF2-40B4-BE49-F238E27FC236}">
                <a16:creationId xmlns:a16="http://schemas.microsoft.com/office/drawing/2014/main" id="{2040247E-F89B-5417-939A-9DA7489011EC}"/>
              </a:ext>
            </a:extLst>
          </p:cNvPr>
          <p:cNvCxnSpPr>
            <a:cxnSpLocks/>
            <a:stCxn id="7" idx="1"/>
          </p:cNvCxnSpPr>
          <p:nvPr/>
        </p:nvCxnSpPr>
        <p:spPr>
          <a:xfrm flipH="1" flipV="1">
            <a:off x="3849624" y="3858768"/>
            <a:ext cx="3531075" cy="152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335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855F8C-D8AF-C841-32E3-665F3E496110}"/>
              </a:ext>
            </a:extLst>
          </p:cNvPr>
          <p:cNvSpPr>
            <a:spLocks noGrp="1"/>
          </p:cNvSpPr>
          <p:nvPr>
            <p:ph type="ftr" sz="quarter" idx="11"/>
          </p:nvPr>
        </p:nvSpPr>
        <p:spPr/>
        <p:txBody>
          <a:bodyPr/>
          <a:lstStyle/>
          <a:p>
            <a:r>
              <a:rPr lang="en-US"/>
              <a:t>CONFIDENTIAL</a:t>
            </a:r>
          </a:p>
        </p:txBody>
      </p:sp>
      <p:sp>
        <p:nvSpPr>
          <p:cNvPr id="3" name="Slide Number Placeholder 2">
            <a:extLst>
              <a:ext uri="{FF2B5EF4-FFF2-40B4-BE49-F238E27FC236}">
                <a16:creationId xmlns:a16="http://schemas.microsoft.com/office/drawing/2014/main" id="{BE951517-2A39-330F-795D-79F1E0E9FA9D}"/>
              </a:ext>
            </a:extLst>
          </p:cNvPr>
          <p:cNvSpPr>
            <a:spLocks noGrp="1"/>
          </p:cNvSpPr>
          <p:nvPr>
            <p:ph type="sldNum" sz="quarter" idx="12"/>
          </p:nvPr>
        </p:nvSpPr>
        <p:spPr/>
        <p:txBody>
          <a:bodyPr/>
          <a:lstStyle/>
          <a:p>
            <a:fld id="{5528D35D-1472-644B-AA3C-4BC40CD2E79F}" type="slidenum">
              <a:rPr lang="en-US" smtClean="0"/>
              <a:t>20</a:t>
            </a:fld>
            <a:endParaRPr lang="en-US"/>
          </a:p>
        </p:txBody>
      </p:sp>
      <p:sp>
        <p:nvSpPr>
          <p:cNvPr id="4" name="Title 3">
            <a:extLst>
              <a:ext uri="{FF2B5EF4-FFF2-40B4-BE49-F238E27FC236}">
                <a16:creationId xmlns:a16="http://schemas.microsoft.com/office/drawing/2014/main" id="{052547DD-62C2-4C54-6985-E202CA563490}"/>
              </a:ext>
            </a:extLst>
          </p:cNvPr>
          <p:cNvSpPr>
            <a:spLocks noGrp="1"/>
          </p:cNvSpPr>
          <p:nvPr>
            <p:ph type="title"/>
          </p:nvPr>
        </p:nvSpPr>
        <p:spPr/>
        <p:txBody>
          <a:bodyPr/>
          <a:lstStyle/>
          <a:p>
            <a:r>
              <a:rPr lang="en-IN" dirty="0"/>
              <a:t>Authorizing the Fund</a:t>
            </a:r>
          </a:p>
        </p:txBody>
      </p:sp>
      <p:sp>
        <p:nvSpPr>
          <p:cNvPr id="10" name="TextBox 9">
            <a:extLst>
              <a:ext uri="{FF2B5EF4-FFF2-40B4-BE49-F238E27FC236}">
                <a16:creationId xmlns:a16="http://schemas.microsoft.com/office/drawing/2014/main" id="{E2C1407F-EC5A-AAF7-A887-FA397541BDCA}"/>
              </a:ext>
            </a:extLst>
          </p:cNvPr>
          <p:cNvSpPr txBox="1"/>
          <p:nvPr/>
        </p:nvSpPr>
        <p:spPr>
          <a:xfrm>
            <a:off x="6819637" y="4266964"/>
            <a:ext cx="4114800" cy="1200329"/>
          </a:xfrm>
          <a:prstGeom prst="rect">
            <a:avLst/>
          </a:prstGeom>
          <a:noFill/>
        </p:spPr>
        <p:txBody>
          <a:bodyPr wrap="square" rtlCol="0">
            <a:spAutoFit/>
          </a:bodyPr>
          <a:lstStyle/>
          <a:p>
            <a:r>
              <a:rPr lang="en-IN" dirty="0"/>
              <a:t>Only if the consumer ticks the check box will he see the other points to read carefully and certify. Then consumer signs. </a:t>
            </a:r>
          </a:p>
        </p:txBody>
      </p:sp>
      <p:pic>
        <p:nvPicPr>
          <p:cNvPr id="11" name="Picture 10">
            <a:extLst>
              <a:ext uri="{FF2B5EF4-FFF2-40B4-BE49-F238E27FC236}">
                <a16:creationId xmlns:a16="http://schemas.microsoft.com/office/drawing/2014/main" id="{F6EF06EB-B9E5-CB1F-0AE8-978F618609ED}"/>
              </a:ext>
            </a:extLst>
          </p:cNvPr>
          <p:cNvPicPr>
            <a:picLocks noChangeAspect="1"/>
          </p:cNvPicPr>
          <p:nvPr/>
        </p:nvPicPr>
        <p:blipFill>
          <a:blip r:embed="rId2"/>
          <a:stretch>
            <a:fillRect/>
          </a:stretch>
        </p:blipFill>
        <p:spPr>
          <a:xfrm>
            <a:off x="592573" y="1004091"/>
            <a:ext cx="5264421" cy="4985229"/>
          </a:xfrm>
          <a:prstGeom prst="rect">
            <a:avLst/>
          </a:prstGeom>
        </p:spPr>
      </p:pic>
      <p:pic>
        <p:nvPicPr>
          <p:cNvPr id="13" name="Picture 12">
            <a:extLst>
              <a:ext uri="{FF2B5EF4-FFF2-40B4-BE49-F238E27FC236}">
                <a16:creationId xmlns:a16="http://schemas.microsoft.com/office/drawing/2014/main" id="{3BAE37F0-9638-FFF9-32D1-19C8BEE4B03B}"/>
              </a:ext>
            </a:extLst>
          </p:cNvPr>
          <p:cNvPicPr>
            <a:picLocks noChangeAspect="1"/>
          </p:cNvPicPr>
          <p:nvPr/>
        </p:nvPicPr>
        <p:blipFill>
          <a:blip r:embed="rId3"/>
          <a:stretch>
            <a:fillRect/>
          </a:stretch>
        </p:blipFill>
        <p:spPr>
          <a:xfrm>
            <a:off x="6680047" y="1004091"/>
            <a:ext cx="4393980" cy="2279791"/>
          </a:xfrm>
          <a:prstGeom prst="rect">
            <a:avLst/>
          </a:prstGeom>
        </p:spPr>
      </p:pic>
      <p:cxnSp>
        <p:nvCxnSpPr>
          <p:cNvPr id="15" name="Straight Arrow Connector 14">
            <a:extLst>
              <a:ext uri="{FF2B5EF4-FFF2-40B4-BE49-F238E27FC236}">
                <a16:creationId xmlns:a16="http://schemas.microsoft.com/office/drawing/2014/main" id="{414A23C1-D118-7690-BD6B-48C8D665ED3B}"/>
              </a:ext>
            </a:extLst>
          </p:cNvPr>
          <p:cNvCxnSpPr>
            <a:cxnSpLocks/>
          </p:cNvCxnSpPr>
          <p:nvPr/>
        </p:nvCxnSpPr>
        <p:spPr>
          <a:xfrm flipV="1">
            <a:off x="3794760" y="1271016"/>
            <a:ext cx="4242816" cy="3794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865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50D8D4-63D4-6624-4879-4D97B93B4C6C}"/>
              </a:ext>
            </a:extLst>
          </p:cNvPr>
          <p:cNvSpPr>
            <a:spLocks noGrp="1"/>
          </p:cNvSpPr>
          <p:nvPr>
            <p:ph type="ftr" sz="quarter" idx="11"/>
          </p:nvPr>
        </p:nvSpPr>
        <p:spPr/>
        <p:txBody>
          <a:bodyPr/>
          <a:lstStyle/>
          <a:p>
            <a:r>
              <a:rPr lang="en-US"/>
              <a:t>CONFIDENTIAL</a:t>
            </a:r>
          </a:p>
        </p:txBody>
      </p:sp>
      <p:sp>
        <p:nvSpPr>
          <p:cNvPr id="3" name="Slide Number Placeholder 2">
            <a:extLst>
              <a:ext uri="{FF2B5EF4-FFF2-40B4-BE49-F238E27FC236}">
                <a16:creationId xmlns:a16="http://schemas.microsoft.com/office/drawing/2014/main" id="{C66FA496-0655-6A6A-EA31-A5BA85A89FE7}"/>
              </a:ext>
            </a:extLst>
          </p:cNvPr>
          <p:cNvSpPr>
            <a:spLocks noGrp="1"/>
          </p:cNvSpPr>
          <p:nvPr>
            <p:ph type="sldNum" sz="quarter" idx="12"/>
          </p:nvPr>
        </p:nvSpPr>
        <p:spPr/>
        <p:txBody>
          <a:bodyPr/>
          <a:lstStyle/>
          <a:p>
            <a:fld id="{5528D35D-1472-644B-AA3C-4BC40CD2E79F}" type="slidenum">
              <a:rPr lang="en-US" smtClean="0"/>
              <a:t>21</a:t>
            </a:fld>
            <a:endParaRPr lang="en-US"/>
          </a:p>
        </p:txBody>
      </p:sp>
      <p:sp>
        <p:nvSpPr>
          <p:cNvPr id="4" name="Title 3">
            <a:extLst>
              <a:ext uri="{FF2B5EF4-FFF2-40B4-BE49-F238E27FC236}">
                <a16:creationId xmlns:a16="http://schemas.microsoft.com/office/drawing/2014/main" id="{C498ACB2-57FC-E4F9-8B57-D3B056818922}"/>
              </a:ext>
            </a:extLst>
          </p:cNvPr>
          <p:cNvSpPr>
            <a:spLocks noGrp="1"/>
          </p:cNvSpPr>
          <p:nvPr>
            <p:ph type="title"/>
          </p:nvPr>
        </p:nvSpPr>
        <p:spPr/>
        <p:txBody>
          <a:bodyPr/>
          <a:lstStyle/>
          <a:p>
            <a:endParaRPr lang="en-IN" dirty="0"/>
          </a:p>
        </p:txBody>
      </p:sp>
      <p:sp>
        <p:nvSpPr>
          <p:cNvPr id="6" name="TextBox 5">
            <a:extLst>
              <a:ext uri="{FF2B5EF4-FFF2-40B4-BE49-F238E27FC236}">
                <a16:creationId xmlns:a16="http://schemas.microsoft.com/office/drawing/2014/main" id="{9CB4212A-9A7F-0F3F-9F21-FCC9D9D313C1}"/>
              </a:ext>
            </a:extLst>
          </p:cNvPr>
          <p:cNvSpPr txBox="1"/>
          <p:nvPr/>
        </p:nvSpPr>
        <p:spPr>
          <a:xfrm>
            <a:off x="2928746" y="1466476"/>
            <a:ext cx="6334506" cy="4339650"/>
          </a:xfrm>
          <a:prstGeom prst="rect">
            <a:avLst/>
          </a:prstGeom>
          <a:noFill/>
        </p:spPr>
        <p:txBody>
          <a:bodyPr wrap="square">
            <a:spAutoFit/>
          </a:bodyPr>
          <a:lstStyle/>
          <a:p>
            <a:pPr algn="l"/>
            <a:r>
              <a:rPr lang="en-GB" sz="1200" b="1" i="0" dirty="0">
                <a:solidFill>
                  <a:srgbClr val="676A6C"/>
                </a:solidFill>
                <a:effectLst/>
                <a:latin typeface="open sans" panose="020B0606030504020204" pitchFamily="34" charset="0"/>
              </a:rPr>
              <a:t>BY SIGNING BELOW, I, THE REPRESENTATIVE OF THE CONTRACTOR/SELLER:</a:t>
            </a:r>
          </a:p>
          <a:p>
            <a:pPr algn="l"/>
            <a:endParaRPr lang="en-GB" sz="1200" b="1" i="0" dirty="0">
              <a:solidFill>
                <a:srgbClr val="676A6C"/>
              </a:solidFill>
              <a:effectLst/>
              <a:latin typeface="open sans" panose="020B0606030504020204" pitchFamily="34" charset="0"/>
            </a:endParaRPr>
          </a:p>
          <a:p>
            <a:pPr algn="l"/>
            <a:r>
              <a:rPr lang="en-GB" sz="1200" b="0" i="0" dirty="0">
                <a:solidFill>
                  <a:srgbClr val="676A6C"/>
                </a:solidFill>
                <a:effectLst/>
                <a:latin typeface="open sans" panose="020B0606030504020204" pitchFamily="34" charset="0"/>
              </a:rPr>
              <a:t>  Certify that I am an authorized representative of the Contractor/Seller listed above and am duly authorized to sign this certificate.</a:t>
            </a:r>
          </a:p>
          <a:p>
            <a:pPr algn="l"/>
            <a:endParaRPr lang="en-GB" sz="1200" b="0" i="0" dirty="0">
              <a:solidFill>
                <a:srgbClr val="676A6C"/>
              </a:solidFill>
              <a:effectLst/>
              <a:latin typeface="open sans" panose="020B0606030504020204" pitchFamily="34" charset="0"/>
            </a:endParaRPr>
          </a:p>
          <a:p>
            <a:pPr algn="l"/>
            <a:r>
              <a:rPr lang="en-GB" sz="1200" b="0" i="0" dirty="0">
                <a:solidFill>
                  <a:srgbClr val="676A6C"/>
                </a:solidFill>
                <a:effectLst/>
                <a:latin typeface="open sans" panose="020B0606030504020204" pitchFamily="34" charset="0"/>
              </a:rPr>
              <a:t>  Certify that the above listed Contractor has satisfactorily delivered of all equipment, goods, and/or services, and any installation included in the project has been successfully completed to the Borrower’s satisfaction.</a:t>
            </a:r>
          </a:p>
          <a:p>
            <a:pPr algn="l"/>
            <a:endParaRPr lang="en-GB" sz="1200" b="0" i="0" dirty="0">
              <a:solidFill>
                <a:srgbClr val="676A6C"/>
              </a:solidFill>
              <a:effectLst/>
              <a:latin typeface="open sans" panose="020B0606030504020204" pitchFamily="34" charset="0"/>
            </a:endParaRPr>
          </a:p>
          <a:p>
            <a:pPr algn="l"/>
            <a:r>
              <a:rPr lang="en-GB" sz="1200" b="0" i="0" dirty="0">
                <a:solidFill>
                  <a:srgbClr val="676A6C"/>
                </a:solidFill>
                <a:effectLst/>
                <a:latin typeface="open sans" panose="020B0606030504020204" pitchFamily="34" charset="0"/>
              </a:rPr>
              <a:t>  Certify that the above listed Contractor/Seller has the all required licensing and classifications to install the products and/or equipment on the Borrower’s property.</a:t>
            </a:r>
          </a:p>
          <a:p>
            <a:pPr algn="l"/>
            <a:endParaRPr lang="en-GB" sz="1200" b="0" i="0" dirty="0">
              <a:solidFill>
                <a:srgbClr val="676A6C"/>
              </a:solidFill>
              <a:effectLst/>
              <a:latin typeface="open sans" panose="020B0606030504020204" pitchFamily="34" charset="0"/>
            </a:endParaRPr>
          </a:p>
          <a:p>
            <a:pPr algn="l"/>
            <a:r>
              <a:rPr lang="en-GB" sz="1200" b="0" i="0" dirty="0">
                <a:solidFill>
                  <a:srgbClr val="676A6C"/>
                </a:solidFill>
                <a:effectLst/>
                <a:latin typeface="open sans" panose="020B0606030504020204" pitchFamily="34" charset="0"/>
              </a:rPr>
              <a:t>  I have provided the Borrower all necessary information and/or resources to obtain any necessary final permits and/or inspections required in their jurisdiction.</a:t>
            </a:r>
          </a:p>
          <a:p>
            <a:pPr algn="l"/>
            <a:endParaRPr lang="en-GB" sz="1200" b="0" i="0" dirty="0">
              <a:solidFill>
                <a:srgbClr val="676A6C"/>
              </a:solidFill>
              <a:effectLst/>
              <a:latin typeface="open sans" panose="020B0606030504020204" pitchFamily="34" charset="0"/>
            </a:endParaRPr>
          </a:p>
          <a:p>
            <a:pPr algn="l"/>
            <a:r>
              <a:rPr lang="en-GB" sz="1200" b="0" i="0" dirty="0">
                <a:solidFill>
                  <a:srgbClr val="676A6C"/>
                </a:solidFill>
                <a:effectLst/>
                <a:latin typeface="open sans" panose="020B0606030504020204" pitchFamily="34" charset="0"/>
              </a:rPr>
              <a:t>  Certify that the Contractor/Seller shall defend and indemnify Lender against and hold Lender harmless from and against all claims, actions, costs, expenses, losses, and damages, including attorneys’ fees, arising out of or connected with any claim, whether well founded, baseless or otherwise, relating in any way to the goods and services provided by Contractor/Seller.</a:t>
            </a:r>
          </a:p>
          <a:p>
            <a:pPr algn="l"/>
            <a:endParaRPr lang="en-GB" sz="1200" b="0" i="0" dirty="0">
              <a:solidFill>
                <a:srgbClr val="676A6C"/>
              </a:solidFill>
              <a:effectLst/>
              <a:latin typeface="open sans" panose="020B0606030504020204" pitchFamily="34" charset="0"/>
            </a:endParaRPr>
          </a:p>
          <a:p>
            <a:pPr algn="l"/>
            <a:r>
              <a:rPr lang="en-GB" sz="1200" b="0" i="0" dirty="0">
                <a:solidFill>
                  <a:srgbClr val="676A6C"/>
                </a:solidFill>
                <a:effectLst/>
                <a:latin typeface="open sans" panose="020B0606030504020204" pitchFamily="34" charset="0"/>
              </a:rPr>
              <a:t>  Certify that proceeds from the payment will only be used to satisfy payment for the services provided.</a:t>
            </a:r>
          </a:p>
        </p:txBody>
      </p:sp>
    </p:spTree>
    <p:extLst>
      <p:ext uri="{BB962C8B-B14F-4D97-AF65-F5344CB8AC3E}">
        <p14:creationId xmlns:p14="http://schemas.microsoft.com/office/powerpoint/2010/main" val="2286200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32BF06-CEA8-8198-25B3-7D44FD14DDF2}"/>
              </a:ext>
            </a:extLst>
          </p:cNvPr>
          <p:cNvSpPr>
            <a:spLocks noGrp="1"/>
          </p:cNvSpPr>
          <p:nvPr>
            <p:ph type="ftr" sz="quarter" idx="11"/>
          </p:nvPr>
        </p:nvSpPr>
        <p:spPr/>
        <p:txBody>
          <a:bodyPr/>
          <a:lstStyle/>
          <a:p>
            <a:r>
              <a:rPr lang="en-US"/>
              <a:t>CONFIDENTIAL</a:t>
            </a:r>
          </a:p>
        </p:txBody>
      </p:sp>
      <p:sp>
        <p:nvSpPr>
          <p:cNvPr id="3" name="Slide Number Placeholder 2">
            <a:extLst>
              <a:ext uri="{FF2B5EF4-FFF2-40B4-BE49-F238E27FC236}">
                <a16:creationId xmlns:a16="http://schemas.microsoft.com/office/drawing/2014/main" id="{97B71B62-F691-3509-08D6-DB646754A6F2}"/>
              </a:ext>
            </a:extLst>
          </p:cNvPr>
          <p:cNvSpPr>
            <a:spLocks noGrp="1"/>
          </p:cNvSpPr>
          <p:nvPr>
            <p:ph type="sldNum" sz="quarter" idx="12"/>
          </p:nvPr>
        </p:nvSpPr>
        <p:spPr/>
        <p:txBody>
          <a:bodyPr/>
          <a:lstStyle/>
          <a:p>
            <a:fld id="{5528D35D-1472-644B-AA3C-4BC40CD2E79F}" type="slidenum">
              <a:rPr lang="en-US" smtClean="0"/>
              <a:t>22</a:t>
            </a:fld>
            <a:endParaRPr lang="en-US"/>
          </a:p>
        </p:txBody>
      </p:sp>
      <p:sp>
        <p:nvSpPr>
          <p:cNvPr id="4" name="Title 3">
            <a:extLst>
              <a:ext uri="{FF2B5EF4-FFF2-40B4-BE49-F238E27FC236}">
                <a16:creationId xmlns:a16="http://schemas.microsoft.com/office/drawing/2014/main" id="{56FB6E48-BA5F-3FC3-D1DA-91C5FBF5E800}"/>
              </a:ext>
            </a:extLst>
          </p:cNvPr>
          <p:cNvSpPr>
            <a:spLocks noGrp="1"/>
          </p:cNvSpPr>
          <p:nvPr>
            <p:ph type="title"/>
          </p:nvPr>
        </p:nvSpPr>
        <p:spPr/>
        <p:txBody>
          <a:bodyPr/>
          <a:lstStyle/>
          <a:p>
            <a:r>
              <a:rPr lang="en-IN" dirty="0"/>
              <a:t>Consumer has to approve the payment</a:t>
            </a:r>
          </a:p>
        </p:txBody>
      </p:sp>
      <p:pic>
        <p:nvPicPr>
          <p:cNvPr id="6" name="Picture 5">
            <a:extLst>
              <a:ext uri="{FF2B5EF4-FFF2-40B4-BE49-F238E27FC236}">
                <a16:creationId xmlns:a16="http://schemas.microsoft.com/office/drawing/2014/main" id="{4B558DEF-A0B6-356C-0470-5E65C1A5658C}"/>
              </a:ext>
            </a:extLst>
          </p:cNvPr>
          <p:cNvPicPr>
            <a:picLocks noChangeAspect="1"/>
          </p:cNvPicPr>
          <p:nvPr/>
        </p:nvPicPr>
        <p:blipFill>
          <a:blip r:embed="rId2"/>
          <a:stretch>
            <a:fillRect/>
          </a:stretch>
        </p:blipFill>
        <p:spPr>
          <a:xfrm>
            <a:off x="4307468" y="893450"/>
            <a:ext cx="3577063" cy="3154958"/>
          </a:xfrm>
          <a:prstGeom prst="rect">
            <a:avLst/>
          </a:prstGeom>
        </p:spPr>
      </p:pic>
      <p:pic>
        <p:nvPicPr>
          <p:cNvPr id="7" name="Picture 6">
            <a:extLst>
              <a:ext uri="{FF2B5EF4-FFF2-40B4-BE49-F238E27FC236}">
                <a16:creationId xmlns:a16="http://schemas.microsoft.com/office/drawing/2014/main" id="{C4356D41-D3C5-60A9-CB2A-DC968B68747D}"/>
              </a:ext>
            </a:extLst>
          </p:cNvPr>
          <p:cNvPicPr>
            <a:picLocks noChangeAspect="1"/>
          </p:cNvPicPr>
          <p:nvPr/>
        </p:nvPicPr>
        <p:blipFill>
          <a:blip r:embed="rId3"/>
          <a:stretch>
            <a:fillRect/>
          </a:stretch>
        </p:blipFill>
        <p:spPr>
          <a:xfrm>
            <a:off x="521927" y="4048408"/>
            <a:ext cx="11532193" cy="1600282"/>
          </a:xfrm>
          <a:prstGeom prst="rect">
            <a:avLst/>
          </a:prstGeom>
        </p:spPr>
      </p:pic>
    </p:spTree>
    <p:extLst>
      <p:ext uri="{BB962C8B-B14F-4D97-AF65-F5344CB8AC3E}">
        <p14:creationId xmlns:p14="http://schemas.microsoft.com/office/powerpoint/2010/main" val="796397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802C552-B5B8-736F-D94B-8647846A773D}"/>
              </a:ext>
            </a:extLst>
          </p:cNvPr>
          <p:cNvSpPr>
            <a:spLocks noGrp="1"/>
          </p:cNvSpPr>
          <p:nvPr>
            <p:ph type="ftr" sz="quarter" idx="11"/>
          </p:nvPr>
        </p:nvSpPr>
        <p:spPr/>
        <p:txBody>
          <a:bodyPr/>
          <a:lstStyle/>
          <a:p>
            <a:r>
              <a:rPr lang="en-US"/>
              <a:t>CONFIDENTIAL</a:t>
            </a:r>
          </a:p>
        </p:txBody>
      </p:sp>
      <p:sp>
        <p:nvSpPr>
          <p:cNvPr id="3" name="Slide Number Placeholder 2">
            <a:extLst>
              <a:ext uri="{FF2B5EF4-FFF2-40B4-BE49-F238E27FC236}">
                <a16:creationId xmlns:a16="http://schemas.microsoft.com/office/drawing/2014/main" id="{AE363D54-A613-EFAF-68D7-825F554BA56C}"/>
              </a:ext>
            </a:extLst>
          </p:cNvPr>
          <p:cNvSpPr>
            <a:spLocks noGrp="1"/>
          </p:cNvSpPr>
          <p:nvPr>
            <p:ph type="sldNum" sz="quarter" idx="12"/>
          </p:nvPr>
        </p:nvSpPr>
        <p:spPr/>
        <p:txBody>
          <a:bodyPr/>
          <a:lstStyle/>
          <a:p>
            <a:fld id="{5528D35D-1472-644B-AA3C-4BC40CD2E79F}" type="slidenum">
              <a:rPr lang="en-US" smtClean="0"/>
              <a:t>23</a:t>
            </a:fld>
            <a:endParaRPr lang="en-US"/>
          </a:p>
        </p:txBody>
      </p:sp>
      <p:sp>
        <p:nvSpPr>
          <p:cNvPr id="4" name="Title 3">
            <a:extLst>
              <a:ext uri="{FF2B5EF4-FFF2-40B4-BE49-F238E27FC236}">
                <a16:creationId xmlns:a16="http://schemas.microsoft.com/office/drawing/2014/main" id="{95D498AE-FA39-46E5-3420-3A727B7DDCB8}"/>
              </a:ext>
            </a:extLst>
          </p:cNvPr>
          <p:cNvSpPr>
            <a:spLocks noGrp="1"/>
          </p:cNvSpPr>
          <p:nvPr>
            <p:ph type="title"/>
          </p:nvPr>
        </p:nvSpPr>
        <p:spPr>
          <a:xfrm>
            <a:off x="2473451" y="2693722"/>
            <a:ext cx="7245097" cy="735278"/>
          </a:xfrm>
        </p:spPr>
        <p:txBody>
          <a:bodyPr>
            <a:noAutofit/>
          </a:bodyPr>
          <a:lstStyle/>
          <a:p>
            <a:r>
              <a:rPr lang="en-IN" sz="4400" dirty="0"/>
              <a:t>Certificate of Completion by the Borrower </a:t>
            </a:r>
          </a:p>
        </p:txBody>
      </p:sp>
    </p:spTree>
    <p:extLst>
      <p:ext uri="{BB962C8B-B14F-4D97-AF65-F5344CB8AC3E}">
        <p14:creationId xmlns:p14="http://schemas.microsoft.com/office/powerpoint/2010/main" val="2779364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B459B78-37D8-3666-443E-716AE32DA422}"/>
              </a:ext>
            </a:extLst>
          </p:cNvPr>
          <p:cNvSpPr>
            <a:spLocks noGrp="1"/>
          </p:cNvSpPr>
          <p:nvPr>
            <p:ph type="ftr" sz="quarter" idx="11"/>
          </p:nvPr>
        </p:nvSpPr>
        <p:spPr/>
        <p:txBody>
          <a:bodyPr/>
          <a:lstStyle/>
          <a:p>
            <a:r>
              <a:rPr lang="en-US"/>
              <a:t>CONFIDENTIAL</a:t>
            </a:r>
          </a:p>
        </p:txBody>
      </p:sp>
      <p:sp>
        <p:nvSpPr>
          <p:cNvPr id="3" name="Slide Number Placeholder 2">
            <a:extLst>
              <a:ext uri="{FF2B5EF4-FFF2-40B4-BE49-F238E27FC236}">
                <a16:creationId xmlns:a16="http://schemas.microsoft.com/office/drawing/2014/main" id="{628F90C1-2467-814A-4D34-4B4728C911A6}"/>
              </a:ext>
            </a:extLst>
          </p:cNvPr>
          <p:cNvSpPr>
            <a:spLocks noGrp="1"/>
          </p:cNvSpPr>
          <p:nvPr>
            <p:ph type="sldNum" sz="quarter" idx="12"/>
          </p:nvPr>
        </p:nvSpPr>
        <p:spPr/>
        <p:txBody>
          <a:bodyPr/>
          <a:lstStyle/>
          <a:p>
            <a:fld id="{5528D35D-1472-644B-AA3C-4BC40CD2E79F}" type="slidenum">
              <a:rPr lang="en-US" smtClean="0"/>
              <a:t>24</a:t>
            </a:fld>
            <a:endParaRPr lang="en-US"/>
          </a:p>
        </p:txBody>
      </p:sp>
      <p:sp>
        <p:nvSpPr>
          <p:cNvPr id="4" name="Title 3">
            <a:extLst>
              <a:ext uri="{FF2B5EF4-FFF2-40B4-BE49-F238E27FC236}">
                <a16:creationId xmlns:a16="http://schemas.microsoft.com/office/drawing/2014/main" id="{4A60A876-31AA-5E55-3562-96EDBF0A1790}"/>
              </a:ext>
            </a:extLst>
          </p:cNvPr>
          <p:cNvSpPr>
            <a:spLocks noGrp="1"/>
          </p:cNvSpPr>
          <p:nvPr>
            <p:ph type="title"/>
          </p:nvPr>
        </p:nvSpPr>
        <p:spPr/>
        <p:txBody>
          <a:bodyPr/>
          <a:lstStyle/>
          <a:p>
            <a:r>
              <a:rPr lang="en-IN" dirty="0"/>
              <a:t>Consumer receives an email for a payment approval. </a:t>
            </a:r>
          </a:p>
        </p:txBody>
      </p:sp>
      <p:pic>
        <p:nvPicPr>
          <p:cNvPr id="6" name="Picture 5">
            <a:extLst>
              <a:ext uri="{FF2B5EF4-FFF2-40B4-BE49-F238E27FC236}">
                <a16:creationId xmlns:a16="http://schemas.microsoft.com/office/drawing/2014/main" id="{9B345867-EE86-D364-F9DC-2283C178DF75}"/>
              </a:ext>
            </a:extLst>
          </p:cNvPr>
          <p:cNvPicPr>
            <a:picLocks noChangeAspect="1"/>
          </p:cNvPicPr>
          <p:nvPr/>
        </p:nvPicPr>
        <p:blipFill>
          <a:blip r:embed="rId2"/>
          <a:stretch>
            <a:fillRect/>
          </a:stretch>
        </p:blipFill>
        <p:spPr>
          <a:xfrm>
            <a:off x="3575304" y="1214766"/>
            <a:ext cx="5157215" cy="4865993"/>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68ED47C3-C394-13A1-D4F1-B3CA99E84C6F}"/>
                  </a:ext>
                </a:extLst>
              </p14:cNvPr>
              <p14:cNvContentPartPr/>
              <p14:nvPr/>
            </p14:nvContentPartPr>
            <p14:xfrm>
              <a:off x="4074336" y="2256696"/>
              <a:ext cx="585720" cy="37800"/>
            </p14:xfrm>
          </p:contentPart>
        </mc:Choice>
        <mc:Fallback xmlns="">
          <p:pic>
            <p:nvPicPr>
              <p:cNvPr id="5" name="Ink 4">
                <a:extLst>
                  <a:ext uri="{FF2B5EF4-FFF2-40B4-BE49-F238E27FC236}">
                    <a16:creationId xmlns:a16="http://schemas.microsoft.com/office/drawing/2014/main" id="{68ED47C3-C394-13A1-D4F1-B3CA99E84C6F}"/>
                  </a:ext>
                </a:extLst>
              </p:cNvPr>
              <p:cNvPicPr/>
              <p:nvPr/>
            </p:nvPicPr>
            <p:blipFill>
              <a:blip r:embed="rId4"/>
              <a:stretch>
                <a:fillRect/>
              </a:stretch>
            </p:blipFill>
            <p:spPr>
              <a:xfrm>
                <a:off x="4056336" y="2239056"/>
                <a:ext cx="62136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D55FBDCF-1A4D-8C09-CB43-F07ED6E7DF9C}"/>
                  </a:ext>
                </a:extLst>
              </p14:cNvPr>
              <p14:cNvContentPartPr/>
              <p14:nvPr/>
            </p14:nvContentPartPr>
            <p14:xfrm>
              <a:off x="6670296" y="2696976"/>
              <a:ext cx="817920" cy="65880"/>
            </p14:xfrm>
          </p:contentPart>
        </mc:Choice>
        <mc:Fallback xmlns="">
          <p:pic>
            <p:nvPicPr>
              <p:cNvPr id="7" name="Ink 6">
                <a:extLst>
                  <a:ext uri="{FF2B5EF4-FFF2-40B4-BE49-F238E27FC236}">
                    <a16:creationId xmlns:a16="http://schemas.microsoft.com/office/drawing/2014/main" id="{D55FBDCF-1A4D-8C09-CB43-F07ED6E7DF9C}"/>
                  </a:ext>
                </a:extLst>
              </p:cNvPr>
              <p:cNvPicPr/>
              <p:nvPr/>
            </p:nvPicPr>
            <p:blipFill>
              <a:blip r:embed="rId6"/>
              <a:stretch>
                <a:fillRect/>
              </a:stretch>
            </p:blipFill>
            <p:spPr>
              <a:xfrm>
                <a:off x="6652656" y="2679336"/>
                <a:ext cx="85356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62AAF899-FEB5-7925-C8DD-6376A3DCB6DB}"/>
                  </a:ext>
                </a:extLst>
              </p14:cNvPr>
              <p14:cNvContentPartPr/>
              <p14:nvPr/>
            </p14:nvContentPartPr>
            <p14:xfrm>
              <a:off x="7772256" y="4507416"/>
              <a:ext cx="505800" cy="66600"/>
            </p14:xfrm>
          </p:contentPart>
        </mc:Choice>
        <mc:Fallback xmlns="">
          <p:pic>
            <p:nvPicPr>
              <p:cNvPr id="8" name="Ink 7">
                <a:extLst>
                  <a:ext uri="{FF2B5EF4-FFF2-40B4-BE49-F238E27FC236}">
                    <a16:creationId xmlns:a16="http://schemas.microsoft.com/office/drawing/2014/main" id="{62AAF899-FEB5-7925-C8DD-6376A3DCB6DB}"/>
                  </a:ext>
                </a:extLst>
              </p:cNvPr>
              <p:cNvPicPr/>
              <p:nvPr/>
            </p:nvPicPr>
            <p:blipFill>
              <a:blip r:embed="rId8"/>
              <a:stretch>
                <a:fillRect/>
              </a:stretch>
            </p:blipFill>
            <p:spPr>
              <a:xfrm>
                <a:off x="7754256" y="4489776"/>
                <a:ext cx="54144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ACB4F950-439D-1B8A-959A-68F02D5FDC74}"/>
                  </a:ext>
                </a:extLst>
              </p14:cNvPr>
              <p14:cNvContentPartPr/>
              <p14:nvPr/>
            </p14:nvContentPartPr>
            <p14:xfrm>
              <a:off x="5907096" y="4671576"/>
              <a:ext cx="825120" cy="148320"/>
            </p14:xfrm>
          </p:contentPart>
        </mc:Choice>
        <mc:Fallback xmlns="">
          <p:pic>
            <p:nvPicPr>
              <p:cNvPr id="9" name="Ink 8">
                <a:extLst>
                  <a:ext uri="{FF2B5EF4-FFF2-40B4-BE49-F238E27FC236}">
                    <a16:creationId xmlns:a16="http://schemas.microsoft.com/office/drawing/2014/main" id="{ACB4F950-439D-1B8A-959A-68F02D5FDC74}"/>
                  </a:ext>
                </a:extLst>
              </p:cNvPr>
              <p:cNvPicPr/>
              <p:nvPr/>
            </p:nvPicPr>
            <p:blipFill>
              <a:blip r:embed="rId10"/>
              <a:stretch>
                <a:fillRect/>
              </a:stretch>
            </p:blipFill>
            <p:spPr>
              <a:xfrm>
                <a:off x="5889096" y="4653936"/>
                <a:ext cx="860760" cy="183960"/>
              </a:xfrm>
              <a:prstGeom prst="rect">
                <a:avLst/>
              </a:prstGeom>
            </p:spPr>
          </p:pic>
        </mc:Fallback>
      </mc:AlternateContent>
    </p:spTree>
    <p:extLst>
      <p:ext uri="{BB962C8B-B14F-4D97-AF65-F5344CB8AC3E}">
        <p14:creationId xmlns:p14="http://schemas.microsoft.com/office/powerpoint/2010/main" val="2546007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B75AC15-9DA8-4B9A-88B1-D05DC004B3A9}"/>
              </a:ext>
            </a:extLst>
          </p:cNvPr>
          <p:cNvSpPr>
            <a:spLocks noGrp="1"/>
          </p:cNvSpPr>
          <p:nvPr>
            <p:ph type="ftr" sz="quarter" idx="11"/>
          </p:nvPr>
        </p:nvSpPr>
        <p:spPr/>
        <p:txBody>
          <a:bodyPr/>
          <a:lstStyle/>
          <a:p>
            <a:r>
              <a:rPr lang="en-US"/>
              <a:t>CONFIDENTIAL</a:t>
            </a:r>
          </a:p>
        </p:txBody>
      </p:sp>
      <p:sp>
        <p:nvSpPr>
          <p:cNvPr id="3" name="Slide Number Placeholder 2">
            <a:extLst>
              <a:ext uri="{FF2B5EF4-FFF2-40B4-BE49-F238E27FC236}">
                <a16:creationId xmlns:a16="http://schemas.microsoft.com/office/drawing/2014/main" id="{1DA26E70-7D40-66F9-A784-BD262955B4CD}"/>
              </a:ext>
            </a:extLst>
          </p:cNvPr>
          <p:cNvSpPr>
            <a:spLocks noGrp="1"/>
          </p:cNvSpPr>
          <p:nvPr>
            <p:ph type="sldNum" sz="quarter" idx="12"/>
          </p:nvPr>
        </p:nvSpPr>
        <p:spPr/>
        <p:txBody>
          <a:bodyPr/>
          <a:lstStyle/>
          <a:p>
            <a:fld id="{5528D35D-1472-644B-AA3C-4BC40CD2E79F}" type="slidenum">
              <a:rPr lang="en-US" smtClean="0"/>
              <a:t>25</a:t>
            </a:fld>
            <a:endParaRPr lang="en-US" dirty="0"/>
          </a:p>
        </p:txBody>
      </p:sp>
      <p:sp>
        <p:nvSpPr>
          <p:cNvPr id="4" name="Title 3">
            <a:extLst>
              <a:ext uri="{FF2B5EF4-FFF2-40B4-BE49-F238E27FC236}">
                <a16:creationId xmlns:a16="http://schemas.microsoft.com/office/drawing/2014/main" id="{BB85FD7B-A219-B190-D54A-77ED120ED2BE}"/>
              </a:ext>
            </a:extLst>
          </p:cNvPr>
          <p:cNvSpPr>
            <a:spLocks noGrp="1"/>
          </p:cNvSpPr>
          <p:nvPr>
            <p:ph type="title"/>
          </p:nvPr>
        </p:nvSpPr>
        <p:spPr/>
        <p:txBody>
          <a:bodyPr/>
          <a:lstStyle/>
          <a:p>
            <a:r>
              <a:rPr lang="en-IN" dirty="0"/>
              <a:t>Consumer needs to certify the completion of the project</a:t>
            </a:r>
          </a:p>
        </p:txBody>
      </p:sp>
      <p:sp>
        <p:nvSpPr>
          <p:cNvPr id="5" name="TextBox 4">
            <a:extLst>
              <a:ext uri="{FF2B5EF4-FFF2-40B4-BE49-F238E27FC236}">
                <a16:creationId xmlns:a16="http://schemas.microsoft.com/office/drawing/2014/main" id="{10CCC771-0EB2-F1A3-737A-B2CF4569E3E7}"/>
              </a:ext>
            </a:extLst>
          </p:cNvPr>
          <p:cNvSpPr txBox="1"/>
          <p:nvPr/>
        </p:nvSpPr>
        <p:spPr>
          <a:xfrm>
            <a:off x="6940296" y="4182853"/>
            <a:ext cx="4724590" cy="1200329"/>
          </a:xfrm>
          <a:prstGeom prst="rect">
            <a:avLst/>
          </a:prstGeom>
          <a:noFill/>
          <a:ln>
            <a:solidFill>
              <a:schemeClr val="accent1"/>
            </a:solidFill>
          </a:ln>
          <a:effectLst>
            <a:outerShdw blurRad="50800" dist="38100" dir="10800000" algn="r" rotWithShape="0">
              <a:prstClr val="black">
                <a:alpha val="40000"/>
              </a:prstClr>
            </a:outerShdw>
          </a:effectLst>
        </p:spPr>
        <p:txBody>
          <a:bodyPr wrap="square" rtlCol="0">
            <a:spAutoFit/>
          </a:bodyPr>
          <a:lstStyle/>
          <a:p>
            <a:r>
              <a:rPr lang="en-IN" dirty="0"/>
              <a:t>Consumer has to sign the document confirming the completion of the entire work. Without this step, Merchant will not get paid. If consumer declines here the payment will not done. </a:t>
            </a:r>
          </a:p>
        </p:txBody>
      </p:sp>
      <p:pic>
        <p:nvPicPr>
          <p:cNvPr id="10" name="Picture 9">
            <a:extLst>
              <a:ext uri="{FF2B5EF4-FFF2-40B4-BE49-F238E27FC236}">
                <a16:creationId xmlns:a16="http://schemas.microsoft.com/office/drawing/2014/main" id="{C676598A-E370-AF1B-7180-CFACE1334EA9}"/>
              </a:ext>
            </a:extLst>
          </p:cNvPr>
          <p:cNvPicPr>
            <a:picLocks noChangeAspect="1"/>
          </p:cNvPicPr>
          <p:nvPr/>
        </p:nvPicPr>
        <p:blipFill>
          <a:blip r:embed="rId2"/>
          <a:stretch>
            <a:fillRect/>
          </a:stretch>
        </p:blipFill>
        <p:spPr>
          <a:xfrm>
            <a:off x="527114" y="1361296"/>
            <a:ext cx="5569236" cy="4172164"/>
          </a:xfrm>
          <a:prstGeom prst="rect">
            <a:avLst/>
          </a:prstGeom>
        </p:spPr>
      </p:pic>
      <p:pic>
        <p:nvPicPr>
          <p:cNvPr id="12" name="Picture 11">
            <a:extLst>
              <a:ext uri="{FF2B5EF4-FFF2-40B4-BE49-F238E27FC236}">
                <a16:creationId xmlns:a16="http://schemas.microsoft.com/office/drawing/2014/main" id="{62578755-E68D-88FB-2B44-52295F18472E}"/>
              </a:ext>
            </a:extLst>
          </p:cNvPr>
          <p:cNvPicPr>
            <a:picLocks noChangeAspect="1"/>
          </p:cNvPicPr>
          <p:nvPr/>
        </p:nvPicPr>
        <p:blipFill>
          <a:blip r:embed="rId3"/>
          <a:stretch>
            <a:fillRect/>
          </a:stretch>
        </p:blipFill>
        <p:spPr>
          <a:xfrm>
            <a:off x="2864034" y="5383182"/>
            <a:ext cx="895396" cy="311166"/>
          </a:xfrm>
          <a:prstGeom prst="rect">
            <a:avLst/>
          </a:prstGeom>
          <a:ln>
            <a:solidFill>
              <a:schemeClr val="accent1"/>
            </a:solidFill>
          </a:ln>
        </p:spPr>
      </p:pic>
      <p:cxnSp>
        <p:nvCxnSpPr>
          <p:cNvPr id="14" name="Straight Arrow Connector 13">
            <a:extLst>
              <a:ext uri="{FF2B5EF4-FFF2-40B4-BE49-F238E27FC236}">
                <a16:creationId xmlns:a16="http://schemas.microsoft.com/office/drawing/2014/main" id="{87850B13-FB9D-ECDE-E535-0CB536ED9CA0}"/>
              </a:ext>
            </a:extLst>
          </p:cNvPr>
          <p:cNvCxnSpPr>
            <a:cxnSpLocks/>
          </p:cNvCxnSpPr>
          <p:nvPr/>
        </p:nvCxnSpPr>
        <p:spPr>
          <a:xfrm flipH="1">
            <a:off x="3593592" y="5184648"/>
            <a:ext cx="91440" cy="348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2510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FEED1D8-3819-1E24-CB5B-DBC69D4143D4}"/>
              </a:ext>
            </a:extLst>
          </p:cNvPr>
          <p:cNvSpPr>
            <a:spLocks noGrp="1"/>
          </p:cNvSpPr>
          <p:nvPr>
            <p:ph type="ftr" sz="quarter" idx="11"/>
          </p:nvPr>
        </p:nvSpPr>
        <p:spPr/>
        <p:txBody>
          <a:bodyPr/>
          <a:lstStyle/>
          <a:p>
            <a:r>
              <a:rPr lang="en-US"/>
              <a:t>CONFIDENTIAL</a:t>
            </a:r>
          </a:p>
        </p:txBody>
      </p:sp>
      <p:sp>
        <p:nvSpPr>
          <p:cNvPr id="3" name="Slide Number Placeholder 2">
            <a:extLst>
              <a:ext uri="{FF2B5EF4-FFF2-40B4-BE49-F238E27FC236}">
                <a16:creationId xmlns:a16="http://schemas.microsoft.com/office/drawing/2014/main" id="{E4A7F54C-28E6-C080-716F-CB44A97F7D52}"/>
              </a:ext>
            </a:extLst>
          </p:cNvPr>
          <p:cNvSpPr>
            <a:spLocks noGrp="1"/>
          </p:cNvSpPr>
          <p:nvPr>
            <p:ph type="sldNum" sz="quarter" idx="12"/>
          </p:nvPr>
        </p:nvSpPr>
        <p:spPr/>
        <p:txBody>
          <a:bodyPr/>
          <a:lstStyle/>
          <a:p>
            <a:fld id="{5528D35D-1472-644B-AA3C-4BC40CD2E79F}" type="slidenum">
              <a:rPr lang="en-US" smtClean="0"/>
              <a:t>26</a:t>
            </a:fld>
            <a:endParaRPr lang="en-US"/>
          </a:p>
        </p:txBody>
      </p:sp>
      <p:sp>
        <p:nvSpPr>
          <p:cNvPr id="4" name="Title 3">
            <a:extLst>
              <a:ext uri="{FF2B5EF4-FFF2-40B4-BE49-F238E27FC236}">
                <a16:creationId xmlns:a16="http://schemas.microsoft.com/office/drawing/2014/main" id="{82F78CB1-63B7-21A4-39C4-D7EC236E47C6}"/>
              </a:ext>
            </a:extLst>
          </p:cNvPr>
          <p:cNvSpPr>
            <a:spLocks noGrp="1"/>
          </p:cNvSpPr>
          <p:nvPr>
            <p:ph type="title"/>
          </p:nvPr>
        </p:nvSpPr>
        <p:spPr/>
        <p:txBody>
          <a:bodyPr/>
          <a:lstStyle/>
          <a:p>
            <a:r>
              <a:rPr lang="en-IN" dirty="0"/>
              <a:t>TILA</a:t>
            </a:r>
          </a:p>
        </p:txBody>
      </p:sp>
      <p:pic>
        <p:nvPicPr>
          <p:cNvPr id="8" name="Picture 7">
            <a:extLst>
              <a:ext uri="{FF2B5EF4-FFF2-40B4-BE49-F238E27FC236}">
                <a16:creationId xmlns:a16="http://schemas.microsoft.com/office/drawing/2014/main" id="{96B296D7-6F7F-A526-E44F-37F07C4B76C1}"/>
              </a:ext>
            </a:extLst>
          </p:cNvPr>
          <p:cNvPicPr>
            <a:picLocks noChangeAspect="1"/>
          </p:cNvPicPr>
          <p:nvPr/>
        </p:nvPicPr>
        <p:blipFill rotWithShape="1">
          <a:blip r:embed="rId3"/>
          <a:srcRect l="2698" t="20392"/>
          <a:stretch/>
        </p:blipFill>
        <p:spPr>
          <a:xfrm>
            <a:off x="1069848" y="2256232"/>
            <a:ext cx="5542553" cy="3870247"/>
          </a:xfrm>
          <a:prstGeom prst="rect">
            <a:avLst/>
          </a:prstGeom>
        </p:spPr>
      </p:pic>
      <p:pic>
        <p:nvPicPr>
          <p:cNvPr id="10" name="Picture 9">
            <a:extLst>
              <a:ext uri="{FF2B5EF4-FFF2-40B4-BE49-F238E27FC236}">
                <a16:creationId xmlns:a16="http://schemas.microsoft.com/office/drawing/2014/main" id="{9ED89F2A-50BB-6129-3C0C-962616D3EC6D}"/>
              </a:ext>
            </a:extLst>
          </p:cNvPr>
          <p:cNvPicPr>
            <a:picLocks noChangeAspect="1"/>
          </p:cNvPicPr>
          <p:nvPr/>
        </p:nvPicPr>
        <p:blipFill>
          <a:blip r:embed="rId4"/>
          <a:stretch>
            <a:fillRect/>
          </a:stretch>
        </p:blipFill>
        <p:spPr>
          <a:xfrm>
            <a:off x="3933209" y="916253"/>
            <a:ext cx="5358384" cy="1222882"/>
          </a:xfrm>
          <a:prstGeom prst="rect">
            <a:avLst/>
          </a:prstGeom>
        </p:spPr>
      </p:pic>
      <p:pic>
        <p:nvPicPr>
          <p:cNvPr id="12" name="Picture 11">
            <a:extLst>
              <a:ext uri="{FF2B5EF4-FFF2-40B4-BE49-F238E27FC236}">
                <a16:creationId xmlns:a16="http://schemas.microsoft.com/office/drawing/2014/main" id="{24DE8BB1-4BEF-CB96-B950-4250D9883A29}"/>
              </a:ext>
            </a:extLst>
          </p:cNvPr>
          <p:cNvPicPr>
            <a:picLocks noChangeAspect="1"/>
          </p:cNvPicPr>
          <p:nvPr/>
        </p:nvPicPr>
        <p:blipFill>
          <a:blip r:embed="rId5"/>
          <a:stretch>
            <a:fillRect/>
          </a:stretch>
        </p:blipFill>
        <p:spPr>
          <a:xfrm>
            <a:off x="6966016" y="2773007"/>
            <a:ext cx="4651154" cy="1311985"/>
          </a:xfrm>
          <a:prstGeom prst="rect">
            <a:avLst/>
          </a:prstGeom>
          <a:ln>
            <a:solidFill>
              <a:schemeClr val="accent1"/>
            </a:solidFill>
          </a:ln>
        </p:spPr>
      </p:pic>
      <p:cxnSp>
        <p:nvCxnSpPr>
          <p:cNvPr id="14" name="Straight Arrow Connector 13">
            <a:extLst>
              <a:ext uri="{FF2B5EF4-FFF2-40B4-BE49-F238E27FC236}">
                <a16:creationId xmlns:a16="http://schemas.microsoft.com/office/drawing/2014/main" id="{3A016036-8F37-E5D6-EB70-067B0C1250BB}"/>
              </a:ext>
            </a:extLst>
          </p:cNvPr>
          <p:cNvCxnSpPr>
            <a:cxnSpLocks/>
          </p:cNvCxnSpPr>
          <p:nvPr/>
        </p:nvCxnSpPr>
        <p:spPr>
          <a:xfrm flipV="1">
            <a:off x="6345936" y="4084992"/>
            <a:ext cx="1024128" cy="1945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25D9ACA-BAEE-DF51-FA24-10E3946D4626}"/>
              </a:ext>
            </a:extLst>
          </p:cNvPr>
          <p:cNvSpPr txBox="1"/>
          <p:nvPr/>
        </p:nvSpPr>
        <p:spPr>
          <a:xfrm>
            <a:off x="7577093" y="4764769"/>
            <a:ext cx="3429000" cy="646331"/>
          </a:xfrm>
          <a:prstGeom prst="rect">
            <a:avLst/>
          </a:prstGeom>
          <a:noFill/>
        </p:spPr>
        <p:txBody>
          <a:bodyPr wrap="square" rtlCol="0">
            <a:spAutoFit/>
          </a:bodyPr>
          <a:lstStyle/>
          <a:p>
            <a:r>
              <a:rPr lang="en-IN" dirty="0"/>
              <a:t>After clicking ‘Continue’ there will be a Thank you page. </a:t>
            </a:r>
          </a:p>
        </p:txBody>
      </p:sp>
    </p:spTree>
    <p:extLst>
      <p:ext uri="{BB962C8B-B14F-4D97-AF65-F5344CB8AC3E}">
        <p14:creationId xmlns:p14="http://schemas.microsoft.com/office/powerpoint/2010/main" val="4203733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DAA94D-F9D8-8091-667A-09CED772D410}"/>
              </a:ext>
            </a:extLst>
          </p:cNvPr>
          <p:cNvSpPr>
            <a:spLocks noGrp="1"/>
          </p:cNvSpPr>
          <p:nvPr>
            <p:ph type="ftr" sz="quarter" idx="11"/>
          </p:nvPr>
        </p:nvSpPr>
        <p:spPr/>
        <p:txBody>
          <a:bodyPr/>
          <a:lstStyle/>
          <a:p>
            <a:r>
              <a:rPr lang="en-US"/>
              <a:t>CONFIDENTIAL</a:t>
            </a:r>
          </a:p>
        </p:txBody>
      </p:sp>
      <p:sp>
        <p:nvSpPr>
          <p:cNvPr id="3" name="Slide Number Placeholder 2">
            <a:extLst>
              <a:ext uri="{FF2B5EF4-FFF2-40B4-BE49-F238E27FC236}">
                <a16:creationId xmlns:a16="http://schemas.microsoft.com/office/drawing/2014/main" id="{E74FF39A-3812-37DE-83CB-47C54D090093}"/>
              </a:ext>
            </a:extLst>
          </p:cNvPr>
          <p:cNvSpPr>
            <a:spLocks noGrp="1"/>
          </p:cNvSpPr>
          <p:nvPr>
            <p:ph type="sldNum" sz="quarter" idx="12"/>
          </p:nvPr>
        </p:nvSpPr>
        <p:spPr/>
        <p:txBody>
          <a:bodyPr/>
          <a:lstStyle/>
          <a:p>
            <a:fld id="{5528D35D-1472-644B-AA3C-4BC40CD2E79F}" type="slidenum">
              <a:rPr lang="en-US" smtClean="0"/>
              <a:t>27</a:t>
            </a:fld>
            <a:endParaRPr lang="en-US"/>
          </a:p>
        </p:txBody>
      </p:sp>
      <p:sp>
        <p:nvSpPr>
          <p:cNvPr id="4" name="Title 3">
            <a:extLst>
              <a:ext uri="{FF2B5EF4-FFF2-40B4-BE49-F238E27FC236}">
                <a16:creationId xmlns:a16="http://schemas.microsoft.com/office/drawing/2014/main" id="{3D2C8B04-06ED-2712-70D6-A6B9F8970E63}"/>
              </a:ext>
            </a:extLst>
          </p:cNvPr>
          <p:cNvSpPr>
            <a:spLocks noGrp="1"/>
          </p:cNvSpPr>
          <p:nvPr>
            <p:ph type="title"/>
          </p:nvPr>
        </p:nvSpPr>
        <p:spPr/>
        <p:txBody>
          <a:bodyPr/>
          <a:lstStyle/>
          <a:p>
            <a:r>
              <a:rPr lang="en-IN" dirty="0"/>
              <a:t>Application status changes in ‘Merchant Portal’</a:t>
            </a:r>
          </a:p>
        </p:txBody>
      </p:sp>
      <p:pic>
        <p:nvPicPr>
          <p:cNvPr id="6" name="Picture 5">
            <a:extLst>
              <a:ext uri="{FF2B5EF4-FFF2-40B4-BE49-F238E27FC236}">
                <a16:creationId xmlns:a16="http://schemas.microsoft.com/office/drawing/2014/main" id="{DEF5D2C3-5CF3-08E2-665B-74FC6D57FF57}"/>
              </a:ext>
            </a:extLst>
          </p:cNvPr>
          <p:cNvPicPr>
            <a:picLocks noChangeAspect="1"/>
          </p:cNvPicPr>
          <p:nvPr/>
        </p:nvPicPr>
        <p:blipFill>
          <a:blip r:embed="rId2"/>
          <a:stretch>
            <a:fillRect/>
          </a:stretch>
        </p:blipFill>
        <p:spPr>
          <a:xfrm>
            <a:off x="704088" y="1549303"/>
            <a:ext cx="11183409" cy="3059273"/>
          </a:xfrm>
          <a:prstGeom prst="rect">
            <a:avLst/>
          </a:prstGeom>
        </p:spPr>
      </p:pic>
    </p:spTree>
    <p:extLst>
      <p:ext uri="{BB962C8B-B14F-4D97-AF65-F5344CB8AC3E}">
        <p14:creationId xmlns:p14="http://schemas.microsoft.com/office/powerpoint/2010/main" val="3867513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8826E6-6766-9683-D1CC-DD19375C0503}"/>
              </a:ext>
            </a:extLst>
          </p:cNvPr>
          <p:cNvSpPr>
            <a:spLocks noGrp="1"/>
          </p:cNvSpPr>
          <p:nvPr>
            <p:ph type="ftr" sz="quarter" idx="11"/>
          </p:nvPr>
        </p:nvSpPr>
        <p:spPr/>
        <p:txBody>
          <a:bodyPr/>
          <a:lstStyle/>
          <a:p>
            <a:r>
              <a:rPr lang="en-US"/>
              <a:t>CONFIDENTIAL</a:t>
            </a:r>
          </a:p>
        </p:txBody>
      </p:sp>
      <p:sp>
        <p:nvSpPr>
          <p:cNvPr id="3" name="Slide Number Placeholder 2">
            <a:extLst>
              <a:ext uri="{FF2B5EF4-FFF2-40B4-BE49-F238E27FC236}">
                <a16:creationId xmlns:a16="http://schemas.microsoft.com/office/drawing/2014/main" id="{892A32CA-516D-B5A7-4150-FB487A531CDC}"/>
              </a:ext>
            </a:extLst>
          </p:cNvPr>
          <p:cNvSpPr>
            <a:spLocks noGrp="1"/>
          </p:cNvSpPr>
          <p:nvPr>
            <p:ph type="sldNum" sz="quarter" idx="12"/>
          </p:nvPr>
        </p:nvSpPr>
        <p:spPr/>
        <p:txBody>
          <a:bodyPr/>
          <a:lstStyle/>
          <a:p>
            <a:fld id="{5528D35D-1472-644B-AA3C-4BC40CD2E79F}" type="slidenum">
              <a:rPr lang="en-US" smtClean="0"/>
              <a:t>28</a:t>
            </a:fld>
            <a:endParaRPr lang="en-US"/>
          </a:p>
        </p:txBody>
      </p:sp>
      <p:sp>
        <p:nvSpPr>
          <p:cNvPr id="4" name="Title 3">
            <a:extLst>
              <a:ext uri="{FF2B5EF4-FFF2-40B4-BE49-F238E27FC236}">
                <a16:creationId xmlns:a16="http://schemas.microsoft.com/office/drawing/2014/main" id="{10EFC9D6-CDB4-4937-C18E-1D1E129CF040}"/>
              </a:ext>
            </a:extLst>
          </p:cNvPr>
          <p:cNvSpPr>
            <a:spLocks noGrp="1"/>
          </p:cNvSpPr>
          <p:nvPr>
            <p:ph type="title"/>
          </p:nvPr>
        </p:nvSpPr>
        <p:spPr/>
        <p:txBody>
          <a:bodyPr/>
          <a:lstStyle/>
          <a:p>
            <a:r>
              <a:rPr lang="en-US" b="1" u="none" dirty="0"/>
              <a:t>Thank You!</a:t>
            </a:r>
            <a:endParaRPr lang="en-IN" dirty="0"/>
          </a:p>
        </p:txBody>
      </p:sp>
    </p:spTree>
    <p:extLst>
      <p:ext uri="{BB962C8B-B14F-4D97-AF65-F5344CB8AC3E}">
        <p14:creationId xmlns:p14="http://schemas.microsoft.com/office/powerpoint/2010/main" val="3267632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D54EF3-779C-0E72-A595-0C213F679901}"/>
              </a:ext>
            </a:extLst>
          </p:cNvPr>
          <p:cNvSpPr>
            <a:spLocks noGrp="1"/>
          </p:cNvSpPr>
          <p:nvPr>
            <p:ph type="ftr" sz="quarter" idx="11"/>
          </p:nvPr>
        </p:nvSpPr>
        <p:spPr>
          <a:xfrm>
            <a:off x="4038600" y="6293294"/>
            <a:ext cx="4114800" cy="365125"/>
          </a:xfrm>
        </p:spPr>
        <p:txBody>
          <a:bodyPr/>
          <a:lstStyle/>
          <a:p>
            <a:r>
              <a:rPr lang="en-US"/>
              <a:t>CONFIDENTIAL</a:t>
            </a:r>
          </a:p>
        </p:txBody>
      </p:sp>
      <p:sp>
        <p:nvSpPr>
          <p:cNvPr id="3" name="Slide Number Placeholder 2">
            <a:extLst>
              <a:ext uri="{FF2B5EF4-FFF2-40B4-BE49-F238E27FC236}">
                <a16:creationId xmlns:a16="http://schemas.microsoft.com/office/drawing/2014/main" id="{C081A28C-5451-F6BD-9819-443ADA2DEF5C}"/>
              </a:ext>
            </a:extLst>
          </p:cNvPr>
          <p:cNvSpPr>
            <a:spLocks noGrp="1"/>
          </p:cNvSpPr>
          <p:nvPr>
            <p:ph type="sldNum" sz="quarter" idx="12"/>
          </p:nvPr>
        </p:nvSpPr>
        <p:spPr/>
        <p:txBody>
          <a:bodyPr/>
          <a:lstStyle/>
          <a:p>
            <a:fld id="{5528D35D-1472-644B-AA3C-4BC40CD2E79F}" type="slidenum">
              <a:rPr lang="en-US" smtClean="0"/>
              <a:t>3</a:t>
            </a:fld>
            <a:endParaRPr lang="en-US"/>
          </a:p>
        </p:txBody>
      </p:sp>
      <p:sp>
        <p:nvSpPr>
          <p:cNvPr id="4" name="Title 3">
            <a:extLst>
              <a:ext uri="{FF2B5EF4-FFF2-40B4-BE49-F238E27FC236}">
                <a16:creationId xmlns:a16="http://schemas.microsoft.com/office/drawing/2014/main" id="{91DBF029-503E-BF2D-0FF4-32E042CC5BD3}"/>
              </a:ext>
            </a:extLst>
          </p:cNvPr>
          <p:cNvSpPr>
            <a:spLocks noGrp="1"/>
          </p:cNvSpPr>
          <p:nvPr>
            <p:ph type="title"/>
          </p:nvPr>
        </p:nvSpPr>
        <p:spPr>
          <a:xfrm>
            <a:off x="509015" y="382143"/>
            <a:ext cx="10515600" cy="735278"/>
          </a:xfrm>
        </p:spPr>
        <p:txBody>
          <a:bodyPr>
            <a:noAutofit/>
          </a:bodyPr>
          <a:lstStyle/>
          <a:p>
            <a:r>
              <a:rPr lang="en-US" sz="3200" i="0" u="none" strike="noStrike" cap="none" spc="-60" dirty="0">
                <a:latin typeface="Arial Black" panose="020B0A04020102020204" pitchFamily="34" charset="0"/>
                <a:cs typeface="+mj-cs"/>
                <a:sym typeface="Arial"/>
              </a:rPr>
              <a:t>Billing Information</a:t>
            </a:r>
            <a:br>
              <a:rPr lang="en-US" sz="3200" i="0" u="none" strike="noStrike" cap="none" spc="-60" dirty="0">
                <a:latin typeface="+mj-lt"/>
                <a:ea typeface="+mj-ea"/>
                <a:cs typeface="+mj-cs"/>
                <a:sym typeface="Arial"/>
              </a:rPr>
            </a:br>
            <a:endParaRPr lang="en-IN" sz="3200" dirty="0"/>
          </a:p>
        </p:txBody>
      </p:sp>
      <p:sp>
        <p:nvSpPr>
          <p:cNvPr id="6" name="Google Shape;117;p8">
            <a:extLst>
              <a:ext uri="{FF2B5EF4-FFF2-40B4-BE49-F238E27FC236}">
                <a16:creationId xmlns:a16="http://schemas.microsoft.com/office/drawing/2014/main" id="{1971FF96-EEF9-9DF1-FC99-3C00E8A71CDA}"/>
              </a:ext>
            </a:extLst>
          </p:cNvPr>
          <p:cNvSpPr txBox="1"/>
          <p:nvPr/>
        </p:nvSpPr>
        <p:spPr>
          <a:xfrm>
            <a:off x="6715929" y="1545329"/>
            <a:ext cx="4940807" cy="2011695"/>
          </a:xfrm>
          <a:prstGeom prst="rect">
            <a:avLst/>
          </a:prstGeom>
          <a:noFill/>
          <a:ln>
            <a:noFill/>
          </a:ln>
        </p:spPr>
        <p:txBody>
          <a:bodyPr spcFirstLastPara="1" wrap="square" lIns="36000" tIns="36000" rIns="36000" bIns="36000" anchor="t" anchorCtr="0">
            <a:spAutoFit/>
          </a:bodyPr>
          <a:lstStyle/>
          <a:p>
            <a:pPr defTabSz="297180">
              <a:spcAft>
                <a:spcPts val="600"/>
              </a:spcAft>
              <a:buClr>
                <a:schemeClr val="dk1"/>
              </a:buClr>
              <a:buSzPts val="1600"/>
            </a:pPr>
            <a:r>
              <a:rPr lang="en-GB" sz="1600" b="1" kern="1200" dirty="0">
                <a:solidFill>
                  <a:schemeClr val="dk1"/>
                </a:solidFill>
                <a:ea typeface="+mn-ea"/>
                <a:cs typeface="Arial"/>
                <a:sym typeface="Arial"/>
              </a:rPr>
              <a:t>All fields are to be filled: </a:t>
            </a:r>
          </a:p>
          <a:p>
            <a:pPr marL="185738" indent="-185738" defTabSz="297180">
              <a:spcAft>
                <a:spcPts val="600"/>
              </a:spcAft>
              <a:buClr>
                <a:schemeClr val="dk1"/>
              </a:buClr>
              <a:buSzPts val="1600"/>
              <a:buFont typeface="Arial"/>
              <a:buChar char="•"/>
            </a:pPr>
            <a:r>
              <a:rPr lang="en-GB" sz="1600" kern="1200" dirty="0">
                <a:solidFill>
                  <a:schemeClr val="dk1"/>
                </a:solidFill>
                <a:ea typeface="+mn-ea"/>
                <a:cs typeface="Arial"/>
                <a:sym typeface="Arial"/>
              </a:rPr>
              <a:t>Requested loan amount (this can be edited at this time)</a:t>
            </a:r>
            <a:endParaRPr lang="en-GB" sz="2000" kern="1200" dirty="0">
              <a:solidFill>
                <a:schemeClr val="dk1"/>
              </a:solidFill>
              <a:ea typeface="+mn-ea"/>
              <a:cs typeface="Calibri"/>
              <a:sym typeface="Calibri"/>
            </a:endParaRPr>
          </a:p>
          <a:p>
            <a:pPr marL="185738" indent="-185738" defTabSz="297180">
              <a:spcAft>
                <a:spcPts val="600"/>
              </a:spcAft>
              <a:buClr>
                <a:schemeClr val="dk1"/>
              </a:buClr>
              <a:buSzPts val="1600"/>
              <a:buFont typeface="Arial"/>
              <a:buChar char="•"/>
            </a:pPr>
            <a:r>
              <a:rPr lang="en-GB" sz="1600" kern="1200" dirty="0">
                <a:solidFill>
                  <a:schemeClr val="dk1"/>
                </a:solidFill>
                <a:ea typeface="+mn-ea"/>
                <a:cs typeface="Arial"/>
                <a:sym typeface="Arial"/>
              </a:rPr>
              <a:t>Legal First Name</a:t>
            </a:r>
            <a:endParaRPr lang="en-GB" sz="2000" kern="1200" dirty="0">
              <a:solidFill>
                <a:schemeClr val="dk1"/>
              </a:solidFill>
              <a:ea typeface="+mn-ea"/>
              <a:cs typeface="Calibri"/>
              <a:sym typeface="Calibri"/>
            </a:endParaRPr>
          </a:p>
          <a:p>
            <a:pPr marL="185738" indent="-185738" defTabSz="297180">
              <a:spcAft>
                <a:spcPts val="600"/>
              </a:spcAft>
              <a:buClr>
                <a:schemeClr val="dk1"/>
              </a:buClr>
              <a:buSzPts val="1600"/>
              <a:buFont typeface="Arial"/>
              <a:buChar char="•"/>
            </a:pPr>
            <a:r>
              <a:rPr lang="en-GB" sz="1600" kern="1200" dirty="0">
                <a:solidFill>
                  <a:schemeClr val="dk1"/>
                </a:solidFill>
                <a:ea typeface="+mn-ea"/>
                <a:cs typeface="Arial"/>
                <a:sym typeface="Arial"/>
              </a:rPr>
              <a:t>Legal Last Name</a:t>
            </a:r>
            <a:endParaRPr lang="en-GB" sz="2000" kern="1200" dirty="0">
              <a:solidFill>
                <a:schemeClr val="dk1"/>
              </a:solidFill>
              <a:ea typeface="+mn-ea"/>
              <a:cs typeface="Calibri"/>
              <a:sym typeface="Calibri"/>
            </a:endParaRPr>
          </a:p>
          <a:p>
            <a:pPr marL="185738" indent="-185738" defTabSz="297180">
              <a:spcAft>
                <a:spcPts val="600"/>
              </a:spcAft>
              <a:buClr>
                <a:schemeClr val="dk1"/>
              </a:buClr>
              <a:buSzPts val="1600"/>
              <a:buFont typeface="Arial"/>
              <a:buChar char="•"/>
            </a:pPr>
            <a:r>
              <a:rPr lang="en-GB" sz="1600" kern="1200" dirty="0">
                <a:solidFill>
                  <a:schemeClr val="dk1"/>
                </a:solidFill>
                <a:ea typeface="+mn-ea"/>
                <a:cs typeface="Arial"/>
                <a:sym typeface="Arial"/>
              </a:rPr>
              <a:t>Email Address</a:t>
            </a:r>
            <a:endParaRPr lang="en-GB" sz="1600" dirty="0">
              <a:solidFill>
                <a:schemeClr val="dk1"/>
              </a:solidFill>
              <a:cs typeface="Arial"/>
              <a:sym typeface="Arial"/>
            </a:endParaRPr>
          </a:p>
          <a:p>
            <a:pPr marL="185738" indent="-185738" defTabSz="297180">
              <a:spcAft>
                <a:spcPts val="600"/>
              </a:spcAft>
              <a:buClr>
                <a:schemeClr val="dk1"/>
              </a:buClr>
              <a:buSzPts val="1600"/>
              <a:buFont typeface="Arial"/>
              <a:buChar char="•"/>
            </a:pPr>
            <a:r>
              <a:rPr lang="en-GB" sz="1600" dirty="0">
                <a:solidFill>
                  <a:schemeClr val="dk1"/>
                </a:solidFill>
                <a:cs typeface="Arial"/>
                <a:sym typeface="Arial"/>
              </a:rPr>
              <a:t>Billing Address</a:t>
            </a:r>
          </a:p>
        </p:txBody>
      </p:sp>
      <p:sp>
        <p:nvSpPr>
          <p:cNvPr id="7" name="Google Shape;123;p8">
            <a:extLst>
              <a:ext uri="{FF2B5EF4-FFF2-40B4-BE49-F238E27FC236}">
                <a16:creationId xmlns:a16="http://schemas.microsoft.com/office/drawing/2014/main" id="{419AF919-A947-0285-7C66-079A36073A8E}"/>
              </a:ext>
            </a:extLst>
          </p:cNvPr>
          <p:cNvSpPr txBox="1"/>
          <p:nvPr/>
        </p:nvSpPr>
        <p:spPr>
          <a:xfrm>
            <a:off x="6715928" y="4903348"/>
            <a:ext cx="5066115" cy="98064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6000" tIns="36000" rIns="36000" bIns="36000" anchor="t" anchorCtr="0">
            <a:spAutoFit/>
          </a:bodyPr>
          <a:lstStyle/>
          <a:p>
            <a:pPr defTabSz="297180">
              <a:spcAft>
                <a:spcPts val="600"/>
              </a:spcAft>
              <a:buClr>
                <a:srgbClr val="000000"/>
              </a:buClr>
              <a:buSzPts val="1200"/>
            </a:pPr>
            <a:r>
              <a:rPr lang="en-GB" b="1" kern="1200" dirty="0">
                <a:solidFill>
                  <a:srgbClr val="191919"/>
                </a:solidFill>
                <a:ea typeface="+mn-ea"/>
                <a:cs typeface="Arial"/>
                <a:sym typeface="Arial"/>
              </a:rPr>
              <a:t>Information provided should match the customer. A mismatch can trigger a fraud alert and may delay funding or cause the application to pend</a:t>
            </a:r>
            <a:r>
              <a:rPr lang="en-GB" sz="1100" b="1" kern="1200" dirty="0">
                <a:solidFill>
                  <a:srgbClr val="191919"/>
                </a:solidFill>
                <a:latin typeface="Arial"/>
                <a:ea typeface="+mn-ea"/>
                <a:cs typeface="Arial"/>
                <a:sym typeface="Arial"/>
              </a:rPr>
              <a:t>.</a:t>
            </a:r>
            <a:endParaRPr lang="en-GB" sz="2400" b="1" i="0" u="none" strike="noStrike" cap="none" dirty="0">
              <a:solidFill>
                <a:srgbClr val="191919"/>
              </a:solidFill>
              <a:latin typeface="Arial"/>
              <a:ea typeface="Arial"/>
              <a:cs typeface="Arial"/>
              <a:sym typeface="Arial"/>
            </a:endParaRPr>
          </a:p>
        </p:txBody>
      </p:sp>
      <p:pic>
        <p:nvPicPr>
          <p:cNvPr id="8" name="Picture 7">
            <a:extLst>
              <a:ext uri="{FF2B5EF4-FFF2-40B4-BE49-F238E27FC236}">
                <a16:creationId xmlns:a16="http://schemas.microsoft.com/office/drawing/2014/main" id="{2686188A-924C-96CC-9B58-8A4931AD65E3}"/>
              </a:ext>
            </a:extLst>
          </p:cNvPr>
          <p:cNvPicPr>
            <a:picLocks noChangeAspect="1"/>
          </p:cNvPicPr>
          <p:nvPr/>
        </p:nvPicPr>
        <p:blipFill>
          <a:blip r:embed="rId2"/>
          <a:stretch>
            <a:fillRect/>
          </a:stretch>
        </p:blipFill>
        <p:spPr>
          <a:xfrm>
            <a:off x="365291" y="1148089"/>
            <a:ext cx="5925781" cy="4164575"/>
          </a:xfrm>
          <a:prstGeom prst="rect">
            <a:avLst/>
          </a:prstGeom>
        </p:spPr>
      </p:pic>
    </p:spTree>
    <p:extLst>
      <p:ext uri="{BB962C8B-B14F-4D97-AF65-F5344CB8AC3E}">
        <p14:creationId xmlns:p14="http://schemas.microsoft.com/office/powerpoint/2010/main" val="364395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E1B2C1C-3133-0C01-B13D-1C3CB5D952E5}"/>
              </a:ext>
            </a:extLst>
          </p:cNvPr>
          <p:cNvPicPr>
            <a:picLocks noChangeAspect="1"/>
          </p:cNvPicPr>
          <p:nvPr/>
        </p:nvPicPr>
        <p:blipFill>
          <a:blip r:embed="rId2"/>
          <a:stretch>
            <a:fillRect/>
          </a:stretch>
        </p:blipFill>
        <p:spPr>
          <a:xfrm>
            <a:off x="904714" y="912252"/>
            <a:ext cx="6267772" cy="3870060"/>
          </a:xfrm>
          <a:prstGeom prst="rect">
            <a:avLst/>
          </a:prstGeom>
        </p:spPr>
      </p:pic>
      <p:sp>
        <p:nvSpPr>
          <p:cNvPr id="2" name="Footer Placeholder 1">
            <a:extLst>
              <a:ext uri="{FF2B5EF4-FFF2-40B4-BE49-F238E27FC236}">
                <a16:creationId xmlns:a16="http://schemas.microsoft.com/office/drawing/2014/main" id="{BF806AF6-523C-E964-46FF-CCD7BDB84357}"/>
              </a:ext>
            </a:extLst>
          </p:cNvPr>
          <p:cNvSpPr>
            <a:spLocks noGrp="1"/>
          </p:cNvSpPr>
          <p:nvPr>
            <p:ph type="ftr" sz="quarter" idx="11"/>
          </p:nvPr>
        </p:nvSpPr>
        <p:spPr/>
        <p:txBody>
          <a:bodyPr/>
          <a:lstStyle/>
          <a:p>
            <a:r>
              <a:rPr lang="en-US"/>
              <a:t>CONFIDENTIAL</a:t>
            </a:r>
          </a:p>
        </p:txBody>
      </p:sp>
      <p:sp>
        <p:nvSpPr>
          <p:cNvPr id="3" name="Slide Number Placeholder 2">
            <a:extLst>
              <a:ext uri="{FF2B5EF4-FFF2-40B4-BE49-F238E27FC236}">
                <a16:creationId xmlns:a16="http://schemas.microsoft.com/office/drawing/2014/main" id="{FBE11DE8-6EB4-E2BF-5A48-6E08273F69D6}"/>
              </a:ext>
            </a:extLst>
          </p:cNvPr>
          <p:cNvSpPr>
            <a:spLocks noGrp="1"/>
          </p:cNvSpPr>
          <p:nvPr>
            <p:ph type="sldNum" sz="quarter" idx="12"/>
          </p:nvPr>
        </p:nvSpPr>
        <p:spPr/>
        <p:txBody>
          <a:bodyPr/>
          <a:lstStyle/>
          <a:p>
            <a:fld id="{5528D35D-1472-644B-AA3C-4BC40CD2E79F}" type="slidenum">
              <a:rPr lang="en-US" smtClean="0"/>
              <a:t>4</a:t>
            </a:fld>
            <a:endParaRPr lang="en-US"/>
          </a:p>
        </p:txBody>
      </p:sp>
      <p:sp>
        <p:nvSpPr>
          <p:cNvPr id="4" name="Title 3">
            <a:extLst>
              <a:ext uri="{FF2B5EF4-FFF2-40B4-BE49-F238E27FC236}">
                <a16:creationId xmlns:a16="http://schemas.microsoft.com/office/drawing/2014/main" id="{4BE9FB48-DFF1-B028-DB2E-2861E939D129}"/>
              </a:ext>
            </a:extLst>
          </p:cNvPr>
          <p:cNvSpPr>
            <a:spLocks noGrp="1"/>
          </p:cNvSpPr>
          <p:nvPr>
            <p:ph type="title"/>
          </p:nvPr>
        </p:nvSpPr>
        <p:spPr>
          <a:xfrm>
            <a:off x="774191" y="308991"/>
            <a:ext cx="10515600" cy="735278"/>
          </a:xfrm>
        </p:spPr>
        <p:txBody>
          <a:bodyPr>
            <a:normAutofit fontScale="90000"/>
          </a:bodyPr>
          <a:lstStyle/>
          <a:p>
            <a:r>
              <a:rPr lang="en-IN" b="1" i="0" dirty="0">
                <a:effectLst/>
                <a:latin typeface="Sharp Sans"/>
              </a:rPr>
              <a:t>Additional Personal Information</a:t>
            </a:r>
            <a:br>
              <a:rPr lang="en-IN" b="1" i="0" dirty="0">
                <a:solidFill>
                  <a:srgbClr val="707070"/>
                </a:solidFill>
                <a:effectLst/>
                <a:latin typeface="Sharp Sans"/>
              </a:rPr>
            </a:br>
            <a:endParaRPr lang="en-IN" dirty="0"/>
          </a:p>
        </p:txBody>
      </p:sp>
      <p:sp>
        <p:nvSpPr>
          <p:cNvPr id="6" name="Google Shape;137;p10">
            <a:extLst>
              <a:ext uri="{FF2B5EF4-FFF2-40B4-BE49-F238E27FC236}">
                <a16:creationId xmlns:a16="http://schemas.microsoft.com/office/drawing/2014/main" id="{00D14854-6C2C-F425-F5B0-DFA3C38C39DD}"/>
              </a:ext>
            </a:extLst>
          </p:cNvPr>
          <p:cNvSpPr txBox="1"/>
          <p:nvPr/>
        </p:nvSpPr>
        <p:spPr>
          <a:xfrm>
            <a:off x="7701153" y="1548004"/>
            <a:ext cx="4116044" cy="3427468"/>
          </a:xfrm>
          <a:prstGeom prst="rect">
            <a:avLst/>
          </a:prstGeom>
          <a:noFill/>
          <a:ln>
            <a:noFill/>
          </a:ln>
        </p:spPr>
        <p:txBody>
          <a:bodyPr spcFirstLastPara="1" wrap="square" lIns="36000" tIns="36000" rIns="36000" bIns="36000" anchor="t" anchorCtr="0">
            <a:spAutoFit/>
          </a:bodyPr>
          <a:lstStyle/>
          <a:p>
            <a:pPr defTabSz="297180">
              <a:spcAft>
                <a:spcPts val="600"/>
              </a:spcAft>
              <a:buClr>
                <a:srgbClr val="000000"/>
              </a:buClr>
              <a:buSzPts val="1600"/>
            </a:pPr>
            <a:r>
              <a:rPr lang="en-US" b="1" kern="1200" dirty="0">
                <a:solidFill>
                  <a:srgbClr val="191919"/>
                </a:solidFill>
                <a:ea typeface="+mn-ea"/>
                <a:cs typeface="Arial"/>
                <a:sym typeface="Arial"/>
              </a:rPr>
              <a:t>Required Personal Information</a:t>
            </a:r>
            <a:r>
              <a:rPr lang="en-US" kern="1200" dirty="0">
                <a:solidFill>
                  <a:srgbClr val="191919"/>
                </a:solidFill>
                <a:ea typeface="+mn-ea"/>
                <a:cs typeface="Arial"/>
                <a:sym typeface="Arial"/>
              </a:rPr>
              <a:t>:</a:t>
            </a:r>
            <a:endParaRPr lang="en-GB" sz="1600" kern="1200" dirty="0">
              <a:solidFill>
                <a:srgbClr val="191919"/>
              </a:solidFill>
              <a:ea typeface="+mn-ea"/>
              <a:cs typeface="Arial"/>
              <a:sym typeface="Arial"/>
            </a:endParaRPr>
          </a:p>
          <a:p>
            <a:pPr marL="185738" indent="-185738" defTabSz="297180">
              <a:spcAft>
                <a:spcPts val="600"/>
              </a:spcAft>
              <a:buClr>
                <a:srgbClr val="000000"/>
              </a:buClr>
              <a:buSzPts val="1600"/>
              <a:buFont typeface="Arial"/>
              <a:buChar char="•"/>
            </a:pPr>
            <a:r>
              <a:rPr lang="en-GB" sz="1600" kern="1200" dirty="0">
                <a:solidFill>
                  <a:srgbClr val="191919"/>
                </a:solidFill>
                <a:ea typeface="+mn-ea"/>
                <a:cs typeface="Arial"/>
                <a:sym typeface="Arial"/>
              </a:rPr>
              <a:t>Monthly Mortgage/Rent – The Amount consumer commits as EMIs on monthly basis. </a:t>
            </a:r>
            <a:endParaRPr lang="en-GB" sz="2000" kern="1200" dirty="0">
              <a:solidFill>
                <a:srgbClr val="000000"/>
              </a:solidFill>
              <a:ea typeface="+mn-ea"/>
              <a:cs typeface="Calibri"/>
              <a:sym typeface="Calibri"/>
            </a:endParaRPr>
          </a:p>
          <a:p>
            <a:pPr marL="185738" indent="-185738" defTabSz="297180">
              <a:spcAft>
                <a:spcPts val="600"/>
              </a:spcAft>
              <a:buClr>
                <a:srgbClr val="000000"/>
              </a:buClr>
              <a:buSzPts val="1600"/>
              <a:buFont typeface="Arial"/>
              <a:buChar char="•"/>
            </a:pPr>
            <a:r>
              <a:rPr lang="en-GB" sz="1600" kern="1200" dirty="0">
                <a:solidFill>
                  <a:srgbClr val="191919"/>
                </a:solidFill>
                <a:ea typeface="+mn-ea"/>
                <a:cs typeface="Arial"/>
                <a:sym typeface="Arial"/>
              </a:rPr>
              <a:t>Employment Status -  Choose one of the employment options listed. </a:t>
            </a:r>
          </a:p>
          <a:p>
            <a:pPr marL="185738" indent="-185738" defTabSz="297180">
              <a:spcAft>
                <a:spcPts val="600"/>
              </a:spcAft>
              <a:buClr>
                <a:srgbClr val="000000"/>
              </a:buClr>
              <a:buSzPts val="1600"/>
              <a:buFont typeface="Arial"/>
              <a:buChar char="•"/>
            </a:pPr>
            <a:r>
              <a:rPr lang="en-GB" sz="1600" dirty="0">
                <a:solidFill>
                  <a:srgbClr val="191919"/>
                </a:solidFill>
                <a:cs typeface="Arial"/>
                <a:sym typeface="Arial"/>
              </a:rPr>
              <a:t>Date of Birth</a:t>
            </a:r>
            <a:endParaRPr lang="en-GB" sz="2000" kern="1200" dirty="0">
              <a:solidFill>
                <a:srgbClr val="000000"/>
              </a:solidFill>
              <a:ea typeface="+mn-ea"/>
              <a:cs typeface="Calibri"/>
              <a:sym typeface="Calibri"/>
            </a:endParaRPr>
          </a:p>
          <a:p>
            <a:pPr marL="185738" indent="-185738" defTabSz="297180">
              <a:spcAft>
                <a:spcPts val="600"/>
              </a:spcAft>
              <a:buClr>
                <a:srgbClr val="000000"/>
              </a:buClr>
              <a:buSzPts val="1600"/>
              <a:buFont typeface="Arial"/>
              <a:buChar char="•"/>
            </a:pPr>
            <a:r>
              <a:rPr lang="en-GB" sz="1600" kern="1200" dirty="0">
                <a:solidFill>
                  <a:srgbClr val="191919"/>
                </a:solidFill>
                <a:ea typeface="+mn-ea"/>
                <a:cs typeface="Arial"/>
                <a:sym typeface="Arial"/>
              </a:rPr>
              <a:t>Social Security Number</a:t>
            </a:r>
            <a:endParaRPr lang="en-GB" sz="2000" kern="1200" dirty="0">
              <a:solidFill>
                <a:srgbClr val="000000"/>
              </a:solidFill>
              <a:ea typeface="+mn-ea"/>
              <a:cs typeface="Calibri"/>
              <a:sym typeface="Calibri"/>
            </a:endParaRPr>
          </a:p>
          <a:p>
            <a:pPr marL="185738" indent="-185738" defTabSz="297180">
              <a:spcAft>
                <a:spcPts val="600"/>
              </a:spcAft>
              <a:buClr>
                <a:srgbClr val="000000"/>
              </a:buClr>
              <a:buSzPts val="1600"/>
              <a:buFont typeface="Arial"/>
              <a:buChar char="•"/>
            </a:pPr>
            <a:r>
              <a:rPr lang="en-GB" sz="1600" kern="1200" dirty="0">
                <a:solidFill>
                  <a:srgbClr val="191919"/>
                </a:solidFill>
                <a:ea typeface="+mn-ea"/>
                <a:cs typeface="Arial"/>
                <a:sym typeface="Arial"/>
              </a:rPr>
              <a:t>Annual Gross Income – Total Amount that a consumer earns in a year</a:t>
            </a:r>
          </a:p>
          <a:p>
            <a:pPr marL="185738" indent="-185738" defTabSz="297180">
              <a:spcAft>
                <a:spcPts val="600"/>
              </a:spcAft>
              <a:buClr>
                <a:srgbClr val="000000"/>
              </a:buClr>
              <a:buSzPts val="1600"/>
              <a:buFont typeface="Arial"/>
              <a:buChar char="•"/>
            </a:pPr>
            <a:r>
              <a:rPr lang="en-GB" sz="1600" dirty="0">
                <a:solidFill>
                  <a:srgbClr val="191919"/>
                </a:solidFill>
                <a:cs typeface="Arial"/>
                <a:sym typeface="Arial"/>
              </a:rPr>
              <a:t>Mobile Number</a:t>
            </a:r>
            <a:endParaRPr lang="en-GB" sz="1600" kern="1200" dirty="0">
              <a:solidFill>
                <a:srgbClr val="000000"/>
              </a:solidFill>
              <a:ea typeface="+mn-ea"/>
              <a:cs typeface="Arial"/>
              <a:sym typeface="Arial"/>
            </a:endParaRPr>
          </a:p>
          <a:p>
            <a:pPr marL="285750" marR="0" lvl="0" indent="-184150" algn="l" rtl="0">
              <a:lnSpc>
                <a:spcPct val="100000"/>
              </a:lnSpc>
              <a:spcBef>
                <a:spcPts val="0"/>
              </a:spcBef>
              <a:spcAft>
                <a:spcPts val="600"/>
              </a:spcAft>
              <a:buClr>
                <a:srgbClr val="19BDFD"/>
              </a:buClr>
              <a:buSzPts val="1600"/>
              <a:buFont typeface="Arial"/>
              <a:buNone/>
            </a:pPr>
            <a:endParaRPr lang="en-GB" sz="1600" b="0" i="0" u="none" strike="noStrike" cap="none" dirty="0">
              <a:solidFill>
                <a:srgbClr val="191919"/>
              </a:solidFill>
              <a:latin typeface="Arial"/>
              <a:ea typeface="Arial"/>
              <a:cs typeface="Arial"/>
              <a:sym typeface="Arial"/>
            </a:endParaRPr>
          </a:p>
        </p:txBody>
      </p:sp>
      <p:pic>
        <p:nvPicPr>
          <p:cNvPr id="8" name="Picture 7" descr="Graphical user interface, text, application, chat or text message&#10;&#10;Description automatically generated">
            <a:extLst>
              <a:ext uri="{FF2B5EF4-FFF2-40B4-BE49-F238E27FC236}">
                <a16:creationId xmlns:a16="http://schemas.microsoft.com/office/drawing/2014/main" id="{FBFDBFD4-D36E-4BDA-E914-B9B6EE0AAA99}"/>
              </a:ext>
            </a:extLst>
          </p:cNvPr>
          <p:cNvPicPr>
            <a:picLocks noChangeAspect="1"/>
          </p:cNvPicPr>
          <p:nvPr/>
        </p:nvPicPr>
        <p:blipFill rotWithShape="1">
          <a:blip r:embed="rId3">
            <a:extLst>
              <a:ext uri="{28A0092B-C50C-407E-A947-70E740481C1C}">
                <a14:useLocalDpi xmlns:a14="http://schemas.microsoft.com/office/drawing/2010/main" val="0"/>
              </a:ext>
            </a:extLst>
          </a:blip>
          <a:srcRect l="4791" t="8677"/>
          <a:stretch/>
        </p:blipFill>
        <p:spPr>
          <a:xfrm>
            <a:off x="5719671" y="2077378"/>
            <a:ext cx="1452815" cy="1539807"/>
          </a:xfrm>
          <a:prstGeom prst="rect">
            <a:avLst/>
          </a:prstGeom>
          <a:ln>
            <a:solidFill>
              <a:schemeClr val="accent1"/>
            </a:solidFill>
          </a:ln>
          <a:effectLst>
            <a:glow rad="63500">
              <a:schemeClr val="accent1">
                <a:satMod val="175000"/>
                <a:alpha val="40000"/>
              </a:schemeClr>
            </a:glow>
          </a:effectLst>
        </p:spPr>
      </p:pic>
      <p:pic>
        <p:nvPicPr>
          <p:cNvPr id="10" name="Picture 9">
            <a:extLst>
              <a:ext uri="{FF2B5EF4-FFF2-40B4-BE49-F238E27FC236}">
                <a16:creationId xmlns:a16="http://schemas.microsoft.com/office/drawing/2014/main" id="{89762029-A42C-6A66-DEF0-212E93F1E959}"/>
              </a:ext>
            </a:extLst>
          </p:cNvPr>
          <p:cNvPicPr>
            <a:picLocks noChangeAspect="1"/>
          </p:cNvPicPr>
          <p:nvPr/>
        </p:nvPicPr>
        <p:blipFill>
          <a:blip r:embed="rId4"/>
          <a:stretch>
            <a:fillRect/>
          </a:stretch>
        </p:blipFill>
        <p:spPr>
          <a:xfrm>
            <a:off x="947748" y="4959944"/>
            <a:ext cx="4977564" cy="1203246"/>
          </a:xfrm>
          <a:prstGeom prst="rect">
            <a:avLst/>
          </a:prstGeom>
          <a:ln>
            <a:solidFill>
              <a:schemeClr val="accent1"/>
            </a:solidFill>
          </a:ln>
        </p:spPr>
      </p:pic>
      <p:cxnSp>
        <p:nvCxnSpPr>
          <p:cNvPr id="12" name="Straight Arrow Connector 11">
            <a:extLst>
              <a:ext uri="{FF2B5EF4-FFF2-40B4-BE49-F238E27FC236}">
                <a16:creationId xmlns:a16="http://schemas.microsoft.com/office/drawing/2014/main" id="{044CFD45-BDB0-BA5C-AAC9-5F48853412B7}"/>
              </a:ext>
            </a:extLst>
          </p:cNvPr>
          <p:cNvCxnSpPr>
            <a:cxnSpLocks/>
          </p:cNvCxnSpPr>
          <p:nvPr/>
        </p:nvCxnSpPr>
        <p:spPr>
          <a:xfrm>
            <a:off x="1362456" y="3054096"/>
            <a:ext cx="73152" cy="1905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892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0BB88E0-B0F9-8070-123F-5FFE2AAA5AD8}"/>
              </a:ext>
            </a:extLst>
          </p:cNvPr>
          <p:cNvSpPr>
            <a:spLocks noGrp="1"/>
          </p:cNvSpPr>
          <p:nvPr>
            <p:ph type="ftr" sz="quarter" idx="11"/>
          </p:nvPr>
        </p:nvSpPr>
        <p:spPr/>
        <p:txBody>
          <a:bodyPr/>
          <a:lstStyle/>
          <a:p>
            <a:r>
              <a:rPr lang="en-US"/>
              <a:t>CONFIDENTIAL</a:t>
            </a:r>
          </a:p>
        </p:txBody>
      </p:sp>
      <p:sp>
        <p:nvSpPr>
          <p:cNvPr id="3" name="Slide Number Placeholder 2">
            <a:extLst>
              <a:ext uri="{FF2B5EF4-FFF2-40B4-BE49-F238E27FC236}">
                <a16:creationId xmlns:a16="http://schemas.microsoft.com/office/drawing/2014/main" id="{59D7BC28-A979-BA4C-D59A-55D33A3C640A}"/>
              </a:ext>
            </a:extLst>
          </p:cNvPr>
          <p:cNvSpPr>
            <a:spLocks noGrp="1"/>
          </p:cNvSpPr>
          <p:nvPr>
            <p:ph type="sldNum" sz="quarter" idx="12"/>
          </p:nvPr>
        </p:nvSpPr>
        <p:spPr/>
        <p:txBody>
          <a:bodyPr/>
          <a:lstStyle/>
          <a:p>
            <a:fld id="{5528D35D-1472-644B-AA3C-4BC40CD2E79F}" type="slidenum">
              <a:rPr lang="en-US" smtClean="0"/>
              <a:t>5</a:t>
            </a:fld>
            <a:endParaRPr lang="en-US"/>
          </a:p>
        </p:txBody>
      </p:sp>
      <p:sp>
        <p:nvSpPr>
          <p:cNvPr id="4" name="Title 3">
            <a:extLst>
              <a:ext uri="{FF2B5EF4-FFF2-40B4-BE49-F238E27FC236}">
                <a16:creationId xmlns:a16="http://schemas.microsoft.com/office/drawing/2014/main" id="{A4543952-B5B7-78C6-EB98-A041DF961BD6}"/>
              </a:ext>
            </a:extLst>
          </p:cNvPr>
          <p:cNvSpPr>
            <a:spLocks noGrp="1"/>
          </p:cNvSpPr>
          <p:nvPr>
            <p:ph type="title"/>
          </p:nvPr>
        </p:nvSpPr>
        <p:spPr/>
        <p:txBody>
          <a:bodyPr/>
          <a:lstStyle/>
          <a:p>
            <a:r>
              <a:rPr lang="en-IN" dirty="0"/>
              <a:t>If the Annual Income is less than $100,000</a:t>
            </a:r>
          </a:p>
        </p:txBody>
      </p:sp>
      <p:pic>
        <p:nvPicPr>
          <p:cNvPr id="7" name="Picture 6">
            <a:extLst>
              <a:ext uri="{FF2B5EF4-FFF2-40B4-BE49-F238E27FC236}">
                <a16:creationId xmlns:a16="http://schemas.microsoft.com/office/drawing/2014/main" id="{2E514AD7-4445-BD79-CBEB-92EE1C6AC95F}"/>
              </a:ext>
            </a:extLst>
          </p:cNvPr>
          <p:cNvPicPr>
            <a:picLocks noChangeAspect="1"/>
          </p:cNvPicPr>
          <p:nvPr/>
        </p:nvPicPr>
        <p:blipFill rotWithShape="1">
          <a:blip r:embed="rId2"/>
          <a:srcRect t="6574"/>
          <a:stretch/>
        </p:blipFill>
        <p:spPr>
          <a:xfrm>
            <a:off x="2537458" y="2053150"/>
            <a:ext cx="7117082" cy="1121314"/>
          </a:xfrm>
          <a:prstGeom prst="rect">
            <a:avLst/>
          </a:prstGeom>
        </p:spPr>
      </p:pic>
      <p:sp>
        <p:nvSpPr>
          <p:cNvPr id="5" name="TextBox 4">
            <a:extLst>
              <a:ext uri="{FF2B5EF4-FFF2-40B4-BE49-F238E27FC236}">
                <a16:creationId xmlns:a16="http://schemas.microsoft.com/office/drawing/2014/main" id="{1642A0E0-C12B-3986-B207-191A9838EEFA}"/>
              </a:ext>
            </a:extLst>
          </p:cNvPr>
          <p:cNvSpPr txBox="1"/>
          <p:nvPr/>
        </p:nvSpPr>
        <p:spPr>
          <a:xfrm>
            <a:off x="2959607" y="3538728"/>
            <a:ext cx="6272784" cy="923330"/>
          </a:xfrm>
          <a:prstGeom prst="rect">
            <a:avLst/>
          </a:prstGeom>
          <a:noFill/>
        </p:spPr>
        <p:txBody>
          <a:bodyPr wrap="square" rtlCol="0">
            <a:spAutoFit/>
          </a:bodyPr>
          <a:lstStyle/>
          <a:p>
            <a:r>
              <a:rPr lang="en-IN" dirty="0"/>
              <a:t>If the annual income of the consumer is less than $100,000, consumer would need to submit additional documents requested by the lender. </a:t>
            </a:r>
          </a:p>
        </p:txBody>
      </p:sp>
    </p:spTree>
    <p:extLst>
      <p:ext uri="{BB962C8B-B14F-4D97-AF65-F5344CB8AC3E}">
        <p14:creationId xmlns:p14="http://schemas.microsoft.com/office/powerpoint/2010/main" val="1514826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1D9F63-861D-FD43-9435-0DB30827276D}"/>
              </a:ext>
            </a:extLst>
          </p:cNvPr>
          <p:cNvSpPr>
            <a:spLocks noGrp="1"/>
          </p:cNvSpPr>
          <p:nvPr>
            <p:ph type="ftr" sz="quarter" idx="11"/>
          </p:nvPr>
        </p:nvSpPr>
        <p:spPr/>
        <p:txBody>
          <a:bodyPr/>
          <a:lstStyle/>
          <a:p>
            <a:r>
              <a:rPr lang="en-US"/>
              <a:t>CONFIDENTIAL</a:t>
            </a:r>
          </a:p>
        </p:txBody>
      </p:sp>
      <p:sp>
        <p:nvSpPr>
          <p:cNvPr id="3" name="Slide Number Placeholder 2">
            <a:extLst>
              <a:ext uri="{FF2B5EF4-FFF2-40B4-BE49-F238E27FC236}">
                <a16:creationId xmlns:a16="http://schemas.microsoft.com/office/drawing/2014/main" id="{D973DEB0-7E0F-A489-A0C3-DAA866A5F5EE}"/>
              </a:ext>
            </a:extLst>
          </p:cNvPr>
          <p:cNvSpPr>
            <a:spLocks noGrp="1"/>
          </p:cNvSpPr>
          <p:nvPr>
            <p:ph type="sldNum" sz="quarter" idx="12"/>
          </p:nvPr>
        </p:nvSpPr>
        <p:spPr/>
        <p:txBody>
          <a:bodyPr/>
          <a:lstStyle/>
          <a:p>
            <a:fld id="{5528D35D-1472-644B-AA3C-4BC40CD2E79F}" type="slidenum">
              <a:rPr lang="en-US" smtClean="0"/>
              <a:t>6</a:t>
            </a:fld>
            <a:endParaRPr lang="en-US"/>
          </a:p>
        </p:txBody>
      </p:sp>
      <p:sp>
        <p:nvSpPr>
          <p:cNvPr id="4" name="Title 3">
            <a:extLst>
              <a:ext uri="{FF2B5EF4-FFF2-40B4-BE49-F238E27FC236}">
                <a16:creationId xmlns:a16="http://schemas.microsoft.com/office/drawing/2014/main" id="{D3E3459A-80EC-C1BC-D9EC-3A8E916ABD4F}"/>
              </a:ext>
            </a:extLst>
          </p:cNvPr>
          <p:cNvSpPr>
            <a:spLocks noGrp="1"/>
          </p:cNvSpPr>
          <p:nvPr>
            <p:ph type="title"/>
          </p:nvPr>
        </p:nvSpPr>
        <p:spPr/>
        <p:txBody>
          <a:bodyPr/>
          <a:lstStyle/>
          <a:p>
            <a:r>
              <a:rPr lang="en-IN" dirty="0"/>
              <a:t>Consumer chooses the offer </a:t>
            </a:r>
          </a:p>
        </p:txBody>
      </p:sp>
      <p:sp>
        <p:nvSpPr>
          <p:cNvPr id="9" name="Google Shape;137;p10">
            <a:extLst>
              <a:ext uri="{FF2B5EF4-FFF2-40B4-BE49-F238E27FC236}">
                <a16:creationId xmlns:a16="http://schemas.microsoft.com/office/drawing/2014/main" id="{C3F43EA7-7E05-B619-2782-CF707A0CA263}"/>
              </a:ext>
            </a:extLst>
          </p:cNvPr>
          <p:cNvSpPr txBox="1"/>
          <p:nvPr/>
        </p:nvSpPr>
        <p:spPr>
          <a:xfrm>
            <a:off x="7810411" y="1125397"/>
            <a:ext cx="3825341" cy="3842966"/>
          </a:xfrm>
          <a:prstGeom prst="rect">
            <a:avLst/>
          </a:prstGeom>
          <a:noFill/>
          <a:ln>
            <a:noFill/>
          </a:ln>
        </p:spPr>
        <p:txBody>
          <a:bodyPr spcFirstLastPara="1" wrap="square" lIns="36000" tIns="36000" rIns="36000" bIns="36000" anchor="t" anchorCtr="0">
            <a:spAutoFit/>
          </a:bodyPr>
          <a:lstStyle/>
          <a:p>
            <a:pPr defTabSz="297180">
              <a:spcAft>
                <a:spcPts val="600"/>
              </a:spcAft>
              <a:buClr>
                <a:srgbClr val="000000"/>
              </a:buClr>
              <a:buSzPts val="1600"/>
            </a:pPr>
            <a:r>
              <a:rPr lang="en-US" b="1" kern="1200" dirty="0">
                <a:solidFill>
                  <a:srgbClr val="191919"/>
                </a:solidFill>
                <a:ea typeface="+mn-ea"/>
                <a:cs typeface="Arial"/>
                <a:sym typeface="Arial"/>
              </a:rPr>
              <a:t>Receives different offers</a:t>
            </a:r>
            <a:r>
              <a:rPr lang="en-US" kern="1200" dirty="0">
                <a:solidFill>
                  <a:srgbClr val="191919"/>
                </a:solidFill>
                <a:ea typeface="+mn-ea"/>
                <a:cs typeface="Arial"/>
                <a:sym typeface="Arial"/>
              </a:rPr>
              <a:t>:</a:t>
            </a:r>
          </a:p>
          <a:p>
            <a:pPr defTabSz="297180">
              <a:spcAft>
                <a:spcPts val="600"/>
              </a:spcAft>
              <a:buClr>
                <a:srgbClr val="000000"/>
              </a:buClr>
              <a:buSzPts val="1600"/>
            </a:pPr>
            <a:endParaRPr lang="en-GB" sz="1400" kern="1200" dirty="0">
              <a:solidFill>
                <a:srgbClr val="000000"/>
              </a:solidFill>
              <a:ea typeface="+mn-ea"/>
              <a:cs typeface="Arial"/>
              <a:sym typeface="Arial"/>
            </a:endParaRPr>
          </a:p>
          <a:p>
            <a:pPr defTabSz="292608">
              <a:spcAft>
                <a:spcPts val="600"/>
              </a:spcAft>
              <a:buClr>
                <a:srgbClr val="000000"/>
              </a:buClr>
              <a:buSzPts val="1800"/>
            </a:pPr>
            <a:r>
              <a:rPr lang="en-GB" kern="1200" dirty="0">
                <a:solidFill>
                  <a:srgbClr val="191919"/>
                </a:solidFill>
                <a:ea typeface="+mn-ea"/>
                <a:cs typeface="Arial"/>
                <a:sym typeface="Arial"/>
              </a:rPr>
              <a:t>Offers are presented based on a soft credit pull.</a:t>
            </a:r>
            <a:endParaRPr lang="en-GB" dirty="0">
              <a:solidFill>
                <a:srgbClr val="191919"/>
              </a:solidFill>
              <a:cs typeface="Arial"/>
              <a:sym typeface="Arial"/>
            </a:endParaRPr>
          </a:p>
          <a:p>
            <a:pPr defTabSz="292608">
              <a:spcAft>
                <a:spcPts val="600"/>
              </a:spcAft>
              <a:buClr>
                <a:srgbClr val="000000"/>
              </a:buClr>
              <a:buSzPts val="1800"/>
            </a:pPr>
            <a:r>
              <a:rPr lang="en-GB" b="1" kern="1200" dirty="0">
                <a:solidFill>
                  <a:srgbClr val="191919"/>
                </a:solidFill>
                <a:ea typeface="+mn-ea"/>
                <a:cs typeface="Arial"/>
                <a:sym typeface="Arial"/>
              </a:rPr>
              <a:t>Soft Pull: </a:t>
            </a:r>
            <a:r>
              <a:rPr lang="en-GB" sz="1200" kern="1200" dirty="0">
                <a:solidFill>
                  <a:srgbClr val="191919"/>
                </a:solidFill>
                <a:ea typeface="+mn-ea"/>
                <a:cs typeface="Arial"/>
                <a:sym typeface="Arial"/>
              </a:rPr>
              <a:t>It </a:t>
            </a:r>
            <a:r>
              <a:rPr lang="en-GB" sz="1200" i="0" dirty="0">
                <a:solidFill>
                  <a:srgbClr val="111111"/>
                </a:solidFill>
                <a:effectLst/>
              </a:rPr>
              <a:t>is an inquiry into your Credit Report to check the eligibility fo</a:t>
            </a:r>
            <a:r>
              <a:rPr lang="en-GB" sz="1200" dirty="0">
                <a:solidFill>
                  <a:srgbClr val="111111"/>
                </a:solidFill>
              </a:rPr>
              <a:t>r the loan. It </a:t>
            </a:r>
            <a:r>
              <a:rPr lang="en-GB" sz="1200" i="0" dirty="0">
                <a:effectLst/>
              </a:rPr>
              <a:t>allows a creditor to review your credit report and credit score to get a sense of how well you are managing your credit. </a:t>
            </a:r>
            <a:r>
              <a:rPr lang="en-GB" sz="1200" dirty="0"/>
              <a:t>Credit Score does not get impacted. </a:t>
            </a:r>
          </a:p>
          <a:p>
            <a:pPr defTabSz="292608">
              <a:spcAft>
                <a:spcPts val="600"/>
              </a:spcAft>
              <a:buClr>
                <a:srgbClr val="000000"/>
              </a:buClr>
              <a:buSzPts val="1800"/>
            </a:pPr>
            <a:endParaRPr lang="en-GB" kern="1200" dirty="0">
              <a:solidFill>
                <a:srgbClr val="191919"/>
              </a:solidFill>
              <a:ea typeface="+mn-ea"/>
              <a:cs typeface="Arial"/>
              <a:sym typeface="Arial"/>
            </a:endParaRPr>
          </a:p>
          <a:p>
            <a:pPr defTabSz="292608">
              <a:spcAft>
                <a:spcPts val="600"/>
              </a:spcAft>
              <a:buClr>
                <a:srgbClr val="000000"/>
              </a:buClr>
              <a:buSzPts val="1800"/>
            </a:pPr>
            <a:r>
              <a:rPr lang="en-GB" kern="1200" dirty="0">
                <a:solidFill>
                  <a:srgbClr val="191919"/>
                </a:solidFill>
                <a:ea typeface="+mn-ea"/>
                <a:cs typeface="Arial"/>
                <a:sym typeface="Arial"/>
              </a:rPr>
              <a:t>Customers can click on an offer to view details of the terms</a:t>
            </a:r>
            <a:endParaRPr lang="en-IN" dirty="0"/>
          </a:p>
          <a:p>
            <a:pPr marL="285750" marR="0" lvl="0" indent="-184150" algn="l" rtl="0">
              <a:lnSpc>
                <a:spcPct val="100000"/>
              </a:lnSpc>
              <a:spcBef>
                <a:spcPts val="0"/>
              </a:spcBef>
              <a:spcAft>
                <a:spcPts val="600"/>
              </a:spcAft>
              <a:buClr>
                <a:srgbClr val="19BDFD"/>
              </a:buClr>
              <a:buSzPts val="1600"/>
              <a:buFont typeface="Arial"/>
              <a:buNone/>
            </a:pPr>
            <a:endParaRPr lang="en-GB" sz="1600" b="0" i="0" u="none" strike="noStrike" cap="none" dirty="0">
              <a:solidFill>
                <a:srgbClr val="191919"/>
              </a:solidFill>
              <a:latin typeface="Arial"/>
              <a:ea typeface="Arial"/>
              <a:cs typeface="Arial"/>
              <a:sym typeface="Arial"/>
            </a:endParaRPr>
          </a:p>
        </p:txBody>
      </p:sp>
      <p:sp>
        <p:nvSpPr>
          <p:cNvPr id="10" name="Google Shape;157;p12">
            <a:extLst>
              <a:ext uri="{FF2B5EF4-FFF2-40B4-BE49-F238E27FC236}">
                <a16:creationId xmlns:a16="http://schemas.microsoft.com/office/drawing/2014/main" id="{6A3E8BAE-76AD-30A7-8CFB-0400B3BC80D1}"/>
              </a:ext>
            </a:extLst>
          </p:cNvPr>
          <p:cNvSpPr txBox="1"/>
          <p:nvPr/>
        </p:nvSpPr>
        <p:spPr>
          <a:xfrm>
            <a:off x="7967133" y="5201819"/>
            <a:ext cx="2542032" cy="815568"/>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t" anchorCtr="0">
            <a:spAutoFit/>
          </a:bodyPr>
          <a:lstStyle/>
          <a:p>
            <a:pPr defTabSz="292608">
              <a:spcAft>
                <a:spcPts val="600"/>
              </a:spcAft>
              <a:buClr>
                <a:srgbClr val="191919"/>
              </a:buClr>
              <a:buSzPts val="1400"/>
            </a:pPr>
            <a:r>
              <a:rPr lang="en-GB" sz="1400" kern="1200" dirty="0">
                <a:solidFill>
                  <a:srgbClr val="191919"/>
                </a:solidFill>
                <a:ea typeface="+mn-ea"/>
                <a:cs typeface="Arial"/>
                <a:sym typeface="Arial"/>
              </a:rPr>
              <a:t>After clicking “Accept Offer,” the customer will be asked to </a:t>
            </a:r>
            <a:r>
              <a:rPr lang="en-GB" sz="1400" b="1" kern="1200" dirty="0">
                <a:solidFill>
                  <a:srgbClr val="191919"/>
                </a:solidFill>
                <a:ea typeface="+mn-ea"/>
                <a:cs typeface="Arial"/>
                <a:sym typeface="Arial"/>
              </a:rPr>
              <a:t>confirm</a:t>
            </a:r>
            <a:r>
              <a:rPr lang="en-GB" sz="1400" kern="1200" dirty="0">
                <a:solidFill>
                  <a:srgbClr val="191919"/>
                </a:solidFill>
                <a:ea typeface="+mn-ea"/>
                <a:cs typeface="Arial"/>
                <a:sym typeface="Arial"/>
              </a:rPr>
              <a:t> their loan selection</a:t>
            </a:r>
            <a:r>
              <a:rPr lang="en-GB" sz="1100" kern="1200" dirty="0">
                <a:solidFill>
                  <a:srgbClr val="191919"/>
                </a:solidFill>
                <a:ea typeface="+mn-ea"/>
                <a:cs typeface="Arial"/>
                <a:sym typeface="Arial"/>
              </a:rPr>
              <a:t>.</a:t>
            </a:r>
            <a:endParaRPr lang="en-GB" sz="3200" b="0" i="0" u="none" strike="noStrike" cap="none" dirty="0">
              <a:solidFill>
                <a:schemeClr val="dk1"/>
              </a:solidFill>
              <a:ea typeface="Calibri"/>
              <a:cs typeface="Calibri"/>
              <a:sym typeface="Calibri"/>
            </a:endParaRPr>
          </a:p>
        </p:txBody>
      </p:sp>
      <p:pic>
        <p:nvPicPr>
          <p:cNvPr id="7" name="Picture 6">
            <a:extLst>
              <a:ext uri="{FF2B5EF4-FFF2-40B4-BE49-F238E27FC236}">
                <a16:creationId xmlns:a16="http://schemas.microsoft.com/office/drawing/2014/main" id="{6D27CB73-3F1D-74D8-5B55-35D230E1F801}"/>
              </a:ext>
            </a:extLst>
          </p:cNvPr>
          <p:cNvPicPr>
            <a:picLocks noChangeAspect="1"/>
          </p:cNvPicPr>
          <p:nvPr/>
        </p:nvPicPr>
        <p:blipFill>
          <a:blip r:embed="rId2"/>
          <a:stretch>
            <a:fillRect/>
          </a:stretch>
        </p:blipFill>
        <p:spPr>
          <a:xfrm>
            <a:off x="838199" y="960270"/>
            <a:ext cx="6062196" cy="4632995"/>
          </a:xfrm>
          <a:prstGeom prst="rect">
            <a:avLst/>
          </a:prstGeom>
        </p:spPr>
      </p:pic>
      <p:cxnSp>
        <p:nvCxnSpPr>
          <p:cNvPr id="14" name="Straight Arrow Connector 13">
            <a:extLst>
              <a:ext uri="{FF2B5EF4-FFF2-40B4-BE49-F238E27FC236}">
                <a16:creationId xmlns:a16="http://schemas.microsoft.com/office/drawing/2014/main" id="{DBCCED10-37CE-A129-5CF4-AC3B0357649F}"/>
              </a:ext>
            </a:extLst>
          </p:cNvPr>
          <p:cNvCxnSpPr/>
          <p:nvPr/>
        </p:nvCxnSpPr>
        <p:spPr>
          <a:xfrm>
            <a:off x="6793992" y="5385816"/>
            <a:ext cx="1143000" cy="292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887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540D0D9-9479-4C3F-8B84-5CAF9F5D9602}"/>
              </a:ext>
            </a:extLst>
          </p:cNvPr>
          <p:cNvPicPr>
            <a:picLocks noChangeAspect="1"/>
          </p:cNvPicPr>
          <p:nvPr/>
        </p:nvPicPr>
        <p:blipFill>
          <a:blip r:embed="rId2"/>
          <a:stretch>
            <a:fillRect/>
          </a:stretch>
        </p:blipFill>
        <p:spPr>
          <a:xfrm>
            <a:off x="732672" y="2361347"/>
            <a:ext cx="5868910" cy="3193642"/>
          </a:xfrm>
          <a:prstGeom prst="rect">
            <a:avLst/>
          </a:prstGeom>
        </p:spPr>
      </p:pic>
      <p:sp>
        <p:nvSpPr>
          <p:cNvPr id="2" name="Footer Placeholder 1">
            <a:extLst>
              <a:ext uri="{FF2B5EF4-FFF2-40B4-BE49-F238E27FC236}">
                <a16:creationId xmlns:a16="http://schemas.microsoft.com/office/drawing/2014/main" id="{C391F3FF-B986-4B8D-519D-21C61ACF1C9F}"/>
              </a:ext>
            </a:extLst>
          </p:cNvPr>
          <p:cNvSpPr>
            <a:spLocks noGrp="1"/>
          </p:cNvSpPr>
          <p:nvPr>
            <p:ph type="ftr" sz="quarter" idx="11"/>
          </p:nvPr>
        </p:nvSpPr>
        <p:spPr/>
        <p:txBody>
          <a:bodyPr/>
          <a:lstStyle/>
          <a:p>
            <a:r>
              <a:rPr lang="en-US"/>
              <a:t>CONFIDENTIAL</a:t>
            </a:r>
          </a:p>
        </p:txBody>
      </p:sp>
      <p:sp>
        <p:nvSpPr>
          <p:cNvPr id="3" name="Slide Number Placeholder 2">
            <a:extLst>
              <a:ext uri="{FF2B5EF4-FFF2-40B4-BE49-F238E27FC236}">
                <a16:creationId xmlns:a16="http://schemas.microsoft.com/office/drawing/2014/main" id="{321AF93D-CC05-EBE4-023A-2C848B6F3A88}"/>
              </a:ext>
            </a:extLst>
          </p:cNvPr>
          <p:cNvSpPr>
            <a:spLocks noGrp="1"/>
          </p:cNvSpPr>
          <p:nvPr>
            <p:ph type="sldNum" sz="quarter" idx="12"/>
          </p:nvPr>
        </p:nvSpPr>
        <p:spPr/>
        <p:txBody>
          <a:bodyPr/>
          <a:lstStyle/>
          <a:p>
            <a:fld id="{5528D35D-1472-644B-AA3C-4BC40CD2E79F}" type="slidenum">
              <a:rPr lang="en-US" smtClean="0"/>
              <a:t>7</a:t>
            </a:fld>
            <a:endParaRPr lang="en-US"/>
          </a:p>
        </p:txBody>
      </p:sp>
      <p:sp>
        <p:nvSpPr>
          <p:cNvPr id="4" name="Title 3">
            <a:extLst>
              <a:ext uri="{FF2B5EF4-FFF2-40B4-BE49-F238E27FC236}">
                <a16:creationId xmlns:a16="http://schemas.microsoft.com/office/drawing/2014/main" id="{62FE470A-A2FC-9AE6-1EDA-BC7A98BE359D}"/>
              </a:ext>
            </a:extLst>
          </p:cNvPr>
          <p:cNvSpPr>
            <a:spLocks noGrp="1"/>
          </p:cNvSpPr>
          <p:nvPr>
            <p:ph type="title"/>
          </p:nvPr>
        </p:nvSpPr>
        <p:spPr/>
        <p:txBody>
          <a:bodyPr/>
          <a:lstStyle/>
          <a:p>
            <a:r>
              <a:rPr lang="en-IN" dirty="0"/>
              <a:t>Verify Device</a:t>
            </a:r>
          </a:p>
        </p:txBody>
      </p:sp>
      <p:pic>
        <p:nvPicPr>
          <p:cNvPr id="6" name="Picture 5">
            <a:extLst>
              <a:ext uri="{FF2B5EF4-FFF2-40B4-BE49-F238E27FC236}">
                <a16:creationId xmlns:a16="http://schemas.microsoft.com/office/drawing/2014/main" id="{AF2AB4F2-F46C-2C87-B36E-5F25221A312F}"/>
              </a:ext>
            </a:extLst>
          </p:cNvPr>
          <p:cNvPicPr>
            <a:picLocks noChangeAspect="1"/>
          </p:cNvPicPr>
          <p:nvPr/>
        </p:nvPicPr>
        <p:blipFill>
          <a:blip r:embed="rId3"/>
          <a:stretch>
            <a:fillRect/>
          </a:stretch>
        </p:blipFill>
        <p:spPr>
          <a:xfrm>
            <a:off x="838199" y="979389"/>
            <a:ext cx="5427645" cy="1318822"/>
          </a:xfrm>
          <a:prstGeom prst="rect">
            <a:avLst/>
          </a:prstGeom>
        </p:spPr>
      </p:pic>
      <p:sp>
        <p:nvSpPr>
          <p:cNvPr id="9" name="Google Shape;137;p10">
            <a:extLst>
              <a:ext uri="{FF2B5EF4-FFF2-40B4-BE49-F238E27FC236}">
                <a16:creationId xmlns:a16="http://schemas.microsoft.com/office/drawing/2014/main" id="{90456156-54DC-38DA-3AF8-B4F88B41A12C}"/>
              </a:ext>
            </a:extLst>
          </p:cNvPr>
          <p:cNvSpPr txBox="1"/>
          <p:nvPr/>
        </p:nvSpPr>
        <p:spPr>
          <a:xfrm>
            <a:off x="7277914" y="1457046"/>
            <a:ext cx="4181414" cy="2134806"/>
          </a:xfrm>
          <a:prstGeom prst="rect">
            <a:avLst/>
          </a:prstGeom>
          <a:noFill/>
          <a:ln>
            <a:noFill/>
          </a:ln>
        </p:spPr>
        <p:txBody>
          <a:bodyPr spcFirstLastPara="1" wrap="square" lIns="36000" tIns="36000" rIns="36000" bIns="36000" anchor="t" anchorCtr="0">
            <a:spAutoFit/>
          </a:bodyPr>
          <a:lstStyle/>
          <a:p>
            <a:pPr defTabSz="297180">
              <a:spcAft>
                <a:spcPts val="600"/>
              </a:spcAft>
              <a:buClr>
                <a:srgbClr val="000000"/>
              </a:buClr>
              <a:buSzPts val="1600"/>
            </a:pPr>
            <a:r>
              <a:rPr lang="en-US" b="1" kern="1200" dirty="0">
                <a:solidFill>
                  <a:srgbClr val="191919"/>
                </a:solidFill>
                <a:ea typeface="+mn-ea"/>
                <a:cs typeface="Arial"/>
                <a:sym typeface="Arial"/>
              </a:rPr>
              <a:t>After clicking ‘continue’. </a:t>
            </a:r>
          </a:p>
          <a:p>
            <a:pPr defTabSz="297180">
              <a:spcAft>
                <a:spcPts val="600"/>
              </a:spcAft>
              <a:buClr>
                <a:srgbClr val="000000"/>
              </a:buClr>
              <a:buSzPts val="1600"/>
            </a:pPr>
            <a:endParaRPr lang="en-US" b="1" dirty="0">
              <a:solidFill>
                <a:srgbClr val="191919"/>
              </a:solidFill>
              <a:cs typeface="Arial"/>
              <a:sym typeface="Arial"/>
            </a:endParaRPr>
          </a:p>
          <a:p>
            <a:pPr defTabSz="297180">
              <a:spcAft>
                <a:spcPts val="600"/>
              </a:spcAft>
              <a:buClr>
                <a:srgbClr val="000000"/>
              </a:buClr>
              <a:buSzPts val="1600"/>
            </a:pPr>
            <a:r>
              <a:rPr lang="en-US" b="1" kern="1200" dirty="0">
                <a:solidFill>
                  <a:srgbClr val="191919"/>
                </a:solidFill>
                <a:ea typeface="+mn-ea"/>
                <a:cs typeface="Arial"/>
                <a:sym typeface="Arial"/>
              </a:rPr>
              <a:t>Consumer receives an OTP for verification. </a:t>
            </a:r>
          </a:p>
          <a:p>
            <a:pPr defTabSz="297180">
              <a:spcAft>
                <a:spcPts val="600"/>
              </a:spcAft>
              <a:buClr>
                <a:srgbClr val="000000"/>
              </a:buClr>
              <a:buSzPts val="1600"/>
            </a:pPr>
            <a:r>
              <a:rPr lang="en-US" b="1" dirty="0">
                <a:solidFill>
                  <a:srgbClr val="191919"/>
                </a:solidFill>
                <a:cs typeface="Arial"/>
                <a:sym typeface="Arial"/>
              </a:rPr>
              <a:t>Consumer fills the OTP and clicks on verify. </a:t>
            </a:r>
            <a:endParaRPr lang="en-US" kern="1200" dirty="0">
              <a:solidFill>
                <a:srgbClr val="191919"/>
              </a:solidFill>
              <a:ea typeface="+mn-ea"/>
              <a:cs typeface="Arial"/>
              <a:sym typeface="Arial"/>
            </a:endParaRPr>
          </a:p>
          <a:p>
            <a:pPr defTabSz="297180">
              <a:spcAft>
                <a:spcPts val="600"/>
              </a:spcAft>
              <a:buClr>
                <a:srgbClr val="000000"/>
              </a:buClr>
              <a:buSzPts val="1600"/>
            </a:pPr>
            <a:endParaRPr lang="en-GB" sz="1600" kern="1200" dirty="0">
              <a:solidFill>
                <a:srgbClr val="000000"/>
              </a:solidFill>
              <a:ea typeface="+mn-ea"/>
              <a:cs typeface="Arial"/>
              <a:sym typeface="Arial"/>
            </a:endParaRPr>
          </a:p>
          <a:p>
            <a:pPr marL="285750" marR="0" lvl="0" indent="-184150" algn="l" rtl="0">
              <a:lnSpc>
                <a:spcPct val="100000"/>
              </a:lnSpc>
              <a:spcBef>
                <a:spcPts val="0"/>
              </a:spcBef>
              <a:spcAft>
                <a:spcPts val="600"/>
              </a:spcAft>
              <a:buClr>
                <a:srgbClr val="19BDFD"/>
              </a:buClr>
              <a:buSzPts val="1600"/>
              <a:buFont typeface="Arial"/>
              <a:buNone/>
            </a:pPr>
            <a:endParaRPr lang="en-GB" sz="1600" b="0" i="0" u="none" strike="noStrike" cap="none" dirty="0">
              <a:solidFill>
                <a:srgbClr val="191919"/>
              </a:solidFill>
              <a:latin typeface="Arial"/>
              <a:ea typeface="Arial"/>
              <a:cs typeface="Arial"/>
              <a:sym typeface="Arial"/>
            </a:endParaRPr>
          </a:p>
        </p:txBody>
      </p:sp>
      <p:pic>
        <p:nvPicPr>
          <p:cNvPr id="10" name="Picture 9">
            <a:extLst>
              <a:ext uri="{FF2B5EF4-FFF2-40B4-BE49-F238E27FC236}">
                <a16:creationId xmlns:a16="http://schemas.microsoft.com/office/drawing/2014/main" id="{9304FD67-7C6D-8379-CCF6-4C6643D50302}"/>
              </a:ext>
            </a:extLst>
          </p:cNvPr>
          <p:cNvPicPr>
            <a:picLocks noChangeAspect="1"/>
          </p:cNvPicPr>
          <p:nvPr/>
        </p:nvPicPr>
        <p:blipFill rotWithShape="1">
          <a:blip r:embed="rId4"/>
          <a:srcRect l="3770" t="25252" b="4253"/>
          <a:stretch/>
        </p:blipFill>
        <p:spPr>
          <a:xfrm>
            <a:off x="7048560" y="3719839"/>
            <a:ext cx="4880973" cy="1835150"/>
          </a:xfrm>
          <a:prstGeom prst="rect">
            <a:avLst/>
          </a:prstGeom>
          <a:ln>
            <a:solidFill>
              <a:schemeClr val="accent1"/>
            </a:solidFill>
          </a:ln>
        </p:spPr>
      </p:pic>
    </p:spTree>
    <p:extLst>
      <p:ext uri="{BB962C8B-B14F-4D97-AF65-F5344CB8AC3E}">
        <p14:creationId xmlns:p14="http://schemas.microsoft.com/office/powerpoint/2010/main" val="736416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734B451-F4AA-7D36-C7BE-08D4B62DBD32}"/>
              </a:ext>
            </a:extLst>
          </p:cNvPr>
          <p:cNvSpPr>
            <a:spLocks noGrp="1"/>
          </p:cNvSpPr>
          <p:nvPr>
            <p:ph type="ftr" sz="quarter" idx="11"/>
          </p:nvPr>
        </p:nvSpPr>
        <p:spPr/>
        <p:txBody>
          <a:bodyPr/>
          <a:lstStyle/>
          <a:p>
            <a:r>
              <a:rPr lang="en-US"/>
              <a:t>CONFIDENTIAL</a:t>
            </a:r>
          </a:p>
        </p:txBody>
      </p:sp>
      <p:sp>
        <p:nvSpPr>
          <p:cNvPr id="3" name="Slide Number Placeholder 2">
            <a:extLst>
              <a:ext uri="{FF2B5EF4-FFF2-40B4-BE49-F238E27FC236}">
                <a16:creationId xmlns:a16="http://schemas.microsoft.com/office/drawing/2014/main" id="{60F0D2E4-D559-39BA-0FBE-ACD2F8A3B8FB}"/>
              </a:ext>
            </a:extLst>
          </p:cNvPr>
          <p:cNvSpPr>
            <a:spLocks noGrp="1"/>
          </p:cNvSpPr>
          <p:nvPr>
            <p:ph type="sldNum" sz="quarter" idx="12"/>
          </p:nvPr>
        </p:nvSpPr>
        <p:spPr/>
        <p:txBody>
          <a:bodyPr/>
          <a:lstStyle/>
          <a:p>
            <a:fld id="{5528D35D-1472-644B-AA3C-4BC40CD2E79F}" type="slidenum">
              <a:rPr lang="en-US" smtClean="0"/>
              <a:t>8</a:t>
            </a:fld>
            <a:endParaRPr lang="en-US"/>
          </a:p>
        </p:txBody>
      </p:sp>
      <p:sp>
        <p:nvSpPr>
          <p:cNvPr id="4" name="Title 3">
            <a:extLst>
              <a:ext uri="{FF2B5EF4-FFF2-40B4-BE49-F238E27FC236}">
                <a16:creationId xmlns:a16="http://schemas.microsoft.com/office/drawing/2014/main" id="{F1B1382F-36CA-4DD2-D465-3A2FB7395094}"/>
              </a:ext>
            </a:extLst>
          </p:cNvPr>
          <p:cNvSpPr>
            <a:spLocks noGrp="1"/>
          </p:cNvSpPr>
          <p:nvPr>
            <p:ph type="title"/>
          </p:nvPr>
        </p:nvSpPr>
        <p:spPr/>
        <p:txBody>
          <a:bodyPr>
            <a:normAutofit fontScale="90000"/>
          </a:bodyPr>
          <a:lstStyle/>
          <a:p>
            <a:r>
              <a:rPr lang="en-IN" dirty="0"/>
              <a:t>If consumer skips OTP, consumer has to complete this verification. </a:t>
            </a:r>
          </a:p>
        </p:txBody>
      </p:sp>
      <p:pic>
        <p:nvPicPr>
          <p:cNvPr id="6" name="Picture 5">
            <a:extLst>
              <a:ext uri="{FF2B5EF4-FFF2-40B4-BE49-F238E27FC236}">
                <a16:creationId xmlns:a16="http://schemas.microsoft.com/office/drawing/2014/main" id="{D1B9E9D2-3F77-674F-3EA4-5C6B8BEC6A69}"/>
              </a:ext>
            </a:extLst>
          </p:cNvPr>
          <p:cNvPicPr>
            <a:picLocks noChangeAspect="1"/>
          </p:cNvPicPr>
          <p:nvPr/>
        </p:nvPicPr>
        <p:blipFill>
          <a:blip r:embed="rId2"/>
          <a:stretch>
            <a:fillRect/>
          </a:stretch>
        </p:blipFill>
        <p:spPr>
          <a:xfrm>
            <a:off x="1603707" y="1224772"/>
            <a:ext cx="5510325" cy="4705456"/>
          </a:xfrm>
          <a:prstGeom prst="rect">
            <a:avLst/>
          </a:prstGeom>
        </p:spPr>
      </p:pic>
      <p:sp>
        <p:nvSpPr>
          <p:cNvPr id="5" name="TextBox 4">
            <a:extLst>
              <a:ext uri="{FF2B5EF4-FFF2-40B4-BE49-F238E27FC236}">
                <a16:creationId xmlns:a16="http://schemas.microsoft.com/office/drawing/2014/main" id="{7CBE4537-4199-32F8-6E9A-152F0A2F8DD1}"/>
              </a:ext>
            </a:extLst>
          </p:cNvPr>
          <p:cNvSpPr txBox="1"/>
          <p:nvPr/>
        </p:nvSpPr>
        <p:spPr>
          <a:xfrm>
            <a:off x="8046720" y="2321415"/>
            <a:ext cx="3584449" cy="2585323"/>
          </a:xfrm>
          <a:prstGeom prst="rect">
            <a:avLst/>
          </a:prstGeom>
          <a:noFill/>
          <a:ln>
            <a:solidFill>
              <a:schemeClr val="accent1"/>
            </a:solidFill>
          </a:ln>
        </p:spPr>
        <p:txBody>
          <a:bodyPr wrap="square" rtlCol="0">
            <a:spAutoFit/>
          </a:bodyPr>
          <a:lstStyle/>
          <a:p>
            <a:r>
              <a:rPr lang="en-IN" dirty="0"/>
              <a:t>These questions need to be answered by the consumer if the he skips the OTP. This is very important for the lender to identify the consumer’s credibility. </a:t>
            </a:r>
          </a:p>
          <a:p>
            <a:endParaRPr lang="en-IN" dirty="0"/>
          </a:p>
          <a:p>
            <a:r>
              <a:rPr lang="en-IN" dirty="0"/>
              <a:t>Answering these questions wrong will lead the application to ‘Pend’ state. </a:t>
            </a:r>
          </a:p>
        </p:txBody>
      </p:sp>
    </p:spTree>
    <p:extLst>
      <p:ext uri="{BB962C8B-B14F-4D97-AF65-F5344CB8AC3E}">
        <p14:creationId xmlns:p14="http://schemas.microsoft.com/office/powerpoint/2010/main" val="3933579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A0AEC97-0979-3C46-9529-2C94476461AB}"/>
              </a:ext>
            </a:extLst>
          </p:cNvPr>
          <p:cNvSpPr>
            <a:spLocks noGrp="1"/>
          </p:cNvSpPr>
          <p:nvPr>
            <p:ph type="ftr" sz="quarter" idx="11"/>
          </p:nvPr>
        </p:nvSpPr>
        <p:spPr/>
        <p:txBody>
          <a:bodyPr/>
          <a:lstStyle/>
          <a:p>
            <a:r>
              <a:rPr lang="en-US"/>
              <a:t>CONFIDENTIAL</a:t>
            </a:r>
          </a:p>
        </p:txBody>
      </p:sp>
      <p:sp>
        <p:nvSpPr>
          <p:cNvPr id="3" name="Slide Number Placeholder 2">
            <a:extLst>
              <a:ext uri="{FF2B5EF4-FFF2-40B4-BE49-F238E27FC236}">
                <a16:creationId xmlns:a16="http://schemas.microsoft.com/office/drawing/2014/main" id="{893947E3-7EF1-C8AE-38F1-76E9C03018EC}"/>
              </a:ext>
            </a:extLst>
          </p:cNvPr>
          <p:cNvSpPr>
            <a:spLocks noGrp="1"/>
          </p:cNvSpPr>
          <p:nvPr>
            <p:ph type="sldNum" sz="quarter" idx="12"/>
          </p:nvPr>
        </p:nvSpPr>
        <p:spPr/>
        <p:txBody>
          <a:bodyPr/>
          <a:lstStyle/>
          <a:p>
            <a:fld id="{5528D35D-1472-644B-AA3C-4BC40CD2E79F}" type="slidenum">
              <a:rPr lang="en-US" smtClean="0"/>
              <a:t>9</a:t>
            </a:fld>
            <a:endParaRPr lang="en-US"/>
          </a:p>
        </p:txBody>
      </p:sp>
      <p:sp>
        <p:nvSpPr>
          <p:cNvPr id="4" name="Title 3">
            <a:extLst>
              <a:ext uri="{FF2B5EF4-FFF2-40B4-BE49-F238E27FC236}">
                <a16:creationId xmlns:a16="http://schemas.microsoft.com/office/drawing/2014/main" id="{357E3DD6-A59F-D81E-3646-A12D79CB301A}"/>
              </a:ext>
            </a:extLst>
          </p:cNvPr>
          <p:cNvSpPr>
            <a:spLocks noGrp="1"/>
          </p:cNvSpPr>
          <p:nvPr>
            <p:ph type="title"/>
          </p:nvPr>
        </p:nvSpPr>
        <p:spPr/>
        <p:txBody>
          <a:bodyPr/>
          <a:lstStyle/>
          <a:p>
            <a:r>
              <a:rPr lang="en-IN" dirty="0"/>
              <a:t>Estimate Loan Agreement Document</a:t>
            </a:r>
          </a:p>
        </p:txBody>
      </p:sp>
      <p:pic>
        <p:nvPicPr>
          <p:cNvPr id="8" name="Picture 7">
            <a:extLst>
              <a:ext uri="{FF2B5EF4-FFF2-40B4-BE49-F238E27FC236}">
                <a16:creationId xmlns:a16="http://schemas.microsoft.com/office/drawing/2014/main" id="{A72E087C-CF80-C341-8EFA-A30D361B601E}"/>
              </a:ext>
            </a:extLst>
          </p:cNvPr>
          <p:cNvPicPr>
            <a:picLocks noChangeAspect="1"/>
          </p:cNvPicPr>
          <p:nvPr/>
        </p:nvPicPr>
        <p:blipFill>
          <a:blip r:embed="rId2"/>
          <a:stretch>
            <a:fillRect/>
          </a:stretch>
        </p:blipFill>
        <p:spPr>
          <a:xfrm>
            <a:off x="603504" y="1106425"/>
            <a:ext cx="5276088" cy="4800600"/>
          </a:xfrm>
          <a:prstGeom prst="rect">
            <a:avLst/>
          </a:prstGeom>
        </p:spPr>
      </p:pic>
      <p:pic>
        <p:nvPicPr>
          <p:cNvPr id="10" name="Picture 9">
            <a:extLst>
              <a:ext uri="{FF2B5EF4-FFF2-40B4-BE49-F238E27FC236}">
                <a16:creationId xmlns:a16="http://schemas.microsoft.com/office/drawing/2014/main" id="{0F98FFF7-E38F-BAA5-4AFB-EC0FE72F6F44}"/>
              </a:ext>
            </a:extLst>
          </p:cNvPr>
          <p:cNvPicPr>
            <a:picLocks noChangeAspect="1"/>
          </p:cNvPicPr>
          <p:nvPr/>
        </p:nvPicPr>
        <p:blipFill>
          <a:blip r:embed="rId3"/>
          <a:stretch>
            <a:fillRect/>
          </a:stretch>
        </p:blipFill>
        <p:spPr>
          <a:xfrm>
            <a:off x="5998464" y="1365579"/>
            <a:ext cx="5355335" cy="4696893"/>
          </a:xfrm>
          <a:prstGeom prst="rect">
            <a:avLst/>
          </a:prstGeom>
        </p:spPr>
      </p:pic>
    </p:spTree>
    <p:extLst>
      <p:ext uri="{BB962C8B-B14F-4D97-AF65-F5344CB8AC3E}">
        <p14:creationId xmlns:p14="http://schemas.microsoft.com/office/powerpoint/2010/main" val="4275161836"/>
      </p:ext>
    </p:extLst>
  </p:cSld>
  <p:clrMapOvr>
    <a:masterClrMapping/>
  </p:clrMapOvr>
</p:sld>
</file>

<file path=ppt/theme/theme1.xml><?xml version="1.0" encoding="utf-8"?>
<a:theme xmlns:a="http://schemas.openxmlformats.org/drawingml/2006/main" name="Office Theme">
  <a:themeElements>
    <a:clrScheme name="FINMKT">
      <a:dk1>
        <a:srgbClr val="000000"/>
      </a:dk1>
      <a:lt1>
        <a:srgbClr val="FFFFFF"/>
      </a:lt1>
      <a:dk2>
        <a:srgbClr val="8A9599"/>
      </a:dk2>
      <a:lt2>
        <a:srgbClr val="E7E6E6"/>
      </a:lt2>
      <a:accent1>
        <a:srgbClr val="19BDFD"/>
      </a:accent1>
      <a:accent2>
        <a:srgbClr val="C14F97"/>
      </a:accent2>
      <a:accent3>
        <a:srgbClr val="33DBC3"/>
      </a:accent3>
      <a:accent4>
        <a:srgbClr val="F9E600"/>
      </a:accent4>
      <a:accent5>
        <a:srgbClr val="EF794F"/>
      </a:accent5>
      <a:accent6>
        <a:srgbClr val="5BC955"/>
      </a:accent6>
      <a:hlink>
        <a:srgbClr val="19BDFD"/>
      </a:hlink>
      <a:folHlink>
        <a:srgbClr val="954FB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1195</TotalTime>
  <Words>868</Words>
  <Application>Microsoft Office PowerPoint</Application>
  <PresentationFormat>Widescreen</PresentationFormat>
  <Paragraphs>131</Paragraphs>
  <Slides>28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-apple-system</vt:lpstr>
      <vt:lpstr>Arial</vt:lpstr>
      <vt:lpstr>Arial Black</vt:lpstr>
      <vt:lpstr>Calibri</vt:lpstr>
      <vt:lpstr>Calibri Light</vt:lpstr>
      <vt:lpstr>open sans</vt:lpstr>
      <vt:lpstr>Sharp Sans</vt:lpstr>
      <vt:lpstr>Office Theme</vt:lpstr>
      <vt:lpstr>Consumer Flow- American Heritage</vt:lpstr>
      <vt:lpstr>Customer receives an email from help@finfi.com  </vt:lpstr>
      <vt:lpstr>Billing Information </vt:lpstr>
      <vt:lpstr>Additional Personal Information </vt:lpstr>
      <vt:lpstr>If the Annual Income is less than $100,000</vt:lpstr>
      <vt:lpstr>Consumer chooses the offer </vt:lpstr>
      <vt:lpstr>Verify Device</vt:lpstr>
      <vt:lpstr>If consumer skips OTP, consumer has to complete this verification. </vt:lpstr>
      <vt:lpstr>Estimate Loan Agreement Document</vt:lpstr>
      <vt:lpstr>PowerPoint Presentation</vt:lpstr>
      <vt:lpstr>Risk Based Pricing Notice</vt:lpstr>
      <vt:lpstr>Memberize with AMH Credit Union</vt:lpstr>
      <vt:lpstr>Contact Information</vt:lpstr>
      <vt:lpstr>Loan is approved and ‘Thank you’ email sent </vt:lpstr>
      <vt:lpstr>Thank you email sent to the consumer. </vt:lpstr>
      <vt:lpstr>Request Payment </vt:lpstr>
      <vt:lpstr>Ready to Transact</vt:lpstr>
      <vt:lpstr>PowerPoint Presentation</vt:lpstr>
      <vt:lpstr>Request Payment</vt:lpstr>
      <vt:lpstr>Authorizing the Fund</vt:lpstr>
      <vt:lpstr>PowerPoint Presentation</vt:lpstr>
      <vt:lpstr>Consumer has to approve the payment</vt:lpstr>
      <vt:lpstr>Certificate of Completion by the Borrower </vt:lpstr>
      <vt:lpstr>Consumer receives an email for a payment approval. </vt:lpstr>
      <vt:lpstr>Consumer needs to certify the completion of the project</vt:lpstr>
      <vt:lpstr>TILA</vt:lpstr>
      <vt:lpstr>Application status changes in ‘Merchant Portal’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Jackie Bass</dc:creator>
  <cp:lastModifiedBy>Raj Puchhakayala</cp:lastModifiedBy>
  <cp:revision>19</cp:revision>
  <dcterms:created xsi:type="dcterms:W3CDTF">2023-03-16T14:36:10Z</dcterms:created>
  <dcterms:modified xsi:type="dcterms:W3CDTF">2023-03-23T10:53:03Z</dcterms:modified>
</cp:coreProperties>
</file>