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296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[Student Name ]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[AICTE Internship ID]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-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r>
              <a:rPr lang="en-GB" dirty="0"/>
              <a:t>[write detail description about your project ] 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5984161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[Add the working </a:t>
            </a:r>
            <a:r>
              <a:rPr lang="en-US" dirty="0" err="1"/>
              <a:t>url</a:t>
            </a:r>
            <a:r>
              <a:rPr lang="en-US" dirty="0"/>
              <a:t> of your </a:t>
            </a:r>
            <a:r>
              <a:rPr lang="en-US" dirty="0" err="1"/>
              <a:t>github</a:t>
            </a:r>
            <a:r>
              <a:rPr lang="en-US" dirty="0"/>
              <a:t> repository ]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repository with format VOIS_AICTE_Oct2025_MajorProject_YourName  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129</Words>
  <Application>Microsoft Office PowerPoint</Application>
  <PresentationFormat>Widescreen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Project Title -</vt:lpstr>
      <vt:lpstr>PROBLEM  STATEMENT</vt:lpstr>
      <vt:lpstr>Project Description [write detail description about your project ]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Eluri Narendra</cp:lastModifiedBy>
  <cp:revision>106</cp:revision>
  <dcterms:created xsi:type="dcterms:W3CDTF">2021-07-11T13:13:15Z</dcterms:created>
  <dcterms:modified xsi:type="dcterms:W3CDTF">2025-10-01T07:07:09Z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