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  <p:sldMasterId id="214748370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Arimo SemiBold"/>
      <p:regular r:id="rId21"/>
      <p:bold r:id="rId22"/>
      <p:italic r:id="rId23"/>
      <p:boldItalic r:id="rId24"/>
    </p:embeddedFont>
    <p:embeddedFont>
      <p:font typeface="Arimo Medium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ArimoSemiBold-bold.fntdata"/><Relationship Id="rId21" Type="http://schemas.openxmlformats.org/officeDocument/2006/relationships/font" Target="fonts/ArimoSemiBold-regular.fntdata"/><Relationship Id="rId24" Type="http://schemas.openxmlformats.org/officeDocument/2006/relationships/font" Target="fonts/ArimoSemiBold-boldItalic.fntdata"/><Relationship Id="rId23" Type="http://schemas.openxmlformats.org/officeDocument/2006/relationships/font" Target="fonts/ArimoSemiBold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ArimoMedium-bold.fntdata"/><Relationship Id="rId25" Type="http://schemas.openxmlformats.org/officeDocument/2006/relationships/font" Target="fonts/ArimoMedium-regular.fntdata"/><Relationship Id="rId28" Type="http://schemas.openxmlformats.org/officeDocument/2006/relationships/font" Target="fonts/ArimoMedium-boldItalic.fntdata"/><Relationship Id="rId27" Type="http://schemas.openxmlformats.org/officeDocument/2006/relationships/font" Target="fonts/Arim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mo-regular.fntdata"/><Relationship Id="rId16" Type="http://schemas.openxmlformats.org/officeDocument/2006/relationships/slide" Target="slides/slide10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786dba4c4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786dba4c4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3786dba4c4e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3786dba4c4e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86dba4c4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786dba4c4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86dba4c4e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86dba4c4e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786dba4c4e_0_5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786dba4c4e_0_5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3786dba4c4e_0_5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3786dba4c4e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786dba4c4e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786dba4c4e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786dba4c4e_0_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786dba4c4e_0_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786dba4c4e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786dba4c4e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786dba4c4e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786dba4c4e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BLANK_1_3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 rotWithShape="1">
          <a:blip r:embed="rId2">
            <a:alphaModFix amt="60000"/>
          </a:blip>
          <a:srcRect b="4816" l="0" r="0" t="0"/>
          <a:stretch/>
        </p:blipFill>
        <p:spPr>
          <a:xfrm>
            <a:off x="277500" y="277500"/>
            <a:ext cx="8589000" cy="4599000"/>
          </a:xfrm>
          <a:prstGeom prst="roundRect">
            <a:avLst>
              <a:gd fmla="val 13515" name="adj"/>
            </a:avLst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cxnSp>
        <p:nvCxnSpPr>
          <p:cNvPr id="56" name="Google Shape;56;p14"/>
          <p:cNvCxnSpPr/>
          <p:nvPr/>
        </p:nvCxnSpPr>
        <p:spPr>
          <a:xfrm>
            <a:off x="805650" y="7925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" name="Google Shape;57;p14"/>
          <p:cNvCxnSpPr/>
          <p:nvPr/>
        </p:nvCxnSpPr>
        <p:spPr>
          <a:xfrm>
            <a:off x="805650" y="4521775"/>
            <a:ext cx="7547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4" type="subTitle"/>
          </p:nvPr>
        </p:nvSpPr>
        <p:spPr>
          <a:xfrm>
            <a:off x="7677976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zeret Mono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795525" y="2323100"/>
            <a:ext cx="48381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5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2">
  <p:cSld name="BLANK_1_1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277515" y="277501"/>
            <a:ext cx="8589075" cy="4593888"/>
            <a:chOff x="277500" y="277500"/>
            <a:chExt cx="8589075" cy="4593888"/>
          </a:xfrm>
        </p:grpSpPr>
        <p:pic>
          <p:nvPicPr>
            <p:cNvPr id="64" name="Google Shape;64;p15"/>
            <p:cNvPicPr preferRelativeResize="0"/>
            <p:nvPr/>
          </p:nvPicPr>
          <p:blipFill>
            <a:blip r:embed="rId2">
              <a:alphaModFix amt="10000"/>
            </a:blip>
            <a:stretch>
              <a:fillRect/>
            </a:stretch>
          </p:blipFill>
          <p:spPr>
            <a:xfrm>
              <a:off x="277575" y="277500"/>
              <a:ext cx="8589000" cy="45938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Google Shape;65;p15"/>
            <p:cNvSpPr/>
            <p:nvPr/>
          </p:nvSpPr>
          <p:spPr>
            <a:xfrm>
              <a:off x="277500" y="277500"/>
              <a:ext cx="8589000" cy="4582500"/>
            </a:xfrm>
            <a:prstGeom prst="roundRect">
              <a:avLst>
                <a:gd fmla="val 6093" name="adj"/>
              </a:avLst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</p:grpSp>
      <p:sp>
        <p:nvSpPr>
          <p:cNvPr id="66" name="Google Shape;66;p15"/>
          <p:cNvSpPr/>
          <p:nvPr/>
        </p:nvSpPr>
        <p:spPr>
          <a:xfrm>
            <a:off x="601356" y="3751056"/>
            <a:ext cx="576000" cy="5760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651558" y="3801258"/>
            <a:ext cx="475500" cy="475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8" name="Google Shape;68;p15"/>
          <p:cNvSpPr txBox="1"/>
          <p:nvPr>
            <p:ph idx="1" type="subTitle"/>
          </p:nvPr>
        </p:nvSpPr>
        <p:spPr>
          <a:xfrm>
            <a:off x="601325" y="3751025"/>
            <a:ext cx="576000" cy="576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mo"/>
              <a:buNone/>
              <a:defRPr sz="16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mo"/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cxnSp>
        <p:nvCxnSpPr>
          <p:cNvPr id="69" name="Google Shape;69;p15"/>
          <p:cNvCxnSpPr/>
          <p:nvPr/>
        </p:nvCxnSpPr>
        <p:spPr>
          <a:xfrm rot="10800000">
            <a:off x="1341900" y="4039025"/>
            <a:ext cx="10146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oval"/>
            <a:tailEnd len="med" w="med" type="none"/>
          </a:ln>
        </p:spPr>
      </p:cxn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2598475" y="3493075"/>
            <a:ext cx="5985300" cy="994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eakers">
  <p:cSld name="CUSTOM_23"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>
            <p:ph idx="2" type="pic"/>
          </p:nvPr>
        </p:nvSpPr>
        <p:spPr>
          <a:xfrm>
            <a:off x="277500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/>
          <p:nvPr>
            <p:ph idx="3" type="pic"/>
          </p:nvPr>
        </p:nvSpPr>
        <p:spPr>
          <a:xfrm>
            <a:off x="17282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5" name="Google Shape;75;p16"/>
          <p:cNvSpPr/>
          <p:nvPr>
            <p:ph idx="4" type="pic"/>
          </p:nvPr>
        </p:nvSpPr>
        <p:spPr>
          <a:xfrm>
            <a:off x="31790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6" name="Google Shape;76;p16"/>
          <p:cNvSpPr/>
          <p:nvPr>
            <p:ph idx="5" type="pic"/>
          </p:nvPr>
        </p:nvSpPr>
        <p:spPr>
          <a:xfrm>
            <a:off x="46298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7" name="Google Shape;77;p16"/>
          <p:cNvSpPr/>
          <p:nvPr>
            <p:ph idx="6" type="pic"/>
          </p:nvPr>
        </p:nvSpPr>
        <p:spPr>
          <a:xfrm>
            <a:off x="60806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8" name="Google Shape;78;p16"/>
          <p:cNvSpPr/>
          <p:nvPr>
            <p:ph idx="7" type="pic"/>
          </p:nvPr>
        </p:nvSpPr>
        <p:spPr>
          <a:xfrm>
            <a:off x="7531425" y="1963600"/>
            <a:ext cx="1333800" cy="1337100"/>
          </a:xfrm>
          <a:prstGeom prst="roundRect">
            <a:avLst>
              <a:gd fmla="val 14278" name="adj"/>
            </a:avLst>
          </a:prstGeom>
          <a:noFill/>
          <a:ln>
            <a:noFill/>
          </a:ln>
        </p:spPr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16"/>
          <p:cNvSpPr txBox="1"/>
          <p:nvPr>
            <p:ph type="title"/>
          </p:nvPr>
        </p:nvSpPr>
        <p:spPr>
          <a:xfrm>
            <a:off x="277500" y="577275"/>
            <a:ext cx="7137000" cy="99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706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2" name="Google Shape;82;p16"/>
          <p:cNvSpPr txBox="1"/>
          <p:nvPr>
            <p:ph idx="8" type="body"/>
          </p:nvPr>
        </p:nvSpPr>
        <p:spPr>
          <a:xfrm>
            <a:off x="182162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3" name="Google Shape;83;p16"/>
          <p:cNvSpPr txBox="1"/>
          <p:nvPr>
            <p:ph idx="9" type="body"/>
          </p:nvPr>
        </p:nvSpPr>
        <p:spPr>
          <a:xfrm>
            <a:off x="327260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4" name="Google Shape;84;p16"/>
          <p:cNvSpPr txBox="1"/>
          <p:nvPr>
            <p:ph idx="13" type="body"/>
          </p:nvPr>
        </p:nvSpPr>
        <p:spPr>
          <a:xfrm>
            <a:off x="472358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5" name="Google Shape;85;p16"/>
          <p:cNvSpPr txBox="1"/>
          <p:nvPr>
            <p:ph idx="14" type="body"/>
          </p:nvPr>
        </p:nvSpPr>
        <p:spPr>
          <a:xfrm>
            <a:off x="617456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6" name="Google Shape;86;p16"/>
          <p:cNvSpPr txBox="1"/>
          <p:nvPr>
            <p:ph idx="15" type="body"/>
          </p:nvPr>
        </p:nvSpPr>
        <p:spPr>
          <a:xfrm>
            <a:off x="7625544" y="4380300"/>
            <a:ext cx="1333800" cy="561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9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1pPr>
            <a:lvl2pPr indent="-2794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2pPr>
            <a:lvl3pPr indent="-2794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3pPr>
            <a:lvl4pPr indent="-2794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4pPr>
            <a:lvl5pPr indent="-2794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5pPr>
            <a:lvl6pPr indent="-2794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6pPr>
            <a:lvl7pPr indent="-2794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●"/>
              <a:defRPr sz="800"/>
            </a:lvl7pPr>
            <a:lvl8pPr indent="-2794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○"/>
              <a:defRPr sz="800"/>
            </a:lvl8pPr>
            <a:lvl9pPr indent="-2794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Char char="■"/>
              <a:defRPr sz="800"/>
            </a:lvl9pPr>
          </a:lstStyle>
          <a:p/>
        </p:txBody>
      </p:sp>
      <p:sp>
        <p:nvSpPr>
          <p:cNvPr id="87" name="Google Shape;87;p16"/>
          <p:cNvSpPr txBox="1"/>
          <p:nvPr>
            <p:ph idx="16" type="subTitle"/>
          </p:nvPr>
        </p:nvSpPr>
        <p:spPr>
          <a:xfrm>
            <a:off x="3706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17" type="subTitle"/>
          </p:nvPr>
        </p:nvSpPr>
        <p:spPr>
          <a:xfrm>
            <a:off x="18214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89" name="Google Shape;89;p16"/>
          <p:cNvSpPr txBox="1"/>
          <p:nvPr>
            <p:ph idx="18" type="subTitle"/>
          </p:nvPr>
        </p:nvSpPr>
        <p:spPr>
          <a:xfrm>
            <a:off x="327234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9" type="subTitle"/>
          </p:nvPr>
        </p:nvSpPr>
        <p:spPr>
          <a:xfrm>
            <a:off x="4723193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20" type="subTitle"/>
          </p:nvPr>
        </p:nvSpPr>
        <p:spPr>
          <a:xfrm>
            <a:off x="6174375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2" name="Google Shape;92;p16"/>
          <p:cNvSpPr txBox="1"/>
          <p:nvPr>
            <p:ph idx="21" type="subTitle"/>
          </p:nvPr>
        </p:nvSpPr>
        <p:spPr>
          <a:xfrm>
            <a:off x="7625550" y="3810800"/>
            <a:ext cx="1248000" cy="53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Arimo"/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3" name="Google Shape;93;p16"/>
          <p:cNvSpPr txBox="1"/>
          <p:nvPr>
            <p:ph idx="22" type="subTitle"/>
          </p:nvPr>
        </p:nvSpPr>
        <p:spPr>
          <a:xfrm>
            <a:off x="277500" y="291038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4" name="Google Shape;94;p16"/>
          <p:cNvSpPr txBox="1"/>
          <p:nvPr>
            <p:ph idx="23" type="subTitle"/>
          </p:nvPr>
        </p:nvSpPr>
        <p:spPr>
          <a:xfrm>
            <a:off x="7151050" y="290218"/>
            <a:ext cx="17154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cards">
  <p:cSld name="CUSTOM_24">
    <p:bg>
      <p:bgPr>
        <a:solidFill>
          <a:schemeClr val="accent5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idx="1" type="subTitle"/>
          </p:nvPr>
        </p:nvSpPr>
        <p:spPr>
          <a:xfrm>
            <a:off x="417936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2" type="subTitle"/>
          </p:nvPr>
        </p:nvSpPr>
        <p:spPr>
          <a:xfrm>
            <a:off x="2167325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3" type="subTitle"/>
          </p:nvPr>
        </p:nvSpPr>
        <p:spPr>
          <a:xfrm>
            <a:off x="390547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4" type="subTitle"/>
          </p:nvPr>
        </p:nvSpPr>
        <p:spPr>
          <a:xfrm>
            <a:off x="5652384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5" type="subTitle"/>
          </p:nvPr>
        </p:nvSpPr>
        <p:spPr>
          <a:xfrm>
            <a:off x="7392630" y="2908400"/>
            <a:ext cx="1337400" cy="3909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6" type="body"/>
          </p:nvPr>
        </p:nvSpPr>
        <p:spPr>
          <a:xfrm>
            <a:off x="417811" y="3433000"/>
            <a:ext cx="1337400" cy="1176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2" name="Google Shape;102;p17"/>
          <p:cNvSpPr txBox="1"/>
          <p:nvPr>
            <p:ph idx="7" type="body"/>
          </p:nvPr>
        </p:nvSpPr>
        <p:spPr>
          <a:xfrm>
            <a:off x="21673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3" name="Google Shape;103;p17"/>
          <p:cNvSpPr txBox="1"/>
          <p:nvPr>
            <p:ph idx="8" type="body"/>
          </p:nvPr>
        </p:nvSpPr>
        <p:spPr>
          <a:xfrm>
            <a:off x="3903300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4" name="Google Shape;104;p17"/>
          <p:cNvSpPr txBox="1"/>
          <p:nvPr>
            <p:ph idx="9" type="body"/>
          </p:nvPr>
        </p:nvSpPr>
        <p:spPr>
          <a:xfrm>
            <a:off x="5648625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5" name="Google Shape;105;p17"/>
          <p:cNvSpPr txBox="1"/>
          <p:nvPr>
            <p:ph idx="13" type="body"/>
          </p:nvPr>
        </p:nvSpPr>
        <p:spPr>
          <a:xfrm>
            <a:off x="7385291" y="3433000"/>
            <a:ext cx="1337400" cy="11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9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/>
        </p:txBody>
      </p:sp>
      <p:sp>
        <p:nvSpPr>
          <p:cNvPr id="106" name="Google Shape;106;p17"/>
          <p:cNvSpPr txBox="1"/>
          <p:nvPr>
            <p:ph idx="1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CUSTOM_25">
    <p:bg>
      <p:bgPr>
        <a:solidFill>
          <a:schemeClr val="accent5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2" name="Google Shape;112;p18"/>
          <p:cNvSpPr txBox="1"/>
          <p:nvPr/>
        </p:nvSpPr>
        <p:spPr>
          <a:xfrm>
            <a:off x="277500" y="277500"/>
            <a:ext cx="8589000" cy="10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13" name="Google Shape;113;p18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+ 4 steps - Alt 1">
  <p:cSld name="CUSTOM_25_1_1">
    <p:bg>
      <p:bgPr>
        <a:solidFill>
          <a:schemeClr val="accent5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1969400" y="138075"/>
            <a:ext cx="5217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2" name="Google Shape;122;p19"/>
          <p:cNvSpPr/>
          <p:nvPr>
            <p:ph idx="3" type="pic"/>
          </p:nvPr>
        </p:nvSpPr>
        <p:spPr>
          <a:xfrm>
            <a:off x="3766700" y="873150"/>
            <a:ext cx="1621800" cy="3549600"/>
          </a:xfrm>
          <a:prstGeom prst="roundRect">
            <a:avLst>
              <a:gd fmla="val 10482" name="adj"/>
            </a:avLst>
          </a:prstGeom>
          <a:noFill/>
          <a:ln>
            <a:noFill/>
          </a:ln>
        </p:spPr>
      </p:sp>
      <p:sp>
        <p:nvSpPr>
          <p:cNvPr id="123" name="Google Shape;123;p19"/>
          <p:cNvSpPr/>
          <p:nvPr>
            <p:ph idx="4" type="pic"/>
          </p:nvPr>
        </p:nvSpPr>
        <p:spPr>
          <a:xfrm>
            <a:off x="28910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4" name="Google Shape;124;p19"/>
          <p:cNvSpPr/>
          <p:nvPr>
            <p:ph idx="5" type="pic"/>
          </p:nvPr>
        </p:nvSpPr>
        <p:spPr>
          <a:xfrm>
            <a:off x="1969400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5" name="Google Shape;125;p19"/>
          <p:cNvSpPr/>
          <p:nvPr>
            <p:ph idx="6" type="pic"/>
          </p:nvPr>
        </p:nvSpPr>
        <p:spPr>
          <a:xfrm>
            <a:off x="5623125" y="1142650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6" name="Google Shape;126;p19"/>
          <p:cNvSpPr/>
          <p:nvPr>
            <p:ph idx="7" type="pic"/>
          </p:nvPr>
        </p:nvSpPr>
        <p:spPr>
          <a:xfrm>
            <a:off x="7304050" y="1324475"/>
            <a:ext cx="1563300" cy="2531100"/>
          </a:xfrm>
          <a:prstGeom prst="roundRect">
            <a:avLst>
              <a:gd fmla="val 11947" name="adj"/>
            </a:avLst>
          </a:prstGeom>
          <a:noFill/>
          <a:ln>
            <a:noFill/>
          </a:ln>
        </p:spPr>
      </p:sp>
      <p:sp>
        <p:nvSpPr>
          <p:cNvPr id="127" name="Google Shape;127;p19"/>
          <p:cNvSpPr txBox="1"/>
          <p:nvPr>
            <p:ph idx="8" type="subTitle"/>
          </p:nvPr>
        </p:nvSpPr>
        <p:spPr>
          <a:xfrm>
            <a:off x="378475" y="4261299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8" name="Google Shape;128;p19"/>
          <p:cNvSpPr txBox="1"/>
          <p:nvPr>
            <p:ph idx="9" type="subTitle"/>
          </p:nvPr>
        </p:nvSpPr>
        <p:spPr>
          <a:xfrm>
            <a:off x="378476" y="4562900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29" name="Google Shape;129;p19"/>
          <p:cNvSpPr txBox="1"/>
          <p:nvPr>
            <p:ph idx="13" type="subTitle"/>
          </p:nvPr>
        </p:nvSpPr>
        <p:spPr>
          <a:xfrm>
            <a:off x="2057625" y="4074126"/>
            <a:ext cx="1563300" cy="20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0" name="Google Shape;130;p19"/>
          <p:cNvSpPr txBox="1"/>
          <p:nvPr>
            <p:ph idx="14" type="subTitle"/>
          </p:nvPr>
        </p:nvSpPr>
        <p:spPr>
          <a:xfrm>
            <a:off x="2057625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1" name="Google Shape;131;p19"/>
          <p:cNvSpPr txBox="1"/>
          <p:nvPr>
            <p:ph idx="15" type="subTitle"/>
          </p:nvPr>
        </p:nvSpPr>
        <p:spPr>
          <a:xfrm>
            <a:off x="5712200" y="4074126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2" name="Google Shape;132;p19"/>
          <p:cNvSpPr txBox="1"/>
          <p:nvPr>
            <p:ph idx="16" type="subTitle"/>
          </p:nvPr>
        </p:nvSpPr>
        <p:spPr>
          <a:xfrm>
            <a:off x="5712200" y="4375725"/>
            <a:ext cx="14739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3" name="Google Shape;133;p19"/>
          <p:cNvSpPr txBox="1"/>
          <p:nvPr>
            <p:ph idx="17" type="subTitle"/>
          </p:nvPr>
        </p:nvSpPr>
        <p:spPr>
          <a:xfrm>
            <a:off x="7395575" y="4261301"/>
            <a:ext cx="1563300" cy="192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b="1" sz="12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4" name="Google Shape;134;p19"/>
          <p:cNvSpPr txBox="1"/>
          <p:nvPr>
            <p:ph idx="18" type="subTitle"/>
          </p:nvPr>
        </p:nvSpPr>
        <p:spPr>
          <a:xfrm>
            <a:off x="7395575" y="4562900"/>
            <a:ext cx="1504200" cy="294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b="1" sz="8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21_1_1">
    <p:bg>
      <p:bgPr>
        <a:solidFill>
          <a:schemeClr val="accent5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37" name="Google Shape;137;p20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8" name="Google Shape;138;p20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main point">
  <p:cSld name="BLANK_1_1_1_1_1_1">
    <p:bg>
      <p:bgPr>
        <a:solidFill>
          <a:schemeClr val="accent5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/>
          <p:cNvPicPr preferRelativeResize="0"/>
          <p:nvPr/>
        </p:nvPicPr>
        <p:blipFill rotWithShape="1">
          <a:blip r:embed="rId2">
            <a:alphaModFix amt="10000"/>
          </a:blip>
          <a:srcRect b="720" l="1068" r="19" t="592"/>
          <a:stretch/>
        </p:blipFill>
        <p:spPr>
          <a:xfrm>
            <a:off x="277425" y="277650"/>
            <a:ext cx="8588100" cy="4582500"/>
          </a:xfrm>
          <a:prstGeom prst="roundRect">
            <a:avLst>
              <a:gd fmla="val 13460" name="adj"/>
            </a:avLst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type="title"/>
          </p:nvPr>
        </p:nvSpPr>
        <p:spPr>
          <a:xfrm>
            <a:off x="625375" y="2731850"/>
            <a:ext cx="4034400" cy="1746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bg>
      <p:bgPr>
        <a:solidFill>
          <a:schemeClr val="accent5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subTitle"/>
          </p:nvPr>
        </p:nvSpPr>
        <p:spPr>
          <a:xfrm>
            <a:off x="4539825" y="3178291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6" name="Google Shape;146;p22"/>
          <p:cNvSpPr txBox="1"/>
          <p:nvPr>
            <p:ph idx="2" type="subTitle"/>
          </p:nvPr>
        </p:nvSpPr>
        <p:spPr>
          <a:xfrm>
            <a:off x="4539825" y="3792808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7" name="Google Shape;147;p22"/>
          <p:cNvSpPr txBox="1"/>
          <p:nvPr>
            <p:ph idx="3" type="subTitle"/>
          </p:nvPr>
        </p:nvSpPr>
        <p:spPr>
          <a:xfrm>
            <a:off x="4539825" y="4407325"/>
            <a:ext cx="4325700" cy="452700"/>
          </a:xfrm>
          <a:prstGeom prst="rect">
            <a:avLst/>
          </a:prstGeom>
        </p:spPr>
        <p:txBody>
          <a:bodyPr anchorCtr="0" anchor="b" bIns="91425" lIns="91425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  <a:defRPr sz="24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48" name="Google Shape;148;p22"/>
          <p:cNvSpPr txBox="1"/>
          <p:nvPr>
            <p:ph type="title"/>
          </p:nvPr>
        </p:nvSpPr>
        <p:spPr>
          <a:xfrm>
            <a:off x="277425" y="2056225"/>
            <a:ext cx="3541500" cy="2803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50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9pPr>
          </a:lstStyle>
          <a:p/>
        </p:txBody>
      </p:sp>
      <p:sp>
        <p:nvSpPr>
          <p:cNvPr id="149" name="Google Shape;149;p22"/>
          <p:cNvSpPr txBox="1"/>
          <p:nvPr>
            <p:ph idx="4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0" name="Google Shape;150;p22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1" name="Google Shape;151;p2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CUSTOM_11">
    <p:bg>
      <p:bgPr>
        <a:solidFill>
          <a:schemeClr val="accent5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/>
          <p:nvPr>
            <p:ph idx="2" type="pic"/>
          </p:nvPr>
        </p:nvSpPr>
        <p:spPr>
          <a:xfrm>
            <a:off x="7480825" y="734600"/>
            <a:ext cx="1383900" cy="1660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4" name="Google Shape;154;p23"/>
          <p:cNvSpPr/>
          <p:nvPr>
            <p:ph idx="3" type="pic"/>
          </p:nvPr>
        </p:nvSpPr>
        <p:spPr>
          <a:xfrm>
            <a:off x="7480825" y="2521175"/>
            <a:ext cx="1383900" cy="1879200"/>
          </a:xfrm>
          <a:prstGeom prst="roundRect">
            <a:avLst>
              <a:gd fmla="val 11646" name="adj"/>
            </a:avLst>
          </a:prstGeom>
          <a:noFill/>
          <a:ln>
            <a:noFill/>
          </a:ln>
        </p:spPr>
      </p:sp>
      <p:sp>
        <p:nvSpPr>
          <p:cNvPr id="155" name="Google Shape;155;p23"/>
          <p:cNvSpPr/>
          <p:nvPr>
            <p:ph idx="4" type="pic"/>
          </p:nvPr>
        </p:nvSpPr>
        <p:spPr>
          <a:xfrm>
            <a:off x="4665550" y="850900"/>
            <a:ext cx="2589300" cy="3433200"/>
          </a:xfrm>
          <a:prstGeom prst="roundRect">
            <a:avLst>
              <a:gd fmla="val 6330" name="adj"/>
            </a:avLst>
          </a:prstGeom>
          <a:noFill/>
          <a:ln>
            <a:noFill/>
          </a:ln>
        </p:spPr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58" name="Google Shape;158;p23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59" name="Google Shape;159;p23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0" name="Google Shape;160;p2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CUSTOM_11_1">
    <p:bg>
      <p:bgPr>
        <a:solidFill>
          <a:schemeClr val="accent5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/>
          <p:nvPr/>
        </p:nvSpPr>
        <p:spPr>
          <a:xfrm>
            <a:off x="6107109" y="582300"/>
            <a:ext cx="2759400" cy="3586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63" name="Google Shape;163;p24"/>
          <p:cNvSpPr/>
          <p:nvPr>
            <p:ph idx="2" type="pic"/>
          </p:nvPr>
        </p:nvSpPr>
        <p:spPr>
          <a:xfrm>
            <a:off x="6220309" y="696000"/>
            <a:ext cx="2532900" cy="3358800"/>
          </a:xfrm>
          <a:prstGeom prst="roundRect">
            <a:avLst>
              <a:gd fmla="val 7223" name="adj"/>
            </a:avLst>
          </a:prstGeom>
          <a:noFill/>
          <a:ln>
            <a:noFill/>
          </a:ln>
        </p:spPr>
      </p:sp>
      <p:sp>
        <p:nvSpPr>
          <p:cNvPr id="164" name="Google Shape;164;p24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">
  <p:cSld name="CUSTOM_11_1_1">
    <p:bg>
      <p:bgPr>
        <a:solidFill>
          <a:schemeClr val="accent5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1" name="Google Shape;171;p25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172" name="Google Shape;172;p25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3" name="Google Shape;173;p25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CUSTOM_12">
    <p:bg>
      <p:bgPr>
        <a:solidFill>
          <a:schemeClr val="accent5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77" name="Google Shape;177;p26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8" name="Google Shape;178;p26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6"/>
          <p:cNvSpPr txBox="1"/>
          <p:nvPr>
            <p:ph idx="3" type="body"/>
          </p:nvPr>
        </p:nvSpPr>
        <p:spPr>
          <a:xfrm>
            <a:off x="495652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1" name="Google Shape;181;p26"/>
          <p:cNvSpPr txBox="1"/>
          <p:nvPr>
            <p:ph idx="4" type="body"/>
          </p:nvPr>
        </p:nvSpPr>
        <p:spPr>
          <a:xfrm>
            <a:off x="389475" y="3571875"/>
            <a:ext cx="35850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82" name="Google Shape;182;p26"/>
          <p:cNvSpPr txBox="1"/>
          <p:nvPr>
            <p:ph idx="5" type="subTitle"/>
          </p:nvPr>
        </p:nvSpPr>
        <p:spPr>
          <a:xfrm>
            <a:off x="47992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3" name="Google Shape;183;p26"/>
          <p:cNvSpPr txBox="1"/>
          <p:nvPr>
            <p:ph idx="6" type="subTitle"/>
          </p:nvPr>
        </p:nvSpPr>
        <p:spPr>
          <a:xfrm>
            <a:off x="4868275" y="2730150"/>
            <a:ext cx="3220500" cy="507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CUSTOM_13">
    <p:bg>
      <p:bgPr>
        <a:solidFill>
          <a:schemeClr val="accent5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/>
          <p:nvPr>
            <p:ph idx="2" type="pic"/>
          </p:nvPr>
        </p:nvSpPr>
        <p:spPr>
          <a:xfrm>
            <a:off x="50280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6" name="Google Shape;186;p27"/>
          <p:cNvSpPr/>
          <p:nvPr>
            <p:ph idx="3" type="pic"/>
          </p:nvPr>
        </p:nvSpPr>
        <p:spPr>
          <a:xfrm>
            <a:off x="6334750" y="2080575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7" name="Google Shape;187;p27"/>
          <p:cNvSpPr/>
          <p:nvPr>
            <p:ph idx="4" type="pic"/>
          </p:nvPr>
        </p:nvSpPr>
        <p:spPr>
          <a:xfrm>
            <a:off x="3418775" y="2080550"/>
            <a:ext cx="603600" cy="6036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88" name="Google Shape;188;p2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189" name="Google Shape;189;p27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0" name="Google Shape;190;p27"/>
          <p:cNvSpPr txBox="1"/>
          <p:nvPr>
            <p:ph idx="5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27"/>
          <p:cNvSpPr txBox="1"/>
          <p:nvPr>
            <p:ph idx="6" type="body"/>
          </p:nvPr>
        </p:nvSpPr>
        <p:spPr>
          <a:xfrm>
            <a:off x="480250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3" name="Google Shape;193;p27"/>
          <p:cNvSpPr txBox="1"/>
          <p:nvPr>
            <p:ph idx="7" type="body"/>
          </p:nvPr>
        </p:nvSpPr>
        <p:spPr>
          <a:xfrm>
            <a:off x="3422476" y="3608000"/>
            <a:ext cx="23865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4" name="Google Shape;194;p27"/>
          <p:cNvSpPr txBox="1"/>
          <p:nvPr>
            <p:ph idx="8" type="body"/>
          </p:nvPr>
        </p:nvSpPr>
        <p:spPr>
          <a:xfrm>
            <a:off x="6326625" y="3608000"/>
            <a:ext cx="2317200" cy="109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  <p:sp>
        <p:nvSpPr>
          <p:cNvPr id="195" name="Google Shape;195;p27"/>
          <p:cNvSpPr txBox="1"/>
          <p:nvPr>
            <p:ph idx="9" type="subTitle"/>
          </p:nvPr>
        </p:nvSpPr>
        <p:spPr>
          <a:xfrm>
            <a:off x="48025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6" name="Google Shape;196;p27"/>
          <p:cNvSpPr txBox="1"/>
          <p:nvPr>
            <p:ph idx="13" type="subTitle"/>
          </p:nvPr>
        </p:nvSpPr>
        <p:spPr>
          <a:xfrm>
            <a:off x="3422476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197" name="Google Shape;197;p27"/>
          <p:cNvSpPr txBox="1"/>
          <p:nvPr>
            <p:ph idx="14" type="subTitle"/>
          </p:nvPr>
        </p:nvSpPr>
        <p:spPr>
          <a:xfrm>
            <a:off x="6328801" y="2861025"/>
            <a:ext cx="2386500" cy="669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Arimo"/>
              <a:buNone/>
              <a:defRPr sz="2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13_1">
    <p:bg>
      <p:bgPr>
        <a:solidFill>
          <a:schemeClr val="accent5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/>
          <p:nvPr>
            <p:ph idx="2" type="pic"/>
          </p:nvPr>
        </p:nvSpPr>
        <p:spPr>
          <a:xfrm>
            <a:off x="4644850" y="12992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0" name="Google Shape;200;p28"/>
          <p:cNvSpPr/>
          <p:nvPr>
            <p:ph idx="3" type="pic"/>
          </p:nvPr>
        </p:nvSpPr>
        <p:spPr>
          <a:xfrm>
            <a:off x="4644850" y="36428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1" name="Google Shape;201;p28"/>
          <p:cNvSpPr/>
          <p:nvPr>
            <p:ph idx="4" type="pic"/>
          </p:nvPr>
        </p:nvSpPr>
        <p:spPr>
          <a:xfrm>
            <a:off x="7828875" y="2471025"/>
            <a:ext cx="1037700" cy="1056300"/>
          </a:xfrm>
          <a:prstGeom prst="roundRect">
            <a:avLst>
              <a:gd fmla="val 12807" name="adj"/>
            </a:avLst>
          </a:prstGeom>
          <a:noFill/>
          <a:ln>
            <a:noFill/>
          </a:ln>
        </p:spPr>
      </p:sp>
      <p:sp>
        <p:nvSpPr>
          <p:cNvPr id="202" name="Google Shape;202;p28"/>
          <p:cNvSpPr/>
          <p:nvPr>
            <p:ph idx="5" type="pic"/>
          </p:nvPr>
        </p:nvSpPr>
        <p:spPr>
          <a:xfrm>
            <a:off x="373175" y="1147525"/>
            <a:ext cx="3579900" cy="3607500"/>
          </a:xfrm>
          <a:prstGeom prst="roundRect">
            <a:avLst>
              <a:gd fmla="val 11548" name="adj"/>
            </a:avLst>
          </a:prstGeom>
          <a:noFill/>
          <a:ln>
            <a:noFill/>
          </a:ln>
        </p:spPr>
      </p:sp>
      <p:sp>
        <p:nvSpPr>
          <p:cNvPr id="203" name="Google Shape;203;p28"/>
          <p:cNvSpPr txBox="1"/>
          <p:nvPr>
            <p:ph type="title"/>
          </p:nvPr>
        </p:nvSpPr>
        <p:spPr>
          <a:xfrm>
            <a:off x="277500" y="4162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04" name="Google Shape;204;p28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5" name="Google Shape;205;p28"/>
          <p:cNvSpPr txBox="1"/>
          <p:nvPr>
            <p:ph idx="6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28"/>
          <p:cNvSpPr txBox="1"/>
          <p:nvPr>
            <p:ph idx="7" type="title"/>
          </p:nvPr>
        </p:nvSpPr>
        <p:spPr>
          <a:xfrm>
            <a:off x="6033800" y="15393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8" type="title"/>
          </p:nvPr>
        </p:nvSpPr>
        <p:spPr>
          <a:xfrm>
            <a:off x="6033800" y="18086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09" name="Google Shape;209;p28"/>
          <p:cNvSpPr txBox="1"/>
          <p:nvPr>
            <p:ph idx="9" type="title"/>
          </p:nvPr>
        </p:nvSpPr>
        <p:spPr>
          <a:xfrm>
            <a:off x="4869750" y="27111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0" name="Google Shape;210;p28"/>
          <p:cNvSpPr txBox="1"/>
          <p:nvPr>
            <p:ph idx="13" type="title"/>
          </p:nvPr>
        </p:nvSpPr>
        <p:spPr>
          <a:xfrm>
            <a:off x="4869750" y="29804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1" name="Google Shape;211;p28"/>
          <p:cNvSpPr txBox="1"/>
          <p:nvPr>
            <p:ph idx="14" type="title"/>
          </p:nvPr>
        </p:nvSpPr>
        <p:spPr>
          <a:xfrm>
            <a:off x="6033800" y="3882975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12" name="Google Shape;212;p28"/>
          <p:cNvSpPr txBox="1"/>
          <p:nvPr>
            <p:ph idx="15" type="title"/>
          </p:nvPr>
        </p:nvSpPr>
        <p:spPr>
          <a:xfrm>
            <a:off x="6033800" y="4152225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1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CUSTOM_14">
    <p:bg>
      <p:bgPr>
        <a:solidFill>
          <a:schemeClr val="accent5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15" name="Google Shape;215;p29"/>
          <p:cNvSpPr txBox="1"/>
          <p:nvPr>
            <p:ph idx="1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6" name="Google Shape;216;p29"/>
          <p:cNvSpPr txBox="1"/>
          <p:nvPr>
            <p:ph idx="2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17" name="Google Shape;217;p2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9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19" name="Google Shape;219;p29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0" name="Google Shape;220;p29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1" name="Google Shape;221;p29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22" name="Google Shape;222;p29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3" name="Google Shape;223;p29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4" name="Google Shape;224;p29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25" name="Google Shape;225;p29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image">
  <p:cSld name="CUSTOM_15">
    <p:bg>
      <p:bgPr>
        <a:solidFill>
          <a:schemeClr val="accent5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5321925" y="506100"/>
            <a:ext cx="3544500" cy="5793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28" name="Google Shape;228;p30"/>
          <p:cNvSpPr/>
          <p:nvPr>
            <p:ph idx="2" type="pic"/>
          </p:nvPr>
        </p:nvSpPr>
        <p:spPr>
          <a:xfrm>
            <a:off x="392100" y="411300"/>
            <a:ext cx="4297500" cy="4333200"/>
          </a:xfrm>
          <a:prstGeom prst="roundRect">
            <a:avLst>
              <a:gd fmla="val 12298" name="adj"/>
            </a:avLst>
          </a:prstGeom>
          <a:noFill/>
          <a:ln>
            <a:noFill/>
          </a:ln>
        </p:spPr>
      </p:sp>
      <p:sp>
        <p:nvSpPr>
          <p:cNvPr id="229" name="Google Shape;229;p30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storyboards ">
  <p:cSld name="CUSTOM_17_1">
    <p:bg>
      <p:bgPr>
        <a:solidFill>
          <a:schemeClr val="accent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idx="1" type="subTitle"/>
          </p:nvPr>
        </p:nvSpPr>
        <p:spPr>
          <a:xfrm>
            <a:off x="2775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2891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21522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401530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5866250" y="1685250"/>
            <a:ext cx="1751100" cy="1773000"/>
          </a:xfrm>
          <a:prstGeom prst="roundRect">
            <a:avLst>
              <a:gd fmla="val 11894" name="adj"/>
            </a:avLst>
          </a:prstGeom>
          <a:noFill/>
          <a:ln>
            <a:noFill/>
          </a:ln>
        </p:spPr>
      </p:sp>
      <p:sp>
        <p:nvSpPr>
          <p:cNvPr id="237" name="Google Shape;237;p31"/>
          <p:cNvSpPr txBox="1"/>
          <p:nvPr>
            <p:ph idx="6" type="body"/>
          </p:nvPr>
        </p:nvSpPr>
        <p:spPr>
          <a:xfrm>
            <a:off x="2775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900"/>
              <a:buChar char="■"/>
              <a:defRPr sz="900"/>
            </a:lvl9pPr>
          </a:lstStyle>
          <a:p/>
        </p:txBody>
      </p:sp>
      <p:sp>
        <p:nvSpPr>
          <p:cNvPr id="238" name="Google Shape;238;p31"/>
          <p:cNvSpPr txBox="1"/>
          <p:nvPr>
            <p:ph idx="7" type="subTitle"/>
          </p:nvPr>
        </p:nvSpPr>
        <p:spPr>
          <a:xfrm>
            <a:off x="21481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39" name="Google Shape;239;p31"/>
          <p:cNvSpPr txBox="1"/>
          <p:nvPr>
            <p:ph idx="8" type="body"/>
          </p:nvPr>
        </p:nvSpPr>
        <p:spPr>
          <a:xfrm>
            <a:off x="21481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0" name="Google Shape;240;p31"/>
          <p:cNvSpPr txBox="1"/>
          <p:nvPr>
            <p:ph idx="9" type="subTitle"/>
          </p:nvPr>
        </p:nvSpPr>
        <p:spPr>
          <a:xfrm>
            <a:off x="401880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1" name="Google Shape;241;p31"/>
          <p:cNvSpPr txBox="1"/>
          <p:nvPr>
            <p:ph idx="13" type="body"/>
          </p:nvPr>
        </p:nvSpPr>
        <p:spPr>
          <a:xfrm>
            <a:off x="401880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2" name="Google Shape;242;p31"/>
          <p:cNvSpPr txBox="1"/>
          <p:nvPr>
            <p:ph idx="14" type="subTitle"/>
          </p:nvPr>
        </p:nvSpPr>
        <p:spPr>
          <a:xfrm>
            <a:off x="5853650" y="4025940"/>
            <a:ext cx="1759200" cy="290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1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idx="15" type="body"/>
          </p:nvPr>
        </p:nvSpPr>
        <p:spPr>
          <a:xfrm>
            <a:off x="5853650" y="4361380"/>
            <a:ext cx="1759200" cy="4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800"/>
            </a:lvl1pPr>
            <a:lvl2pPr indent="-28575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2pPr>
            <a:lvl3pPr indent="-28575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3pPr>
            <a:lvl4pPr indent="-28575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4pPr>
            <a:lvl5pPr indent="-28575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5pPr>
            <a:lvl6pPr indent="-28575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■"/>
              <a:defRPr sz="900"/>
            </a:lvl6pPr>
            <a:lvl7pPr indent="-28575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●"/>
              <a:defRPr sz="900"/>
            </a:lvl7pPr>
            <a:lvl8pPr indent="-28575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00"/>
              <a:buChar char="○"/>
              <a:defRPr sz="900"/>
            </a:lvl8pPr>
            <a:lvl9pPr indent="-28575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900"/>
              <a:buChar char="■"/>
              <a:defRPr sz="900"/>
            </a:lvl9pPr>
          </a:lstStyle>
          <a:p/>
        </p:txBody>
      </p:sp>
      <p:sp>
        <p:nvSpPr>
          <p:cNvPr id="244" name="Google Shape;244;p31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idx="16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6" name="Google Shape;246;p31"/>
          <p:cNvSpPr txBox="1"/>
          <p:nvPr>
            <p:ph idx="17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">
    <p:bg>
      <p:bgPr>
        <a:solidFill>
          <a:schemeClr val="accent5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/>
          <p:nvPr>
            <p:ph idx="2" type="pic"/>
          </p:nvPr>
        </p:nvSpPr>
        <p:spPr>
          <a:xfrm>
            <a:off x="392100" y="411300"/>
            <a:ext cx="4915800" cy="4333200"/>
          </a:xfrm>
          <a:prstGeom prst="roundRect">
            <a:avLst>
              <a:gd fmla="val 11160" name="adj"/>
            </a:avLst>
          </a:prstGeom>
          <a:noFill/>
          <a:ln>
            <a:noFill/>
          </a:ln>
        </p:spPr>
      </p:sp>
      <p:sp>
        <p:nvSpPr>
          <p:cNvPr id="250" name="Google Shape;250;p32"/>
          <p:cNvSpPr txBox="1"/>
          <p:nvPr>
            <p:ph type="title"/>
          </p:nvPr>
        </p:nvSpPr>
        <p:spPr>
          <a:xfrm>
            <a:off x="60451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1" name="Google Shape;251;p32"/>
          <p:cNvSpPr txBox="1"/>
          <p:nvPr>
            <p:ph idx="3" type="title"/>
          </p:nvPr>
        </p:nvSpPr>
        <p:spPr>
          <a:xfrm>
            <a:off x="60451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1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Medium"/>
                <a:ea typeface="Arimo Medium"/>
                <a:cs typeface="Arimo Medium"/>
                <a:sym typeface="Arimo Medium"/>
              </a:defRPr>
            </a:lvl9pPr>
          </a:lstStyle>
          <a:p/>
        </p:txBody>
      </p:sp>
      <p:sp>
        <p:nvSpPr>
          <p:cNvPr id="252" name="Google Shape;252;p32"/>
          <p:cNvSpPr txBox="1"/>
          <p:nvPr>
            <p:ph idx="1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53" name="Google Shape;253;p3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2653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or characteristics">
  <p:cSld name="CUSTOM_19_2">
    <p:bg>
      <p:bgPr>
        <a:solidFill>
          <a:schemeClr val="accent5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/>
          <p:nvPr/>
        </p:nvSpPr>
        <p:spPr>
          <a:xfrm>
            <a:off x="6766675" y="282250"/>
            <a:ext cx="2099700" cy="3008100"/>
          </a:xfrm>
          <a:prstGeom prst="roundRect">
            <a:avLst>
              <a:gd fmla="val 11954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6" name="Google Shape;256;p33"/>
          <p:cNvSpPr/>
          <p:nvPr/>
        </p:nvSpPr>
        <p:spPr>
          <a:xfrm>
            <a:off x="277425" y="3414025"/>
            <a:ext cx="3513600" cy="1447800"/>
          </a:xfrm>
          <a:prstGeom prst="roundRect">
            <a:avLst>
              <a:gd fmla="val 1567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7" name="Google Shape;257;p33"/>
          <p:cNvSpPr/>
          <p:nvPr/>
        </p:nvSpPr>
        <p:spPr>
          <a:xfrm>
            <a:off x="5298000" y="1843500"/>
            <a:ext cx="1350600" cy="1447800"/>
          </a:xfrm>
          <a:prstGeom prst="roundRect">
            <a:avLst>
              <a:gd fmla="val 20704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17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8" name="Google Shape;258;p33"/>
          <p:cNvSpPr/>
          <p:nvPr/>
        </p:nvSpPr>
        <p:spPr>
          <a:xfrm rot="-5400000">
            <a:off x="5577475" y="2049100"/>
            <a:ext cx="566700" cy="867300"/>
          </a:xfrm>
          <a:prstGeom prst="round2SameRect">
            <a:avLst>
              <a:gd fmla="val 49749" name="adj1"/>
              <a:gd fmla="val 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59" name="Google Shape;259;p33"/>
          <p:cNvSpPr/>
          <p:nvPr/>
        </p:nvSpPr>
        <p:spPr>
          <a:xfrm>
            <a:off x="5426850" y="2194075"/>
            <a:ext cx="1092900" cy="5736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0" name="Google Shape;260;p33"/>
          <p:cNvSpPr/>
          <p:nvPr>
            <p:ph idx="2" type="pic"/>
          </p:nvPr>
        </p:nvSpPr>
        <p:spPr>
          <a:xfrm>
            <a:off x="3910200" y="3408075"/>
            <a:ext cx="34863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1" name="Google Shape;261;p33"/>
          <p:cNvSpPr/>
          <p:nvPr>
            <p:ph idx="3" type="pic"/>
          </p:nvPr>
        </p:nvSpPr>
        <p:spPr>
          <a:xfrm>
            <a:off x="277500" y="277500"/>
            <a:ext cx="2765700" cy="3013800"/>
          </a:xfrm>
          <a:prstGeom prst="roundRect">
            <a:avLst>
              <a:gd fmla="val 8721" name="adj"/>
            </a:avLst>
          </a:prstGeom>
          <a:noFill/>
          <a:ln>
            <a:noFill/>
          </a:ln>
        </p:spPr>
      </p:sp>
      <p:sp>
        <p:nvSpPr>
          <p:cNvPr id="262" name="Google Shape;262;p33"/>
          <p:cNvSpPr/>
          <p:nvPr>
            <p:ph idx="4" type="pic"/>
          </p:nvPr>
        </p:nvSpPr>
        <p:spPr>
          <a:xfrm>
            <a:off x="3161225" y="277500"/>
            <a:ext cx="1350600" cy="1447800"/>
          </a:xfrm>
          <a:prstGeom prst="roundRect">
            <a:avLst>
              <a:gd fmla="val 15267" name="adj"/>
            </a:avLst>
          </a:prstGeom>
          <a:noFill/>
          <a:ln>
            <a:noFill/>
          </a:ln>
        </p:spPr>
      </p:sp>
      <p:sp>
        <p:nvSpPr>
          <p:cNvPr id="263" name="Google Shape;263;p33"/>
          <p:cNvSpPr/>
          <p:nvPr>
            <p:ph idx="5" type="pic"/>
          </p:nvPr>
        </p:nvSpPr>
        <p:spPr>
          <a:xfrm>
            <a:off x="6883575" y="399550"/>
            <a:ext cx="1866000" cy="2775000"/>
          </a:xfrm>
          <a:prstGeom prst="roundRect">
            <a:avLst>
              <a:gd fmla="val 9097" name="adj"/>
            </a:avLst>
          </a:prstGeom>
          <a:noFill/>
          <a:ln>
            <a:noFill/>
          </a:ln>
        </p:spPr>
      </p:sp>
      <p:sp>
        <p:nvSpPr>
          <p:cNvPr id="264" name="Google Shape;264;p33"/>
          <p:cNvSpPr/>
          <p:nvPr>
            <p:ph idx="6" type="pic"/>
          </p:nvPr>
        </p:nvSpPr>
        <p:spPr>
          <a:xfrm>
            <a:off x="7516025" y="3407700"/>
            <a:ext cx="1350600" cy="1447800"/>
          </a:xfrm>
          <a:prstGeom prst="roundRect">
            <a:avLst>
              <a:gd fmla="val 16397" name="adj"/>
            </a:avLst>
          </a:prstGeom>
          <a:noFill/>
          <a:ln>
            <a:noFill/>
          </a:ln>
        </p:spPr>
      </p:sp>
      <p:sp>
        <p:nvSpPr>
          <p:cNvPr id="265" name="Google Shape;265;p33"/>
          <p:cNvSpPr/>
          <p:nvPr>
            <p:ph idx="7" type="pic"/>
          </p:nvPr>
        </p:nvSpPr>
        <p:spPr>
          <a:xfrm>
            <a:off x="394425" y="3528475"/>
            <a:ext cx="3279600" cy="1218900"/>
          </a:xfrm>
          <a:prstGeom prst="roundRect">
            <a:avLst>
              <a:gd fmla="val 11412" name="adj"/>
            </a:avLst>
          </a:prstGeom>
          <a:noFill/>
          <a:ln>
            <a:noFill/>
          </a:ln>
        </p:spPr>
      </p:sp>
      <p:sp>
        <p:nvSpPr>
          <p:cNvPr id="266" name="Google Shape;266;p33"/>
          <p:cNvSpPr/>
          <p:nvPr/>
        </p:nvSpPr>
        <p:spPr>
          <a:xfrm>
            <a:off x="3161225" y="1842600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3"/>
          <p:cNvSpPr/>
          <p:nvPr/>
        </p:nvSpPr>
        <p:spPr>
          <a:xfrm>
            <a:off x="4629850" y="279301"/>
            <a:ext cx="2018700" cy="1447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268" name="Google Shape;268;p33"/>
          <p:cNvCxnSpPr>
            <a:stCxn id="266" idx="1"/>
            <a:endCxn id="266" idx="3"/>
          </p:cNvCxnSpPr>
          <p:nvPr/>
        </p:nvCxnSpPr>
        <p:spPr>
          <a:xfrm>
            <a:off x="3161225" y="2566500"/>
            <a:ext cx="2018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9" name="Google Shape;269;p33"/>
          <p:cNvSpPr txBox="1"/>
          <p:nvPr>
            <p:ph idx="1" type="subTitle"/>
          </p:nvPr>
        </p:nvSpPr>
        <p:spPr>
          <a:xfrm>
            <a:off x="394425" y="4055150"/>
            <a:ext cx="3279600" cy="57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idx="8" type="subTitle"/>
          </p:nvPr>
        </p:nvSpPr>
        <p:spPr>
          <a:xfrm>
            <a:off x="6883575" y="605875"/>
            <a:ext cx="1866000" cy="573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1" name="Google Shape;271;p33"/>
          <p:cNvSpPr txBox="1"/>
          <p:nvPr>
            <p:ph idx="9" type="subTitle"/>
          </p:nvPr>
        </p:nvSpPr>
        <p:spPr>
          <a:xfrm>
            <a:off x="3910200" y="3779175"/>
            <a:ext cx="3486300" cy="7056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idx="13" type="subTitle"/>
          </p:nvPr>
        </p:nvSpPr>
        <p:spPr>
          <a:xfrm>
            <a:off x="291075" y="2571750"/>
            <a:ext cx="2765700" cy="705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3" name="Google Shape;273;p33"/>
          <p:cNvSpPr txBox="1"/>
          <p:nvPr>
            <p:ph idx="14" type="subTitle"/>
          </p:nvPr>
        </p:nvSpPr>
        <p:spPr>
          <a:xfrm>
            <a:off x="4629850" y="694401"/>
            <a:ext cx="2018700" cy="566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idx="15" type="subTitle"/>
          </p:nvPr>
        </p:nvSpPr>
        <p:spPr>
          <a:xfrm>
            <a:off x="4629900" y="1390480"/>
            <a:ext cx="20187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 u="sng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5" name="Google Shape;275;p33"/>
          <p:cNvSpPr txBox="1"/>
          <p:nvPr>
            <p:ph idx="16" type="subTitle"/>
          </p:nvPr>
        </p:nvSpPr>
        <p:spPr>
          <a:xfrm>
            <a:off x="3596775" y="229200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idx="17" type="subTitle"/>
          </p:nvPr>
        </p:nvSpPr>
        <p:spPr>
          <a:xfrm>
            <a:off x="3596775" y="2997350"/>
            <a:ext cx="1507500" cy="2241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7" name="Google Shape;277;p33"/>
          <p:cNvSpPr txBox="1"/>
          <p:nvPr>
            <p:ph idx="18" type="subTitle"/>
          </p:nvPr>
        </p:nvSpPr>
        <p:spPr>
          <a:xfrm>
            <a:off x="3596675" y="1934500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idx="19" type="subTitle"/>
          </p:nvPr>
        </p:nvSpPr>
        <p:spPr>
          <a:xfrm>
            <a:off x="3596775" y="2618213"/>
            <a:ext cx="1507500" cy="357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79" name="Google Shape;279;p33"/>
          <p:cNvSpPr txBox="1"/>
          <p:nvPr>
            <p:ph idx="20" type="subTitle"/>
          </p:nvPr>
        </p:nvSpPr>
        <p:spPr>
          <a:xfrm>
            <a:off x="5297950" y="2885600"/>
            <a:ext cx="1350600" cy="288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 u="sng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0" name="Google Shape;280;p3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1" name="Google Shape;281;p33"/>
          <p:cNvSpPr txBox="1"/>
          <p:nvPr>
            <p:ph idx="21" type="subTitle"/>
          </p:nvPr>
        </p:nvSpPr>
        <p:spPr>
          <a:xfrm>
            <a:off x="5426775" y="2214775"/>
            <a:ext cx="1092900" cy="56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 with description">
  <p:cSld name="CUSTOM_19_1_1_1">
    <p:bg>
      <p:bgPr>
        <a:solidFill>
          <a:schemeClr val="accent5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4"/>
          <p:cNvSpPr/>
          <p:nvPr>
            <p:ph idx="2" type="pic"/>
          </p:nvPr>
        </p:nvSpPr>
        <p:spPr>
          <a:xfrm>
            <a:off x="2021325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4" name="Google Shape;284;p34"/>
          <p:cNvSpPr/>
          <p:nvPr>
            <p:ph idx="3" type="pic"/>
          </p:nvPr>
        </p:nvSpPr>
        <p:spPr>
          <a:xfrm>
            <a:off x="5444400" y="1854425"/>
            <a:ext cx="1679100" cy="3013800"/>
          </a:xfrm>
          <a:prstGeom prst="roundRect">
            <a:avLst>
              <a:gd fmla="val 13643" name="adj"/>
            </a:avLst>
          </a:prstGeom>
          <a:noFill/>
          <a:ln>
            <a:noFill/>
          </a:ln>
        </p:spPr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3700500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6" name="Google Shape;286;p34"/>
          <p:cNvSpPr txBox="1"/>
          <p:nvPr>
            <p:ph idx="4" type="body"/>
          </p:nvPr>
        </p:nvSpPr>
        <p:spPr>
          <a:xfrm>
            <a:off x="3700500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7" name="Google Shape;287;p34"/>
          <p:cNvSpPr txBox="1"/>
          <p:nvPr>
            <p:ph idx="5" type="subTitle"/>
          </p:nvPr>
        </p:nvSpPr>
        <p:spPr>
          <a:xfrm>
            <a:off x="7123575" y="3326350"/>
            <a:ext cx="1743900" cy="453600"/>
          </a:xfrm>
          <a:prstGeom prst="rect">
            <a:avLst/>
          </a:prstGeom>
        </p:spPr>
        <p:txBody>
          <a:bodyPr anchorCtr="0" anchor="b" bIns="0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mo"/>
              <a:buNone/>
              <a:defRPr sz="1000"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88" name="Google Shape;288;p34"/>
          <p:cNvSpPr txBox="1"/>
          <p:nvPr>
            <p:ph idx="6" type="body"/>
          </p:nvPr>
        </p:nvSpPr>
        <p:spPr>
          <a:xfrm>
            <a:off x="7123575" y="3850823"/>
            <a:ext cx="1743900" cy="95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indent="-228600" lvl="1" marL="914400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indent="-228600" lvl="2" marL="1371600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indent="-228600" lvl="3" marL="1828800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indent="-228600" lvl="4" marL="2286000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indent="-228600" lvl="5" marL="2743200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indent="-228600" lvl="6" marL="3200400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indent="-228600" lvl="7" marL="3657600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indent="-228600" lvl="8" marL="4114800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89" name="Google Shape;289;p34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4800">
                <a:latin typeface="Arimo SemiBold"/>
                <a:ea typeface="Arimo SemiBold"/>
                <a:cs typeface="Arimo SemiBold"/>
                <a:sym typeface="Arimo SemiBold"/>
              </a:defRPr>
            </a:lvl9pPr>
          </a:lstStyle>
          <a:p/>
        </p:txBody>
      </p:sp>
      <p:sp>
        <p:nvSpPr>
          <p:cNvPr id="290" name="Google Shape;290;p34"/>
          <p:cNvSpPr txBox="1"/>
          <p:nvPr>
            <p:ph idx="7" type="subTitle"/>
          </p:nvPr>
        </p:nvSpPr>
        <p:spPr>
          <a:xfrm>
            <a:off x="2775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1" name="Google Shape;291;p34"/>
          <p:cNvSpPr txBox="1"/>
          <p:nvPr>
            <p:ph idx="8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mo"/>
              <a:buNone/>
              <a:defRPr sz="800">
                <a:latin typeface="Arimo"/>
                <a:ea typeface="Arimo"/>
                <a:cs typeface="Arimo"/>
                <a:sym typeface="Arim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None/>
              <a:defRPr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292" name="Google Shape;292;p3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pPr indent="-4445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3" name="Google Shape;303;p3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09" name="Google Shape;309;p4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14" name="Google Shape;314;p4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15" name="Google Shape;315;p4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46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7" name="Google Shape;327;p46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8" name="Google Shape;328;p46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9" name="Google Shape;329;p46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7" name="Google Shape;337;p48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8" name="Google Shape;338;p48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9" name="Google Shape;339;p48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2" name="Google Shape;342;p49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3" name="Google Shape;343;p4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44" name="Google Shape;344;p49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5" name="Google Shape;345;p49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6" name="Google Shape;346;p49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47" name="Google Shape;347;p49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0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0" name="Google Shape;350;p50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1" name="Google Shape;351;p50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2" name="Google Shape;352;p50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54" name="Google Shape;354;p50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5" name="Google Shape;355;p50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6" name="Google Shape;356;p50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7" name="Google Shape;357;p50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0" name="Google Shape;360;p51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2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3" name="Google Shape;363;p52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4" name="Google Shape;364;p52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2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66" name="Google Shape;3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67" name="Google Shape;367;p52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8" name="Google Shape;368;p52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3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1" name="Google Shape;371;p53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3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3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4" name="Google Shape;374;p53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53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6" name="Google Shape;37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7" name="Google Shape;377;p53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8" name="Google Shape;378;p53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79" name="Google Shape;379;p53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4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4" name="Google Shape;384;p55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5" name="Google Shape;385;p55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55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55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55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55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0" name="Google Shape;390;p55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55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55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4850" y="285900"/>
            <a:ext cx="64239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84850" y="2001325"/>
            <a:ext cx="4088100" cy="2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○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■"/>
              <a:defRPr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75">
          <p15:clr>
            <a:srgbClr val="E46962"/>
          </p15:clr>
        </p15:guide>
        <p15:guide id="2" orient="horz" pos="3061">
          <p15:clr>
            <a:srgbClr val="E46962"/>
          </p15:clr>
        </p15:guide>
        <p15:guide id="3" orient="horz" pos="175">
          <p15:clr>
            <a:srgbClr val="E46962"/>
          </p15:clr>
        </p15:guide>
        <p15:guide id="4" pos="5585">
          <p15:clr>
            <a:srgbClr val="E46962"/>
          </p15:clr>
        </p15:guide>
        <p15:guide id="5" orient="horz" pos="1620">
          <p15:clr>
            <a:srgbClr val="E46962"/>
          </p15:clr>
        </p15:guide>
        <p15:guide id="6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idx="1" type="subTitle"/>
          </p:nvPr>
        </p:nvSpPr>
        <p:spPr>
          <a:xfrm>
            <a:off x="821004" y="4044275"/>
            <a:ext cx="58593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For demonstration purposes 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No confidential information is included in this document.</a:t>
            </a:r>
            <a:endParaRPr/>
          </a:p>
        </p:txBody>
      </p:sp>
      <p:sp>
        <p:nvSpPr>
          <p:cNvPr id="398" name="Google Shape;398;p56"/>
          <p:cNvSpPr txBox="1"/>
          <p:nvPr>
            <p:ph idx="2" type="subTitle"/>
          </p:nvPr>
        </p:nvSpPr>
        <p:spPr>
          <a:xfrm>
            <a:off x="80565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 Truong</a:t>
            </a:r>
            <a:endParaRPr/>
          </a:p>
        </p:txBody>
      </p:sp>
      <p:sp>
        <p:nvSpPr>
          <p:cNvPr id="399" name="Google Shape;399;p56"/>
          <p:cNvSpPr txBox="1"/>
          <p:nvPr>
            <p:ph idx="3" type="subTitle"/>
          </p:nvPr>
        </p:nvSpPr>
        <p:spPr>
          <a:xfrm>
            <a:off x="2679901" y="582750"/>
            <a:ext cx="17433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truongvh@uci.edu</a:t>
            </a:r>
            <a:endParaRPr/>
          </a:p>
        </p:txBody>
      </p:sp>
      <p:sp>
        <p:nvSpPr>
          <p:cNvPr id="400" name="Google Shape;400;p56"/>
          <p:cNvSpPr txBox="1"/>
          <p:nvPr>
            <p:ph idx="4" type="subTitle"/>
          </p:nvPr>
        </p:nvSpPr>
        <p:spPr>
          <a:xfrm>
            <a:off x="5270600" y="582750"/>
            <a:ext cx="41505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https://www.linkedin.com/in/van-truong-88041319a/</a:t>
            </a:r>
            <a:endParaRPr/>
          </a:p>
        </p:txBody>
      </p:sp>
      <p:sp>
        <p:nvSpPr>
          <p:cNvPr id="401" name="Google Shape;401;p56"/>
          <p:cNvSpPr txBox="1"/>
          <p:nvPr>
            <p:ph type="title"/>
          </p:nvPr>
        </p:nvSpPr>
        <p:spPr>
          <a:xfrm>
            <a:off x="795525" y="2323100"/>
            <a:ext cx="6463800" cy="1453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Quota</a:t>
            </a:r>
            <a:r>
              <a:rPr lang="en"/>
              <a:t> Retirement Amount (QRA) Automation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20266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7" name="Google Shape;527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37672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8" name="Google Shape;528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550790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pic>
        <p:nvPicPr>
          <p:cNvPr id="529" name="Google Shape;529;p65"/>
          <p:cNvPicPr preferRelativeResize="0"/>
          <p:nvPr/>
        </p:nvPicPr>
        <p:blipFill rotWithShape="1">
          <a:blip r:embed="rId3">
            <a:alphaModFix amt="10000"/>
          </a:blip>
          <a:srcRect b="13596" l="3713" r="77643" t="20941"/>
          <a:stretch/>
        </p:blipFill>
        <p:spPr>
          <a:xfrm>
            <a:off x="7248550" y="1591825"/>
            <a:ext cx="1618800" cy="3039600"/>
          </a:xfrm>
          <a:prstGeom prst="roundRect">
            <a:avLst>
              <a:gd fmla="val 10347" name="adj"/>
            </a:avLst>
          </a:prstGeom>
          <a:noFill/>
          <a:ln>
            <a:noFill/>
          </a:ln>
        </p:spPr>
      </p:pic>
      <p:sp>
        <p:nvSpPr>
          <p:cNvPr id="530" name="Google Shape;530;p65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concepts demonstrated</a:t>
            </a:r>
            <a:endParaRPr/>
          </a:p>
        </p:txBody>
      </p:sp>
      <p:sp>
        <p:nvSpPr>
          <p:cNvPr id="531" name="Google Shape;531;p65"/>
          <p:cNvSpPr/>
          <p:nvPr/>
        </p:nvSpPr>
        <p:spPr>
          <a:xfrm>
            <a:off x="21961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2" name="Google Shape;532;p65"/>
          <p:cNvSpPr/>
          <p:nvPr/>
        </p:nvSpPr>
        <p:spPr>
          <a:xfrm>
            <a:off x="39367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3" name="Google Shape;533;p65"/>
          <p:cNvSpPr/>
          <p:nvPr/>
        </p:nvSpPr>
        <p:spPr>
          <a:xfrm>
            <a:off x="567742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4" name="Google Shape;534;p65"/>
          <p:cNvSpPr/>
          <p:nvPr/>
        </p:nvSpPr>
        <p:spPr>
          <a:xfrm>
            <a:off x="7418075" y="1995575"/>
            <a:ext cx="514500" cy="514500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5" name="Google Shape;535;p65"/>
          <p:cNvSpPr/>
          <p:nvPr/>
        </p:nvSpPr>
        <p:spPr>
          <a:xfrm>
            <a:off x="22409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6" name="Google Shape;536;p65"/>
          <p:cNvSpPr/>
          <p:nvPr/>
        </p:nvSpPr>
        <p:spPr>
          <a:xfrm>
            <a:off x="39816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7" name="Google Shape;537;p65"/>
          <p:cNvSpPr/>
          <p:nvPr/>
        </p:nvSpPr>
        <p:spPr>
          <a:xfrm>
            <a:off x="572228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8" name="Google Shape;538;p65"/>
          <p:cNvSpPr/>
          <p:nvPr/>
        </p:nvSpPr>
        <p:spPr>
          <a:xfrm>
            <a:off x="7462934" y="2040434"/>
            <a:ext cx="424800" cy="42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4</a:t>
            </a:r>
            <a:endParaRPr sz="1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39" name="Google Shape;539;p65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65"/>
          <p:cNvSpPr txBox="1"/>
          <p:nvPr>
            <p:ph idx="3" type="body"/>
          </p:nvPr>
        </p:nvSpPr>
        <p:spPr>
          <a:xfrm>
            <a:off x="22669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Localized data and logic on a custom related object to avoid automation traffic on Opportunity.</a:t>
            </a:r>
            <a:endParaRPr/>
          </a:p>
        </p:txBody>
      </p:sp>
      <p:sp>
        <p:nvSpPr>
          <p:cNvPr id="541" name="Google Shape;541;p65"/>
          <p:cNvSpPr txBox="1"/>
          <p:nvPr>
            <p:ph idx="4" type="body"/>
          </p:nvPr>
        </p:nvSpPr>
        <p:spPr>
          <a:xfrm>
            <a:off x="40068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Subflows and node connections allows the reuse of common actions and reduces maintenances on duplicative elements on a complex piece of automation.</a:t>
            </a:r>
            <a:endParaRPr/>
          </a:p>
        </p:txBody>
      </p:sp>
      <p:sp>
        <p:nvSpPr>
          <p:cNvPr id="542" name="Google Shape;542;p65"/>
          <p:cNvSpPr txBox="1"/>
          <p:nvPr>
            <p:ph idx="5" type="body"/>
          </p:nvPr>
        </p:nvSpPr>
        <p:spPr>
          <a:xfrm>
            <a:off x="574820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Avoid</a:t>
            </a:r>
            <a:r>
              <a:rPr lang="en"/>
              <a:t> rollbacks on subscription creation, preventing QRA errors from affecting subscription billing.</a:t>
            </a:r>
            <a:endParaRPr/>
          </a:p>
        </p:txBody>
      </p:sp>
      <p:sp>
        <p:nvSpPr>
          <p:cNvPr id="543" name="Google Shape;543;p65"/>
          <p:cNvSpPr txBox="1"/>
          <p:nvPr>
            <p:ph idx="6" type="body"/>
          </p:nvPr>
        </p:nvSpPr>
        <p:spPr>
          <a:xfrm>
            <a:off x="7450750" y="3184400"/>
            <a:ext cx="1304700" cy="1297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Record filter criteria, Collection filtering, and Looping over Collections enabled complex product rules and calculations to be performed.</a:t>
            </a:r>
            <a:endParaRPr/>
          </a:p>
        </p:txBody>
      </p:sp>
      <p:sp>
        <p:nvSpPr>
          <p:cNvPr id="544" name="Google Shape;544;p65"/>
          <p:cNvSpPr txBox="1"/>
          <p:nvPr>
            <p:ph idx="7" type="subTitle"/>
          </p:nvPr>
        </p:nvSpPr>
        <p:spPr>
          <a:xfrm>
            <a:off x="22670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Automation Trigger control</a:t>
            </a:r>
            <a:endParaRPr/>
          </a:p>
        </p:txBody>
      </p:sp>
      <p:sp>
        <p:nvSpPr>
          <p:cNvPr id="545" name="Google Shape;545;p65"/>
          <p:cNvSpPr txBox="1"/>
          <p:nvPr>
            <p:ph idx="8" type="subTitle"/>
          </p:nvPr>
        </p:nvSpPr>
        <p:spPr>
          <a:xfrm>
            <a:off x="4006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Optimizing for </a:t>
            </a:r>
            <a:r>
              <a:rPr lang="en"/>
              <a:t>maintainability</a:t>
            </a:r>
            <a:endParaRPr/>
          </a:p>
        </p:txBody>
      </p:sp>
      <p:sp>
        <p:nvSpPr>
          <p:cNvPr id="546" name="Google Shape;546;p65"/>
          <p:cNvSpPr txBox="1"/>
          <p:nvPr>
            <p:ph idx="9" type="subTitle"/>
          </p:nvPr>
        </p:nvSpPr>
        <p:spPr>
          <a:xfrm>
            <a:off x="574750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Minimizing and localizing errors</a:t>
            </a:r>
            <a:endParaRPr/>
          </a:p>
        </p:txBody>
      </p:sp>
      <p:sp>
        <p:nvSpPr>
          <p:cNvPr id="547" name="Google Shape;547;p65"/>
          <p:cNvSpPr txBox="1"/>
          <p:nvPr>
            <p:ph idx="13" type="subTitle"/>
          </p:nvPr>
        </p:nvSpPr>
        <p:spPr>
          <a:xfrm>
            <a:off x="7488850" y="2419500"/>
            <a:ext cx="1304700" cy="555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Executing complexity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7"/>
          <p:cNvSpPr txBox="1"/>
          <p:nvPr>
            <p:ph type="title"/>
          </p:nvPr>
        </p:nvSpPr>
        <p:spPr>
          <a:xfrm>
            <a:off x="277500" y="416250"/>
            <a:ext cx="8589000" cy="8850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Level Overview</a:t>
            </a:r>
            <a:endParaRPr/>
          </a:p>
        </p:txBody>
      </p:sp>
      <p:cxnSp>
        <p:nvCxnSpPr>
          <p:cNvPr descr="A timeline stretching across several years. " id="407" name="Google Shape;407;p57"/>
          <p:cNvCxnSpPr/>
          <p:nvPr/>
        </p:nvCxnSpPr>
        <p:spPr>
          <a:xfrm>
            <a:off x="282300" y="2869750"/>
            <a:ext cx="857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oval"/>
            <a:tailEnd len="med" w="med" type="triangle"/>
          </a:ln>
        </p:spPr>
      </p:cxnSp>
      <p:sp>
        <p:nvSpPr>
          <p:cNvPr id="408" name="Google Shape;408;p57"/>
          <p:cNvSpPr txBox="1"/>
          <p:nvPr/>
        </p:nvSpPr>
        <p:spPr>
          <a:xfrm>
            <a:off x="28230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Deal is booked and won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Rep marks Opp as Closed Won and books products on a contract. Sales Analytics team wants to know how much quota was retired by this deal.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172327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Ready to calculated Quota Retirement Amount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QRA records are created and then awaits subscription data to finalize.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316422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 data settles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house final billing information and are the source of truth for how much revenue was won on a deal. Upon subscription generation, QRA calc is queued.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460520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The Hard Part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Each product category has it own formula and logic. For each product category, qualified subscriptions are inputted into formula calculations to determine the Quota Retirement Amount for said product category.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2" name="Google Shape;412;p57"/>
          <p:cNvSpPr txBox="1"/>
          <p:nvPr/>
        </p:nvSpPr>
        <p:spPr>
          <a:xfrm>
            <a:off x="6046150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Begin populating Opportunity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As each QRA finishes calculating, the corresponding Opportunity field for each product category will update and be aggregated in a total QRA field.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13" name="Google Shape;413;p57"/>
          <p:cNvSpPr txBox="1"/>
          <p:nvPr/>
        </p:nvSpPr>
        <p:spPr>
          <a:xfrm>
            <a:off x="7487125" y="3176350"/>
            <a:ext cx="1385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137150" spcFirstLastPara="1" rIns="1371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Data is ready for analysis</a:t>
            </a:r>
            <a:endParaRPr i="1"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QRA info is now 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available</a:t>
            </a:r>
            <a:r>
              <a:rPr lang="en" sz="7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on the Opportunity for Opp level reporting by users or integrations unable to look at custom objects.</a:t>
            </a:r>
            <a:endParaRPr sz="7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14" name="Google Shape;414;p57"/>
          <p:cNvCxnSpPr/>
          <p:nvPr/>
        </p:nvCxnSpPr>
        <p:spPr>
          <a:xfrm>
            <a:off x="9699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57"/>
          <p:cNvCxnSpPr/>
          <p:nvPr/>
        </p:nvCxnSpPr>
        <p:spPr>
          <a:xfrm>
            <a:off x="24100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" name="Google Shape;416;p57"/>
          <p:cNvCxnSpPr/>
          <p:nvPr/>
        </p:nvCxnSpPr>
        <p:spPr>
          <a:xfrm>
            <a:off x="38500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" name="Google Shape;417;p57"/>
          <p:cNvCxnSpPr/>
          <p:nvPr/>
        </p:nvCxnSpPr>
        <p:spPr>
          <a:xfrm>
            <a:off x="52901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8" name="Google Shape;418;p57"/>
          <p:cNvCxnSpPr/>
          <p:nvPr/>
        </p:nvCxnSpPr>
        <p:spPr>
          <a:xfrm>
            <a:off x="673019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9" name="Google Shape;419;p57"/>
          <p:cNvCxnSpPr/>
          <p:nvPr/>
        </p:nvCxnSpPr>
        <p:spPr>
          <a:xfrm>
            <a:off x="8170249" y="2419900"/>
            <a:ext cx="0" cy="421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0" name="Google Shape;420;p57"/>
          <p:cNvSpPr/>
          <p:nvPr/>
        </p:nvSpPr>
        <p:spPr>
          <a:xfrm>
            <a:off x="617424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Opp goes CW 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1" name="Google Shape;421;p57"/>
          <p:cNvSpPr/>
          <p:nvPr/>
        </p:nvSpPr>
        <p:spPr>
          <a:xfrm>
            <a:off x="2057474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Prep for QRA calc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2" name="Google Shape;422;p57"/>
          <p:cNvSpPr/>
          <p:nvPr/>
        </p:nvSpPr>
        <p:spPr>
          <a:xfrm>
            <a:off x="3367500" y="2175400"/>
            <a:ext cx="9618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Subscriptions generate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3" name="Google Shape;423;p57"/>
          <p:cNvSpPr/>
          <p:nvPr/>
        </p:nvSpPr>
        <p:spPr>
          <a:xfrm>
            <a:off x="4809238" y="2028050"/>
            <a:ext cx="961800" cy="421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Calculate product category QRA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4" name="Google Shape;424;p57"/>
          <p:cNvSpPr/>
          <p:nvPr/>
        </p:nvSpPr>
        <p:spPr>
          <a:xfrm>
            <a:off x="6325500" y="2175400"/>
            <a:ext cx="809400" cy="244500"/>
          </a:xfrm>
          <a:prstGeom prst="roundRect">
            <a:avLst>
              <a:gd fmla="val 50000" name="adj"/>
            </a:avLst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Aggregate QRA</a:t>
            </a:r>
            <a:endParaRPr sz="8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5" name="Google Shape;425;p57"/>
          <p:cNvSpPr/>
          <p:nvPr/>
        </p:nvSpPr>
        <p:spPr>
          <a:xfrm>
            <a:off x="7810849" y="2175400"/>
            <a:ext cx="718800" cy="2445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2"/>
                </a:solidFill>
                <a:latin typeface="Arimo"/>
                <a:ea typeface="Arimo"/>
                <a:cs typeface="Arimo"/>
                <a:sym typeface="Arimo"/>
              </a:rPr>
              <a:t>Done</a:t>
            </a:r>
            <a:endParaRPr sz="800">
              <a:solidFill>
                <a:schemeClr val="lt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6" name="Google Shape;426;p57"/>
          <p:cNvSpPr/>
          <p:nvPr/>
        </p:nvSpPr>
        <p:spPr>
          <a:xfrm>
            <a:off x="9399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7" name="Google Shape;427;p57"/>
          <p:cNvSpPr/>
          <p:nvPr/>
        </p:nvSpPr>
        <p:spPr>
          <a:xfrm>
            <a:off x="23800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8" name="Google Shape;428;p57"/>
          <p:cNvSpPr/>
          <p:nvPr/>
        </p:nvSpPr>
        <p:spPr>
          <a:xfrm>
            <a:off x="38200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29" name="Google Shape;429;p57"/>
          <p:cNvSpPr/>
          <p:nvPr/>
        </p:nvSpPr>
        <p:spPr>
          <a:xfrm>
            <a:off x="52601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0" name="Google Shape;430;p57"/>
          <p:cNvSpPr/>
          <p:nvPr/>
        </p:nvSpPr>
        <p:spPr>
          <a:xfrm>
            <a:off x="670019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1" name="Google Shape;431;p57"/>
          <p:cNvSpPr/>
          <p:nvPr/>
        </p:nvSpPr>
        <p:spPr>
          <a:xfrm>
            <a:off x="8140249" y="2841250"/>
            <a:ext cx="60000" cy="600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2" name="Google Shape;432;p57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8"/>
          <p:cNvSpPr/>
          <p:nvPr/>
        </p:nvSpPr>
        <p:spPr>
          <a:xfrm>
            <a:off x="6511500" y="798275"/>
            <a:ext cx="2313900" cy="7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Sales Analytics team wants to synced subscription data over to Clari, which could only source data from Opportunity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8" name="Google Shape;438;p58"/>
          <p:cNvSpPr/>
          <p:nvPr/>
        </p:nvSpPr>
        <p:spPr>
          <a:xfrm>
            <a:off x="6470400" y="1784349"/>
            <a:ext cx="2396100" cy="93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Each product category had their own formula for calculating quota retirement amount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6470400" y="2891475"/>
            <a:ext cx="2313900" cy="781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Opportunity could sell multiple subscriptions of the same product category</a:t>
            </a:r>
            <a:endParaRPr sz="1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40" name="Google Shape;440;p58"/>
          <p:cNvCxnSpPr/>
          <p:nvPr/>
        </p:nvCxnSpPr>
        <p:spPr>
          <a:xfrm>
            <a:off x="3524900" y="3916375"/>
            <a:ext cx="195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41" name="Google Shape;441;p58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2" name="Google Shape;442;p58" title="Screenshot 2025-08-14 at 1.17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25" y="387738"/>
            <a:ext cx="6032328" cy="39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58"/>
          <p:cNvSpPr/>
          <p:nvPr/>
        </p:nvSpPr>
        <p:spPr>
          <a:xfrm>
            <a:off x="60000" y="195000"/>
            <a:ext cx="6255000" cy="42825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/>
          <p:nvPr/>
        </p:nvSpPr>
        <p:spPr>
          <a:xfrm>
            <a:off x="49025" y="216125"/>
            <a:ext cx="9049200" cy="16602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49" name="Google Shape;449;p59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Child Object</a:t>
            </a:r>
            <a:endParaRPr/>
          </a:p>
        </p:txBody>
      </p:sp>
      <p:sp>
        <p:nvSpPr>
          <p:cNvPr id="450" name="Google Shape;450;p59"/>
          <p:cNvSpPr txBox="1"/>
          <p:nvPr>
            <p:ph idx="5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To keep complex and resource intensive automation off of closed won Opportunity, a related object was </a:t>
            </a:r>
            <a:r>
              <a:rPr lang="en"/>
              <a:t>leveraged</a:t>
            </a:r>
            <a:r>
              <a:rPr lang="en"/>
              <a:t> to house triggers and automation logic</a:t>
            </a:r>
            <a:endParaRPr/>
          </a:p>
        </p:txBody>
      </p:sp>
      <p:cxnSp>
        <p:nvCxnSpPr>
          <p:cNvPr id="451" name="Google Shape;451;p59"/>
          <p:cNvCxnSpPr/>
          <p:nvPr/>
        </p:nvCxnSpPr>
        <p:spPr>
          <a:xfrm rot="10800000">
            <a:off x="2248325" y="3261300"/>
            <a:ext cx="1639200" cy="13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sp>
        <p:nvSpPr>
          <p:cNvPr id="452" name="Google Shape;452;p59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59" title="Screenshot 2025-08-14 at 1.20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25" y="227300"/>
            <a:ext cx="8877350" cy="1503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54" name="Google Shape;454;p59"/>
          <p:cNvCxnSpPr/>
          <p:nvPr/>
        </p:nvCxnSpPr>
        <p:spPr>
          <a:xfrm>
            <a:off x="1368100" y="1928825"/>
            <a:ext cx="15000" cy="109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med" w="med" type="oval"/>
          </a:ln>
        </p:spPr>
      </p:cxnSp>
      <p:pic>
        <p:nvPicPr>
          <p:cNvPr id="455" name="Google Shape;455;p59" title="Screenshot 2025-08-14 at 1.21.0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0700" y="2181125"/>
            <a:ext cx="4646516" cy="256877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9"/>
          <p:cNvSpPr/>
          <p:nvPr/>
        </p:nvSpPr>
        <p:spPr>
          <a:xfrm>
            <a:off x="3917450" y="2181113"/>
            <a:ext cx="5091000" cy="28041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60" title="Screenshot 2025-08-14 at 8.54.5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9075" y="2530675"/>
            <a:ext cx="5674925" cy="2612826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60"/>
          <p:cNvSpPr txBox="1"/>
          <p:nvPr>
            <p:ph type="title"/>
          </p:nvPr>
        </p:nvSpPr>
        <p:spPr>
          <a:xfrm>
            <a:off x="277500" y="2344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 Triggers - 1 Subflow</a:t>
            </a:r>
            <a:endParaRPr/>
          </a:p>
        </p:txBody>
      </p:sp>
      <p:sp>
        <p:nvSpPr>
          <p:cNvPr id="463" name="Google Shape;463;p60"/>
          <p:cNvSpPr txBox="1"/>
          <p:nvPr>
            <p:ph idx="2" type="title"/>
          </p:nvPr>
        </p:nvSpPr>
        <p:spPr>
          <a:xfrm>
            <a:off x="277500" y="3422542"/>
            <a:ext cx="2820600" cy="10236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QRA calculation could be triggered either by Opp going CW or on demand by for a recalculaton. 95% of the logic was the same with both trigger so creating a subflow with different triggers was utilized to reduce flow management.</a:t>
            </a:r>
            <a:endParaRPr/>
          </a:p>
        </p:txBody>
      </p:sp>
      <p:sp>
        <p:nvSpPr>
          <p:cNvPr id="464" name="Google Shape;464;p60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5" name="Google Shape;465;p60" title="Screenshot 2025-08-14 at 8.54.21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900" y="32400"/>
            <a:ext cx="5849376" cy="2697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1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1" name="Google Shape;471;p61" title="Screenshot 2025-08-14 at 8.58.27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63" r="8955" t="0"/>
          <a:stretch/>
        </p:blipFill>
        <p:spPr>
          <a:xfrm>
            <a:off x="645000" y="344250"/>
            <a:ext cx="7920001" cy="44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61"/>
          <p:cNvSpPr/>
          <p:nvPr/>
        </p:nvSpPr>
        <p:spPr>
          <a:xfrm>
            <a:off x="5902500" y="922500"/>
            <a:ext cx="2482500" cy="115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A schedule path was utilized upon subscription creation to avoid any row lock or automation error rolling back subscription creation.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73" name="Google Shape;473;p61"/>
          <p:cNvSpPr/>
          <p:nvPr/>
        </p:nvSpPr>
        <p:spPr>
          <a:xfrm>
            <a:off x="879900" y="3534900"/>
            <a:ext cx="2482500" cy="1155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Trigger Conditions ensured only subscriptions for qualifying product category entered the flow and Update Record filter criteria prevents incorrect QRA from being queued. </a:t>
            </a:r>
            <a:endParaRPr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62" title="Screenshot 2025-08-14 at 8.59.54 AM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8935" r="8935" t="0"/>
          <a:stretch/>
        </p:blipFill>
        <p:spPr>
          <a:xfrm>
            <a:off x="0" y="0"/>
            <a:ext cx="9144005" cy="5143498"/>
          </a:xfrm>
          <a:prstGeom prst="rect">
            <a:avLst/>
          </a:prstGeom>
        </p:spPr>
      </p:pic>
      <p:sp>
        <p:nvSpPr>
          <p:cNvPr id="479" name="Google Shape;479;p62"/>
          <p:cNvSpPr txBox="1"/>
          <p:nvPr>
            <p:ph idx="3" type="subTitle"/>
          </p:nvPr>
        </p:nvSpPr>
        <p:spPr>
          <a:xfrm>
            <a:off x="7236300" y="278858"/>
            <a:ext cx="1630200" cy="13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Date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480" name="Google Shape;480;p62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81" name="Google Shape;481;p62"/>
          <p:cNvCxnSpPr/>
          <p:nvPr/>
        </p:nvCxnSpPr>
        <p:spPr>
          <a:xfrm>
            <a:off x="3371550" y="3562200"/>
            <a:ext cx="21072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82" name="Google Shape;482;p62"/>
          <p:cNvSpPr/>
          <p:nvPr/>
        </p:nvSpPr>
        <p:spPr>
          <a:xfrm>
            <a:off x="217500" y="2388025"/>
            <a:ext cx="2482500" cy="24720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Each product category has it own formula and logic.</a:t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Arimo"/>
                <a:ea typeface="Arimo"/>
                <a:cs typeface="Arimo"/>
                <a:sym typeface="Arimo"/>
              </a:rPr>
              <a:t>For each product category, qualified subscriptions are inputted into formula calculations to determine the Quota Retirement Amount for said product category.</a:t>
            </a:r>
            <a:endParaRPr sz="12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7" name="Google Shape;487;p63" title="Screenshot 2025-08-14 at 9.05.2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6663" y="2882400"/>
            <a:ext cx="3758000" cy="2261099"/>
          </a:xfrm>
          <a:prstGeom prst="rect">
            <a:avLst/>
          </a:prstGeom>
          <a:noFill/>
          <a:ln>
            <a:noFill/>
          </a:ln>
        </p:spPr>
      </p:pic>
      <p:sp>
        <p:nvSpPr>
          <p:cNvPr id="488" name="Google Shape;488;p63"/>
          <p:cNvSpPr/>
          <p:nvPr/>
        </p:nvSpPr>
        <p:spPr>
          <a:xfrm>
            <a:off x="4597500" y="60000"/>
            <a:ext cx="3998700" cy="25503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489" name="Google Shape;489;p63"/>
          <p:cNvSpPr txBox="1"/>
          <p:nvPr>
            <p:ph type="title"/>
          </p:nvPr>
        </p:nvSpPr>
        <p:spPr>
          <a:xfrm>
            <a:off x="384275" y="416250"/>
            <a:ext cx="2820600" cy="1023600"/>
          </a:xfrm>
          <a:prstGeom prst="rect">
            <a:avLst/>
          </a:prstGeom>
        </p:spPr>
        <p:txBody>
          <a:bodyPr anchorCtr="0" anchor="b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QRA Calculation Example</a:t>
            </a:r>
            <a:endParaRPr/>
          </a:p>
        </p:txBody>
      </p:sp>
      <p:sp>
        <p:nvSpPr>
          <p:cNvPr id="490" name="Google Shape;490;p63"/>
          <p:cNvSpPr txBox="1"/>
          <p:nvPr>
            <p:ph idx="5" type="title"/>
          </p:nvPr>
        </p:nvSpPr>
        <p:spPr>
          <a:xfrm>
            <a:off x="384275" y="1494549"/>
            <a:ext cx="2820600" cy="17079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Credit subscriptions can be either one time or recurring. Depending on their type, we would calculate their annualized values differently.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Each credit subscription needs to be evaluated </a:t>
            </a:r>
            <a:r>
              <a:rPr lang="en"/>
              <a:t>individually</a:t>
            </a:r>
            <a:r>
              <a:rPr lang="en"/>
              <a:t> and then passed </a:t>
            </a:r>
            <a:r>
              <a:rPr lang="en"/>
              <a:t>through</a:t>
            </a:r>
            <a:r>
              <a:rPr lang="en"/>
              <a:t> the corresponding formula, then aggregated to list a single total Quota Retirement Amount for Credit subscriptions.</a:t>
            </a:r>
            <a:endParaRPr/>
          </a:p>
        </p:txBody>
      </p:sp>
      <p:cxnSp>
        <p:nvCxnSpPr>
          <p:cNvPr id="491" name="Google Shape;491;p63"/>
          <p:cNvCxnSpPr/>
          <p:nvPr/>
        </p:nvCxnSpPr>
        <p:spPr>
          <a:xfrm flipH="1">
            <a:off x="3277800" y="1987500"/>
            <a:ext cx="1319700" cy="6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492" name="Google Shape;492;p63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3" name="Google Shape;493;p63" title="Screenshot 2025-08-14 at 9.04.55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2400" y="193647"/>
            <a:ext cx="3806525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63"/>
          <p:cNvSpPr/>
          <p:nvPr/>
        </p:nvSpPr>
        <p:spPr>
          <a:xfrm>
            <a:off x="4656600" y="2824200"/>
            <a:ext cx="3998700" cy="2261100"/>
          </a:xfrm>
          <a:prstGeom prst="roundRect">
            <a:avLst>
              <a:gd fmla="val 8677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cxnSp>
        <p:nvCxnSpPr>
          <p:cNvPr id="495" name="Google Shape;495;p63"/>
          <p:cNvCxnSpPr>
            <a:stCxn id="494" idx="1"/>
            <a:endCxn id="490" idx="2"/>
          </p:cNvCxnSpPr>
          <p:nvPr/>
        </p:nvCxnSpPr>
        <p:spPr>
          <a:xfrm rot="10800000">
            <a:off x="1794600" y="3202350"/>
            <a:ext cx="2862000" cy="752400"/>
          </a:xfrm>
          <a:prstGeom prst="bentConnector2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4"/>
          <p:cNvSpPr/>
          <p:nvPr/>
        </p:nvSpPr>
        <p:spPr>
          <a:xfrm>
            <a:off x="45000" y="697500"/>
            <a:ext cx="4560000" cy="3457800"/>
          </a:xfrm>
          <a:prstGeom prst="roundRect">
            <a:avLst>
              <a:gd fmla="val 13193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1" name="Google Shape;501;p64"/>
          <p:cNvSpPr/>
          <p:nvPr/>
        </p:nvSpPr>
        <p:spPr>
          <a:xfrm>
            <a:off x="6086300" y="256300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2" name="Google Shape;502;p64"/>
          <p:cNvSpPr/>
          <p:nvPr/>
        </p:nvSpPr>
        <p:spPr>
          <a:xfrm>
            <a:off x="4644850" y="1673138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3" name="Google Shape;503;p64"/>
          <p:cNvSpPr/>
          <p:nvPr/>
        </p:nvSpPr>
        <p:spPr>
          <a:xfrm>
            <a:off x="5576500" y="2786913"/>
            <a:ext cx="3057600" cy="1056300"/>
          </a:xfrm>
          <a:prstGeom prst="roundRect">
            <a:avLst>
              <a:gd fmla="val 14571" name="adj"/>
            </a:avLst>
          </a:prstGeom>
          <a:solidFill>
            <a:schemeClr val="lt2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875" spcFirstLastPara="1" rIns="18287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04" name="Google Shape;504;p64"/>
          <p:cNvSpPr txBox="1"/>
          <p:nvPr>
            <p:ph type="title"/>
          </p:nvPr>
        </p:nvSpPr>
        <p:spPr>
          <a:xfrm>
            <a:off x="277500" y="104750"/>
            <a:ext cx="8589000" cy="626700"/>
          </a:xfrm>
          <a:prstGeom prst="rect">
            <a:avLst/>
          </a:prstGeom>
        </p:spPr>
        <p:txBody>
          <a:bodyPr anchorCtr="0" anchor="t" bIns="0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Consolidating Elements</a:t>
            </a:r>
            <a:endParaRPr/>
          </a:p>
        </p:txBody>
      </p:sp>
      <p:sp>
        <p:nvSpPr>
          <p:cNvPr id="505" name="Google Shape;505;p64"/>
          <p:cNvSpPr txBox="1"/>
          <p:nvPr>
            <p:ph idx="12" type="sldNum"/>
          </p:nvPr>
        </p:nvSpPr>
        <p:spPr>
          <a:xfrm>
            <a:off x="8208648" y="4749900"/>
            <a:ext cx="657900" cy="1920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Arimo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6" name="Google Shape;506;p64"/>
          <p:cNvSpPr txBox="1"/>
          <p:nvPr>
            <p:ph idx="7" type="title"/>
          </p:nvPr>
        </p:nvSpPr>
        <p:spPr>
          <a:xfrm>
            <a:off x="6311200" y="496450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outcomes</a:t>
            </a:r>
            <a:endParaRPr/>
          </a:p>
        </p:txBody>
      </p:sp>
      <p:sp>
        <p:nvSpPr>
          <p:cNvPr id="507" name="Google Shape;507;p64"/>
          <p:cNvSpPr txBox="1"/>
          <p:nvPr>
            <p:ph idx="8" type="title"/>
          </p:nvPr>
        </p:nvSpPr>
        <p:spPr>
          <a:xfrm>
            <a:off x="6311200" y="765700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each product category has it own formula, they still shared common outcomes </a:t>
            </a:r>
            <a:r>
              <a:rPr lang="en"/>
              <a:t>such as unqualified</a:t>
            </a:r>
            <a:endParaRPr/>
          </a:p>
        </p:txBody>
      </p:sp>
      <p:sp>
        <p:nvSpPr>
          <p:cNvPr id="508" name="Google Shape;508;p64"/>
          <p:cNvSpPr txBox="1"/>
          <p:nvPr>
            <p:ph idx="9" type="title"/>
          </p:nvPr>
        </p:nvSpPr>
        <p:spPr>
          <a:xfrm>
            <a:off x="4869750" y="1913287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variables</a:t>
            </a:r>
            <a:endParaRPr/>
          </a:p>
        </p:txBody>
      </p:sp>
      <p:sp>
        <p:nvSpPr>
          <p:cNvPr id="509" name="Google Shape;509;p64"/>
          <p:cNvSpPr txBox="1"/>
          <p:nvPr>
            <p:ph idx="13" type="title"/>
          </p:nvPr>
        </p:nvSpPr>
        <p:spPr>
          <a:xfrm>
            <a:off x="4869750" y="2182538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outcomes have common variables that could be shared between each product category</a:t>
            </a:r>
            <a:endParaRPr/>
          </a:p>
        </p:txBody>
      </p:sp>
      <p:sp>
        <p:nvSpPr>
          <p:cNvPr id="510" name="Google Shape;510;p64"/>
          <p:cNvSpPr txBox="1"/>
          <p:nvPr>
            <p:ph idx="14" type="title"/>
          </p:nvPr>
        </p:nvSpPr>
        <p:spPr>
          <a:xfrm>
            <a:off x="5801500" y="3001350"/>
            <a:ext cx="2477400" cy="23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Action</a:t>
            </a:r>
            <a:endParaRPr/>
          </a:p>
        </p:txBody>
      </p:sp>
      <p:sp>
        <p:nvSpPr>
          <p:cNvPr id="511" name="Google Shape;511;p64"/>
          <p:cNvSpPr txBox="1"/>
          <p:nvPr>
            <p:ph idx="15" type="title"/>
          </p:nvPr>
        </p:nvSpPr>
        <p:spPr>
          <a:xfrm>
            <a:off x="5801500" y="3270600"/>
            <a:ext cx="2832600" cy="525600"/>
          </a:xfrm>
          <a:prstGeom prst="rect">
            <a:avLst/>
          </a:prstGeom>
        </p:spPr>
        <p:txBody>
          <a:bodyPr anchorCtr="0" anchor="t" bIns="182875" lIns="0" spcFirstLastPara="1" rIns="1828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Instead of duplicating and configuring an Update Record element for each product category, routing a connection to a common Update Record avoids </a:t>
            </a:r>
            <a:r>
              <a:rPr lang="en"/>
              <a:t>additional</a:t>
            </a:r>
            <a:r>
              <a:rPr lang="en"/>
              <a:t> overhead.</a:t>
            </a:r>
            <a:endParaRPr/>
          </a:p>
        </p:txBody>
      </p:sp>
      <p:sp>
        <p:nvSpPr>
          <p:cNvPr id="512" name="Google Shape;512;p64"/>
          <p:cNvSpPr/>
          <p:nvPr/>
        </p:nvSpPr>
        <p:spPr>
          <a:xfrm>
            <a:off x="8716334" y="332492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3" name="Google Shape;513;p64"/>
          <p:cNvSpPr/>
          <p:nvPr/>
        </p:nvSpPr>
        <p:spPr>
          <a:xfrm>
            <a:off x="8742389" y="358548"/>
            <a:ext cx="246600" cy="2466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1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4" name="Google Shape;514;p64"/>
          <p:cNvSpPr/>
          <p:nvPr/>
        </p:nvSpPr>
        <p:spPr>
          <a:xfrm>
            <a:off x="7327384" y="1749330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5" name="Google Shape;515;p64"/>
          <p:cNvSpPr/>
          <p:nvPr/>
        </p:nvSpPr>
        <p:spPr>
          <a:xfrm>
            <a:off x="7353439" y="1775385"/>
            <a:ext cx="246600" cy="24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2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6" name="Google Shape;516;p64"/>
          <p:cNvSpPr/>
          <p:nvPr/>
        </p:nvSpPr>
        <p:spPr>
          <a:xfrm>
            <a:off x="8259009" y="2848192"/>
            <a:ext cx="298800" cy="298800"/>
          </a:xfrm>
          <a:prstGeom prst="ellipse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17" name="Google Shape;517;p64"/>
          <p:cNvSpPr/>
          <p:nvPr/>
        </p:nvSpPr>
        <p:spPr>
          <a:xfrm>
            <a:off x="8285064" y="2874248"/>
            <a:ext cx="246600" cy="246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3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18" name="Google Shape;518;p64" title="connect 1.pn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955" r="6963" t="0"/>
          <a:stretch/>
        </p:blipFill>
        <p:spPr>
          <a:xfrm>
            <a:off x="4695551" y="256300"/>
            <a:ext cx="1247700" cy="10563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19" name="Google Shape;519;p64" title="connect 3.png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0" l="4259" r="5299" t="0"/>
          <a:stretch/>
        </p:blipFill>
        <p:spPr>
          <a:xfrm>
            <a:off x="6175750" y="3949075"/>
            <a:ext cx="1965000" cy="10563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0" name="Google Shape;520;p64" title="connect 2.png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0" l="370" r="-370" t="0"/>
          <a:stretch/>
        </p:blipFill>
        <p:spPr>
          <a:xfrm>
            <a:off x="7742300" y="1673087"/>
            <a:ext cx="1401600" cy="1008000"/>
          </a:xfrm>
          <a:prstGeom prst="roundRect">
            <a:avLst>
              <a:gd fmla="val 16667" name="adj"/>
            </a:avLst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521" name="Google Shape;521;p64" title="connect 4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075" y="939209"/>
            <a:ext cx="4341351" cy="30669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duct demo | Human focus">
  <a:themeElements>
    <a:clrScheme name="Simple Light">
      <a:dk1>
        <a:srgbClr val="3C4043"/>
      </a:dk1>
      <a:lt1>
        <a:srgbClr val="000000"/>
      </a:lt1>
      <a:dk2>
        <a:srgbClr val="F4F4F4"/>
      </a:dk2>
      <a:lt2>
        <a:srgbClr val="FFFFFF"/>
      </a:lt2>
      <a:accent1>
        <a:srgbClr val="FDD198"/>
      </a:accent1>
      <a:accent2>
        <a:srgbClr val="F4F4F4"/>
      </a:accent2>
      <a:accent3>
        <a:srgbClr val="B7B7B7"/>
      </a:accent3>
      <a:accent4>
        <a:srgbClr val="FFA767"/>
      </a:accent4>
      <a:accent5>
        <a:srgbClr val="FFF2DC"/>
      </a:accent5>
      <a:accent6>
        <a:srgbClr val="F0C894"/>
      </a:accent6>
      <a:hlink>
        <a:srgbClr val="CAA9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