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  <p:sldId id="266" r:id="rId12"/>
    <p:sldId id="268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배달의민족 한나체 Pro" panose="020B0600000101010101" pitchFamily="50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61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96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8F16-62E1-4C2D-A8A5-6C2607A1B397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D004-C8CC-40C5-A331-CEE76D509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43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8F16-62E1-4C2D-A8A5-6C2607A1B397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D004-C8CC-40C5-A331-CEE76D509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7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8F16-62E1-4C2D-A8A5-6C2607A1B397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D004-C8CC-40C5-A331-CEE76D509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07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8F16-62E1-4C2D-A8A5-6C2607A1B397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D004-C8CC-40C5-A331-CEE76D509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34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8F16-62E1-4C2D-A8A5-6C2607A1B397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D004-C8CC-40C5-A331-CEE76D509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74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8F16-62E1-4C2D-A8A5-6C2607A1B397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D004-C8CC-40C5-A331-CEE76D509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3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8F16-62E1-4C2D-A8A5-6C2607A1B397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D004-C8CC-40C5-A331-CEE76D509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47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8F16-62E1-4C2D-A8A5-6C2607A1B397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D004-C8CC-40C5-A331-CEE76D509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8F16-62E1-4C2D-A8A5-6C2607A1B397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D004-C8CC-40C5-A331-CEE76D509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6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8F16-62E1-4C2D-A8A5-6C2607A1B397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D004-C8CC-40C5-A331-CEE76D509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92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8F16-62E1-4C2D-A8A5-6C2607A1B397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D004-C8CC-40C5-A331-CEE76D509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5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48F16-62E1-4C2D-A8A5-6C2607A1B397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D004-C8CC-40C5-A331-CEE76D509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4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2341" y="1817649"/>
            <a:ext cx="657423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4-5 SVM</a:t>
            </a:r>
          </a:p>
          <a:p>
            <a:r>
              <a:rPr lang="en-US" altLang="ko-KR" sz="45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4-6 </a:t>
            </a:r>
            <a:r>
              <a:rPr lang="ko-KR" altLang="en-US" sz="45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랜덤 </a:t>
            </a:r>
            <a:r>
              <a:rPr lang="ko-KR" altLang="en-US" sz="45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포레스트</a:t>
            </a:r>
            <a:endParaRPr lang="en-US" altLang="ko-KR" sz="45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45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4-7 </a:t>
            </a:r>
            <a:r>
              <a:rPr lang="ko-KR" altLang="en-US" sz="45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데이터를 검증하는 방법</a:t>
            </a:r>
            <a:endParaRPr lang="en-US" altLang="ko-KR" sz="45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4586" y="5263376"/>
            <a:ext cx="1538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홍진</a:t>
            </a:r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18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AlB_E0YeNEHsuoxbvKAjuj3MVhAciX2nE5TDMKJ91v2RBNG5FSTZ3UD_KRdL9TKytDkaVHiVbM5eE8Gku5ZA0VUt2UdsgS2EIGDxBVDRYZCBeI_8Lf94uYoms9Xmt22a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398" y="1929161"/>
            <a:ext cx="7720491" cy="428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9142" y="390292"/>
            <a:ext cx="70252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4-5 SVM, 4-6 Random Forest </a:t>
            </a:r>
            <a:endParaRPr lang="ko-KR" altLang="en-US" sz="3500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0585" y="1226635"/>
            <a:ext cx="42486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Scikit</a:t>
            </a:r>
            <a:r>
              <a:rPr lang="en-US" altLang="ko-KR" sz="3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-learn Algorithms</a:t>
            </a:r>
            <a:endParaRPr lang="en-US" altLang="ko-KR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05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8126" y="2158071"/>
            <a:ext cx="81317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특정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데이터를 </a:t>
            </a:r>
            <a:r>
              <a:rPr lang="ko-KR" altLang="en-US" sz="4000" dirty="0" smtClean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훈련 전용 데이터</a:t>
            </a:r>
            <a:r>
              <a:rPr lang="ko-KR" altLang="en-US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와 </a:t>
            </a:r>
            <a:r>
              <a:rPr lang="ko-KR" altLang="en-US" sz="4000" dirty="0" smtClean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테스트 전용 데이터</a:t>
            </a:r>
            <a:r>
              <a:rPr lang="ko-KR" altLang="en-US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 분할</a:t>
            </a:r>
            <a:endParaRPr lang="en-US" altLang="ko-KR" sz="40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sz="40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4000" dirty="0" smtClean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훈련 데이터</a:t>
            </a:r>
            <a:r>
              <a:rPr lang="ko-KR" altLang="en-US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활용해 </a:t>
            </a:r>
            <a:r>
              <a:rPr lang="ko-KR" altLang="en-US" sz="4000" dirty="0" smtClean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학습</a:t>
            </a:r>
            <a:r>
              <a:rPr lang="ko-KR" altLang="en-US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하고</a:t>
            </a:r>
            <a:r>
              <a:rPr lang="en-US" altLang="ko-KR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4000" dirty="0" smtClean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테스트 데이터</a:t>
            </a:r>
            <a:r>
              <a:rPr lang="ko-KR" altLang="en-US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 </a:t>
            </a:r>
            <a:r>
              <a:rPr lang="ko-KR" altLang="en-US" sz="4000" dirty="0" smtClean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테스트</a:t>
            </a:r>
            <a:r>
              <a:rPr lang="ko-KR" altLang="en-US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해서 학습의 타당성을 검증하는 방법</a:t>
            </a:r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142" y="390292"/>
            <a:ext cx="70252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4-7 </a:t>
            </a:r>
            <a:r>
              <a:rPr lang="ko-KR" altLang="en-US" sz="3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데이터를 검증하는 방법</a:t>
            </a:r>
            <a:r>
              <a:rPr lang="en-US" altLang="ko-KR" sz="3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endParaRPr lang="ko-KR" altLang="en-US" sz="3500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0585" y="1226635"/>
            <a:ext cx="3200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Cross Validation?</a:t>
            </a:r>
            <a:endParaRPr lang="en-US" altLang="ko-KR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153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3882" y="2671026"/>
            <a:ext cx="7841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K-fold cross validation</a:t>
            </a:r>
            <a:r>
              <a:rPr lang="ko-KR" altLang="en-US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이용하여 </a:t>
            </a:r>
            <a:r>
              <a:rPr lang="en-US" altLang="ko-KR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K</a:t>
            </a:r>
            <a:r>
              <a:rPr lang="ko-KR" altLang="en-US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번의 </a:t>
            </a:r>
            <a:r>
              <a:rPr lang="ko-KR" altLang="en-US" sz="40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정답률의</a:t>
            </a:r>
            <a:r>
              <a:rPr lang="ko-KR" altLang="en-US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평균을 구할 수 있으므로 더욱 </a:t>
            </a:r>
            <a:r>
              <a:rPr lang="ko-KR" altLang="en-US" sz="4000" dirty="0" err="1" smtClean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신뢰성있는</a:t>
            </a:r>
            <a:r>
              <a:rPr lang="ko-KR" altLang="en-US" sz="4000" dirty="0" smtClean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결과값</a:t>
            </a:r>
            <a:r>
              <a:rPr lang="ko-KR" altLang="en-US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 된다</a:t>
            </a:r>
            <a:r>
              <a:rPr lang="en-US" altLang="ko-KR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142" y="390292"/>
            <a:ext cx="70252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4-7 </a:t>
            </a:r>
            <a:r>
              <a:rPr lang="ko-KR" altLang="en-US" sz="3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데이터를 검증하는 방법</a:t>
            </a:r>
            <a:r>
              <a:rPr lang="en-US" altLang="ko-KR" sz="3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endParaRPr lang="ko-KR" altLang="en-US" sz="3500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0585" y="1226635"/>
            <a:ext cx="3200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Cross Validation?</a:t>
            </a:r>
            <a:endParaRPr lang="en-US" altLang="ko-KR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89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8468" y="2849446"/>
            <a:ext cx="10640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어떤 매개변수가 적절한지 자동으로 조사해주는 방법</a:t>
            </a:r>
            <a:endParaRPr lang="en-US" altLang="ko-KR" sz="40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-&gt; </a:t>
            </a:r>
            <a:r>
              <a:rPr lang="ko-KR" altLang="en-US" sz="4000" dirty="0" smtClean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매개변수 튜닝</a:t>
            </a:r>
            <a:endParaRPr lang="ko-KR" altLang="en-US" sz="40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142" y="390292"/>
            <a:ext cx="70252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4-7 </a:t>
            </a:r>
            <a:r>
              <a:rPr lang="ko-KR" altLang="en-US" sz="3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데이터를 검증하는 방법</a:t>
            </a:r>
            <a:r>
              <a:rPr lang="en-US" altLang="ko-KR" sz="3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endParaRPr lang="ko-KR" altLang="en-US" sz="3500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0585" y="1226635"/>
            <a:ext cx="3200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Grid Search?</a:t>
            </a:r>
            <a:endParaRPr lang="en-US" altLang="ko-KR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233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48" y="1637061"/>
            <a:ext cx="9845641" cy="3879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9142" y="390292"/>
            <a:ext cx="70252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Example</a:t>
            </a:r>
            <a:endParaRPr lang="ko-KR" altLang="en-US" sz="3500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721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117" y="1374349"/>
            <a:ext cx="7742238" cy="44766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142" y="390292"/>
            <a:ext cx="70252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Example</a:t>
            </a:r>
            <a:endParaRPr lang="ko-KR" altLang="en-US" sz="3500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732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303" y="1601672"/>
            <a:ext cx="8801100" cy="4248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9142" y="390292"/>
            <a:ext cx="70252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Example</a:t>
            </a:r>
            <a:endParaRPr lang="ko-KR" altLang="en-US" sz="3500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086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565962"/>
              </p:ext>
            </p:extLst>
          </p:nvPr>
        </p:nvGraphicFramePr>
        <p:xfrm>
          <a:off x="5108574" y="2860674"/>
          <a:ext cx="181456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포장기 셸 개체" showAsIcon="1" r:id="rId3" imgW="1169640" imgH="685440" progId="Package">
                  <p:embed/>
                </p:oleObj>
              </mc:Choice>
              <mc:Fallback>
                <p:oleObj name="포장기 셸 개체" showAsIcon="1" r:id="rId3" imgW="116964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8574" y="2860674"/>
                        <a:ext cx="1814565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9142" y="390292"/>
            <a:ext cx="70252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Example</a:t>
            </a:r>
            <a:endParaRPr lang="ko-KR" altLang="en-US" sz="3500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75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142" y="390292"/>
            <a:ext cx="70252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4-5 SVM, 4-6 Random Forest </a:t>
            </a:r>
            <a:endParaRPr lang="ko-KR" altLang="en-US" sz="3500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586" y="1226635"/>
            <a:ext cx="1929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SVM</a:t>
            </a:r>
            <a:r>
              <a:rPr lang="ko-KR" altLang="en-US" sz="3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이란</a:t>
            </a:r>
            <a:r>
              <a:rPr lang="en-US" altLang="ko-KR" sz="3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3493" y="2854713"/>
            <a:ext cx="6556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Support Vector Machine</a:t>
            </a:r>
            <a:r>
              <a:rPr lang="ko-KR" altLang="en-US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으로 </a:t>
            </a:r>
            <a:r>
              <a:rPr lang="ko-KR" altLang="en-US" sz="4000" dirty="0" err="1" smtClean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머신러닝</a:t>
            </a:r>
            <a:r>
              <a:rPr lang="ko-KR" altLang="en-US" sz="4000" dirty="0" smtClean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방법 </a:t>
            </a:r>
            <a:r>
              <a:rPr lang="ko-KR" altLang="en-US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중 하나이다</a:t>
            </a:r>
            <a:r>
              <a:rPr lang="en-US" altLang="ko-KR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251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19454" y="2843560"/>
            <a:ext cx="8251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</a:t>
            </a:r>
            <a:r>
              <a:rPr lang="ko-KR" altLang="en-US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와 </a:t>
            </a:r>
            <a:r>
              <a:rPr lang="en-US" altLang="ko-KR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r>
              <a:rPr lang="ko-KR" altLang="en-US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라는</a:t>
            </a:r>
            <a:r>
              <a:rPr lang="en-US" altLang="ko-KR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두 가지 패턴이 있을 때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</a:t>
            </a:r>
            <a:r>
              <a:rPr lang="ko-KR" altLang="en-US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와 </a:t>
            </a:r>
            <a:r>
              <a:rPr lang="en-US" altLang="ko-KR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r>
              <a:rPr lang="ko-KR" altLang="en-US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라는 </a:t>
            </a:r>
            <a:r>
              <a:rPr lang="ko-KR" altLang="en-US" sz="4000" dirty="0" smtClean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패턴을 구분하는 방법</a:t>
            </a:r>
            <a:r>
              <a:rPr lang="ko-KR" altLang="en-US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찾는 것</a:t>
            </a:r>
            <a:r>
              <a:rPr lang="en-US" altLang="ko-KR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9142" y="390292"/>
            <a:ext cx="70252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4-5 SVM, 4-6 Random Forest </a:t>
            </a:r>
            <a:endParaRPr lang="ko-KR" altLang="en-US" sz="3500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586" y="1226635"/>
            <a:ext cx="1929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SVM</a:t>
            </a:r>
            <a:r>
              <a:rPr lang="ko-KR" altLang="en-US" sz="3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이란</a:t>
            </a:r>
            <a:r>
              <a:rPr lang="en-US" altLang="ko-KR" sz="3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842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2030799"/>
            <a:ext cx="3679554" cy="33191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315" y="2000481"/>
            <a:ext cx="3711975" cy="32740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142" y="390292"/>
            <a:ext cx="70252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4-5 SVM, 4-6 Random Forest </a:t>
            </a:r>
            <a:endParaRPr lang="ko-KR" altLang="en-US" sz="3500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586" y="1226635"/>
            <a:ext cx="1929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SVM</a:t>
            </a:r>
            <a:r>
              <a:rPr lang="ko-KR" altLang="en-US" sz="3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이란</a:t>
            </a:r>
            <a:r>
              <a:rPr lang="en-US" altLang="ko-KR" sz="3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3371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-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750" y="1315845"/>
            <a:ext cx="6263770" cy="447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9142" y="390292"/>
            <a:ext cx="70252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4-5 SVM, 4-6 Random Forest </a:t>
            </a:r>
            <a:endParaRPr lang="ko-KR" altLang="en-US" sz="3500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0586" y="1226635"/>
            <a:ext cx="1929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SVM</a:t>
            </a:r>
            <a:r>
              <a:rPr lang="ko-KR" altLang="en-US" sz="3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이란</a:t>
            </a:r>
            <a:r>
              <a:rPr lang="en-US" altLang="ko-KR" sz="3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7966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t1.daumcdn.net/cfile/tistory/99587F3A5C5FEE3A0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136" y="1710769"/>
            <a:ext cx="5141254" cy="426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9142" y="390292"/>
            <a:ext cx="70252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4-5 SVM, 4-6 Random Forest </a:t>
            </a:r>
            <a:endParaRPr lang="ko-KR" altLang="en-US" sz="3500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0585" y="1226635"/>
            <a:ext cx="27208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Decision Tree?</a:t>
            </a:r>
          </a:p>
        </p:txBody>
      </p:sp>
    </p:spTree>
    <p:extLst>
      <p:ext uri="{BB962C8B-B14F-4D97-AF65-F5344CB8AC3E}">
        <p14:creationId xmlns:p14="http://schemas.microsoft.com/office/powerpoint/2010/main" val="300105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t1.daumcdn.net/cfile/tistory/995B513C5C5FEE3A0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45" y="2347554"/>
            <a:ext cx="9890125" cy="215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7973" y="4963841"/>
            <a:ext cx="108574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랜덤포레스트는</a:t>
            </a:r>
            <a:r>
              <a:rPr lang="ko-KR" altLang="en-US" sz="3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수많은 </a:t>
            </a:r>
            <a:r>
              <a:rPr lang="ko-KR" altLang="en-US" sz="3000" dirty="0" smtClean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의사결정 </a:t>
            </a:r>
            <a:r>
              <a:rPr lang="ko-KR" altLang="en-US" sz="3000" dirty="0" err="1" smtClean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트리</a:t>
            </a:r>
            <a:r>
              <a:rPr lang="ko-KR" altLang="en-US" sz="30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</a:t>
            </a:r>
            <a:r>
              <a:rPr lang="ko-KR" altLang="en-US" sz="3000" dirty="0" smtClean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3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모여 만들어진 </a:t>
            </a:r>
            <a:r>
              <a:rPr lang="ko-KR" altLang="en-US" sz="3000" dirty="0" smtClean="0">
                <a:solidFill>
                  <a:schemeClr val="accent6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숲</a:t>
            </a:r>
            <a:r>
              <a:rPr lang="ko-KR" altLang="en-US" sz="3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으로 표현한다</a:t>
            </a:r>
            <a:r>
              <a:rPr lang="en-US" altLang="ko-KR" sz="3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142" y="390292"/>
            <a:ext cx="70252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4-5 SVM, 4-6 Random Forest </a:t>
            </a:r>
            <a:endParaRPr lang="ko-KR" altLang="en-US" sz="3500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586" y="1226635"/>
            <a:ext cx="330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Random Forest</a:t>
            </a:r>
            <a:r>
              <a:rPr lang="ko-KR" altLang="en-US" sz="3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란</a:t>
            </a:r>
            <a:r>
              <a:rPr lang="en-US" altLang="ko-KR" sz="3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9049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7444" y="2890644"/>
            <a:ext cx="6813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랜덤 </a:t>
            </a:r>
            <a:r>
              <a:rPr lang="ko-KR" altLang="en-US" sz="40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포레스트는</a:t>
            </a:r>
            <a:r>
              <a:rPr lang="ko-KR" altLang="en-US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4000" dirty="0" smtClean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처리가 빠르고</a:t>
            </a:r>
            <a:r>
              <a:rPr lang="en-US" altLang="ko-KR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4000" dirty="0" smtClean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분류 정밀도도 높다</a:t>
            </a:r>
            <a:r>
              <a:rPr lang="ko-KR" altLang="en-US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는 장점이 있다</a:t>
            </a:r>
            <a:r>
              <a:rPr lang="en-US" altLang="ko-KR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142" y="390292"/>
            <a:ext cx="70252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4-5 SVM, 4-6 Random Forest </a:t>
            </a:r>
            <a:endParaRPr lang="ko-KR" altLang="en-US" sz="3500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0585" y="1226635"/>
            <a:ext cx="3200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Random Forest</a:t>
            </a:r>
            <a:r>
              <a:rPr lang="ko-KR" altLang="en-US" sz="3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란</a:t>
            </a:r>
            <a:r>
              <a:rPr lang="en-US" altLang="ko-KR" sz="3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1083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../../_images/sphx_glr_plot_classifier_comparison_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04" y="2029522"/>
            <a:ext cx="10057704" cy="335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9142" y="390292"/>
            <a:ext cx="70252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4-5 SVM, 4-6 Random Forest </a:t>
            </a:r>
            <a:endParaRPr lang="ko-KR" altLang="en-US" sz="3500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0585" y="1226635"/>
            <a:ext cx="3936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Scikit</a:t>
            </a:r>
            <a:r>
              <a:rPr lang="en-US" altLang="ko-KR" sz="3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-learn Classifier </a:t>
            </a:r>
            <a:endParaRPr lang="en-US" altLang="ko-KR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69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211</Words>
  <Application>Microsoft Office PowerPoint</Application>
  <PresentationFormat>와이드스크린</PresentationFormat>
  <Paragraphs>42</Paragraphs>
  <Slides>17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배달의민족 한나체 Pro</vt:lpstr>
      <vt:lpstr>맑은 고딕</vt:lpstr>
      <vt:lpstr>Arial</vt:lpstr>
      <vt:lpstr>Office 테마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10</cp:revision>
  <dcterms:created xsi:type="dcterms:W3CDTF">2019-07-10T04:33:23Z</dcterms:created>
  <dcterms:modified xsi:type="dcterms:W3CDTF">2019-07-10T06:47:03Z</dcterms:modified>
</cp:coreProperties>
</file>