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88" r:id="rId3"/>
    <p:sldId id="290" r:id="rId4"/>
    <p:sldId id="291" r:id="rId5"/>
    <p:sldId id="293" r:id="rId6"/>
    <p:sldId id="292" r:id="rId7"/>
    <p:sldId id="294" r:id="rId8"/>
    <p:sldId id="297" r:id="rId9"/>
    <p:sldId id="298" r:id="rId10"/>
    <p:sldId id="299" r:id="rId11"/>
    <p:sldId id="313" r:id="rId12"/>
    <p:sldId id="300" r:id="rId13"/>
    <p:sldId id="301" r:id="rId14"/>
    <p:sldId id="302" r:id="rId15"/>
    <p:sldId id="303" r:id="rId16"/>
    <p:sldId id="305" r:id="rId17"/>
    <p:sldId id="306" r:id="rId18"/>
    <p:sldId id="304" r:id="rId19"/>
    <p:sldId id="307" r:id="rId20"/>
    <p:sldId id="312" r:id="rId21"/>
    <p:sldId id="316" r:id="rId22"/>
    <p:sldId id="317" r:id="rId23"/>
    <p:sldId id="318" r:id="rId24"/>
    <p:sldId id="321" r:id="rId25"/>
    <p:sldId id="324" r:id="rId26"/>
    <p:sldId id="308" r:id="rId27"/>
    <p:sldId id="332" r:id="rId28"/>
    <p:sldId id="326" r:id="rId29"/>
    <p:sldId id="327" r:id="rId30"/>
    <p:sldId id="328" r:id="rId31"/>
    <p:sldId id="329" r:id="rId32"/>
    <p:sldId id="330" r:id="rId33"/>
    <p:sldId id="337" r:id="rId34"/>
    <p:sldId id="333" r:id="rId35"/>
    <p:sldId id="334" r:id="rId36"/>
    <p:sldId id="309" r:id="rId37"/>
    <p:sldId id="311" r:id="rId38"/>
    <p:sldId id="319" r:id="rId39"/>
    <p:sldId id="320" r:id="rId40"/>
    <p:sldId id="335" r:id="rId41"/>
    <p:sldId id="336" r:id="rId42"/>
    <p:sldId id="261" r:id="rId4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1CC"/>
    <a:srgbClr val="3C3D46"/>
    <a:srgbClr val="FF8687"/>
    <a:srgbClr val="FEAC86"/>
    <a:srgbClr val="FFAB94"/>
    <a:srgbClr val="FEDECE"/>
    <a:srgbClr val="DCB6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2" d="100"/>
          <a:sy n="92" d="100"/>
        </p:scale>
        <p:origin x="92"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05.928"/>
    </inkml:context>
    <inkml:brush xml:id="br0">
      <inkml:brushProperty name="width" value="0.2" units="cm"/>
      <inkml:brushProperty name="height" value="0.2" units="cm"/>
      <inkml:brushProperty name="color" value="#E71224"/>
    </inkml:brush>
  </inkml:definitions>
  <inkml:trace contextRef="#ctx0" brushRef="#br0">13519 118 14659 0 0,'-2'4'-54'0'0,"0"0"0"0"0,-1 0 0 0 0,0 0 0 0 0,0 0 0 0 0,0-1 0 0 0,0 0 0 0 0,-1 0-1 0 0,1 0 1 0 0,-1 0 0 0 0,0 0 0 0 0,0 0 0 0 0,0-1 0 0 0,-4 2 54 0 0,-6 5-70 0 0,-17 10-10 0 0,-1-1 1 0 0,-1-2-1 0 0,-15 5 80 0 0,-109 37 105 0 0,108-41-47 0 0,-189 64 188 0 0,-214 80-63 0 0,-728 376-411 0 0,26 61-88 0 0,68 21-25 0 0,20 39 1595 0 0,978-603-935 0 0,-1835 1180 5869 0 0,1487-948-5948 0 0,-487 312 101 0 0,-27-44-402 0 0,581-369-1781 0 0,-206 64 1842 0 0,-76-13-5247 0 0,406-155 1166 0 0,12 2-2983 0 0</inkml:trace>
  <inkml:trace contextRef="#ctx0" brushRef="#br0" timeOffset="520.605">0 7 13883 0 0,'11'-3'-26'0'0,"-1"2"0"0"0,1 0 0 0 0,0 0 0 0 0,-1 1 0 0 0,1 0 1 0 0,0 1-1 0 0,-1 0 0 0 0,1 1 0 0 0,0 0 0 0 0,0 1 26 0 0,25 7-133 0 0,-1 2 0 0 0,9 6 133 0 0,-18-8 1 0 0,1319 511 2630 0 0,-1035-402-2658 0 0,510 205-442 0 0,359 207-325 0 0,95 114 794 0 0,1091 712 919 0 0,-906-427-492 0 0,82 154-427 0 0,-671-427-4862 0 0,-458-336-1777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5:00:04.811"/>
    </inkml:context>
    <inkml:brush xml:id="br0">
      <inkml:brushProperty name="width" value="0.1" units="cm"/>
      <inkml:brushProperty name="height" value="0.1" units="cm"/>
      <inkml:brushProperty name="color" value="#AEAEAE"/>
    </inkml:brush>
  </inkml:definitions>
  <inkml:trace contextRef="#ctx0" brushRef="#br0">970 1 7434 0 0,'-60'279'9352'0'0,"-15"-3"-7133"0"0,-100 268-2972 0 0,162-505 1088 0 0,-106 295-241 0 0,-26 80 50 0 0,-57 207-10 0 0,53-163-490 0 0,140-432 132 0 0,-9 31-381 0 0,14-22-1958 0 0,4-31-336 0 0,2-10 461 0 0,-1 3 1466 0 0,5-15-5690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5:00:04.812"/>
    </inkml:context>
    <inkml:brush xml:id="br0">
      <inkml:brushProperty name="width" value="0.1" units="cm"/>
      <inkml:brushProperty name="height" value="0.1" units="cm"/>
      <inkml:brushProperty name="color" value="#AEAEAE"/>
    </inkml:brush>
  </inkml:definitions>
  <inkml:trace contextRef="#ctx0" brushRef="#br0">1446 1 10786 0 0,'-25'89'2536'0'0,"-5"-1"0"0"0,-28 59-2536 0 0,11-28 803 0 0,-65 150-422 0 0,-41 53-381 0 0,-149 252 672 0 0,13-27-659 0 0,155-269-1474 0 0,12 6 1461 0 0,-23 71-8527 0 0,116-281 2532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5:00:04.813"/>
    </inkml:context>
    <inkml:brush xml:id="br0">
      <inkml:brushProperty name="width" value="0.1" units="cm"/>
      <inkml:brushProperty name="height" value="0.1" units="cm"/>
      <inkml:brushProperty name="color" value="#AEAEAE"/>
    </inkml:brush>
  </inkml:definitions>
  <inkml:trace contextRef="#ctx0" brushRef="#br0">1180 116 9546 0 0,'4'9'517'0'0,"0"2"-1"0"0,-1-1 1 0 0,0 0 0 0 0,0 0 0 0 0,-2 1-1 0 0,1 0 1 0 0,-1-1 0 0 0,0 1-1 0 0,-1 0 1 0 0,-1-1 0 0 0,0 1-1 0 0,0 0-516 0 0,-4 23 253 0 0,-2 0-1 0 0,-1 0 1 0 0,-3 4-253 0 0,-75 210 386 0 0,-58 109-386 0 0,113-283 35 0 0,-209 477 272 0 0,-83 205-4947 0 0,198-428-386 0 0,-20 118 5026 0 0,139-427 5 0 0,-17 62 897 0 0,3 1 0 0 0,-3 40-902 0 0,22-116 227 0 0,1 0-1 0 0,-1 1 1 0 0,2-1-1 0 0,-1 0 1 0 0,1 4-227 0 0,-1-9 2 0 0,0-1 1 0 0,0 0 0 0 0,0 1-1 0 0,0-1 1 0 0,0 0 0 0 0,0 1-1 0 0,0-1 1 0 0,0 0 0 0 0,1 0 0 0 0,-1 1-1 0 0,0-1 1 0 0,0 0 0 0 0,0 1-1 0 0,0-1 1 0 0,0 0 0 0 0,1 0-1 0 0,-1 1 1 0 0,0-1 0 0 0,0 0 0 0 0,0 0-1 0 0,1 1 1 0 0,-1-1 0 0 0,0 0-1 0 0,0 0 1 0 0,1 0 0 0 0,-1 0-1 0 0,0 1 1 0 0,1-1 0 0 0,-1 0-1 0 0,0 0 1 0 0,0 0 0 0 0,1 0 0 0 0,-1 0-1 0 0,0 0 1 0 0,1 0-3 0 0,0 0-74 0 0,0-1 0 0 0,0 0 1 0 0,1 0-1 0 0,-1 0 0 0 0,0 0 0 0 0,0 0 0 0 0,0 0 1 0 0,-1 0-1 0 0,1-1 0 0 0,0 1 0 0 0,0 0 0 0 0,-1 0 1 0 0,1-1-1 0 0,0 0 74 0 0,13-26-2181 0 0,6-11-3223 0 0</inkml:trace>
  <inkml:trace contextRef="#ctx0" brushRef="#br0" timeOffset="1">3739 0 9970 0 0,'-6'35'2485'0'0,"-1"0"0"0"0,-5 7-2485 0 0,0-5 789 0 0,-2-1 0 0 0,-1-1 1 0 0,-10 15-790 0 0,-29 53 327 0 0,-301 575 428 0 0,22 10-980 0 0,-57 262-3150 0 0,326-765 3042 0 0,5 14 333 0 0,32-108-166 0 0,26-85 39 0 0,-2 1-408 0 0,1 0 0 0 0,0 1 1 0 0,1-1-1 0 0,0 0 0 0 0,0 5 535 0 0,1-12-101 0 0,0 0 0 0 0,0 0 0 0 0,0 0 0 0 0,0 0 0 0 0,1 0-1 0 0,-1 0 1 0 0,0 0 0 0 0,0 0 0 0 0,0 0 0 0 0,0 0-1 0 0,0 0 1 0 0,0 0 0 0 0,0 0 0 0 0,0 0 0 0 0,1 0 0 0 0,-1 0-1 0 0,0 0 1 0 0,0 0 0 0 0,0 0 0 0 0,0 0 0 0 0,0 0-1 0 0,0 0 1 0 0,0 0 0 0 0,1 0 0 0 0,-1 0 0 0 0,0 0-1 0 0,0 0 1 0 0,0 0 0 0 0,0 0 0 0 0,0 0 0 0 0,0 0 0 0 0,0 0-1 0 0,0 0 1 0 0,0 1 0 0 0,0-1 0 0 0,0 0 0 0 0,0 0-1 0 0,1 0 1 0 0,-1 0 0 0 0,0 0 0 0 0,0 0 0 0 0,0 0 0 0 0,0 0-1 0 0,0 1 1 0 0,0-1 0 0 0,0 0 0 0 0,0 0 101 0 0,7-8-5663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5:08:34.205"/>
    </inkml:context>
    <inkml:brush xml:id="br0">
      <inkml:brushProperty name="width" value="0.2" units="cm"/>
      <inkml:brushProperty name="height" value="0.2" units="cm"/>
      <inkml:brushProperty name="color" value="#E71224"/>
    </inkml:brush>
  </inkml:definitions>
  <inkml:trace contextRef="#ctx0" brushRef="#br0">11502 396 8970 0 0,'-19'3'497'0'0,"1"1"1"0"0,0 1 0 0 0,0 1-1 0 0,0 0 1 0 0,1 1-1 0 0,0 1 1 0 0,-3 2-498 0 0,-30 20 2075 0 0,-30 23-2075 0 0,47-30 413 0 0,-108 67 1619 0 0,-72 30-2032 0 0,-154 64 333 0 0,-107 59-406 0 0,-12 34 16 0 0,-362 200 886 0 0,14-54 416 0 0,557-286-985 0 0,-556 281 87 0 0,530-264-268 0 0,-820 398 197 0 0,-261 68 702 0 0,460-211-858 0 0,659-271 32 0 0,-103 78-152 0 0,186-93-69 0 0,92-59-1021 0 0,-2-4 0 0 0,-16 2 1090 0 0,87-51-1602 0 0,0-2 1 0 0,-20 6 1601 0 0,27-10-1733 0 0,-1-1 0 0 0,0-1 1 0 0,0-1-1 0 0,-14 1 1733 0 0,-20-2-6863 0 0</inkml:trace>
  <inkml:trace contextRef="#ctx0" brushRef="#br0" timeOffset="788.889">1 5 7722 0 0,'6'-2'279'0'0,"0"1"0"0"0,1 1 1 0 0,-1-1-1 0 0,0 1 0 0 0,1 0 1 0 0,-1 0-1 0 0,1 1 0 0 0,-1 0 1 0 0,0 0-1 0 0,0 0 0 0 0,1 1-279 0 0,16 5 299 0 0,-1 2 0 0 0,9 4-299 0 0,-3-1 427 0 0,667 254 3760 0 0,-30-13-3677 0 0,397 201-303 0 0,-701-296-26 0 0,-299-131-179 0 0,1355 578 1291 0 0,-1163-500-1014 0 0,237 96 84 0 0,372 166 246 0 0,-12 31 208 0 0,-320-147-260 0 0,1145 593 414 0 0,-1445-717-949 0 0,334 191 56 0 0,-85-40 35 0 0,-153-107-3892 0 0,-269-144 1944 0 0,4 3-6337 0 0,0 3 8172 0 0,-35-16-6142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05:28:54.783"/>
    </inkml:context>
    <inkml:brush xml:id="br0">
      <inkml:brushProperty name="width" value="0.1" units="cm"/>
      <inkml:brushProperty name="height" value="0.1" units="cm"/>
      <inkml:brushProperty name="color" value="#333333"/>
    </inkml:brush>
  </inkml:definitions>
  <inkml:trace contextRef="#ctx0" brushRef="#br0">167 296 8770 0 0,'-10'-20'2948'0'0,"8"16"-2307"0"0,0-1 1 0 0,0 1-1 0 0,0 0 0 0 0,-1 0 0 0 0,1 0 0 0 0,-1 0 1 0 0,0 0-1 0 0,0 1 0 0 0,-3-4-641 0 0,5 7 103 0 0,1-1 1 0 0,-1 1-1 0 0,1-1 0 0 0,0 0 1 0 0,-1 1-1 0 0,1-1 0 0 0,0 0 1 0 0,-1 1-1 0 0,1-1 0 0 0,0 0 1 0 0,0 1-1 0 0,0-1 0 0 0,0 0 0 0 0,0 1 1 0 0,-1-1-1 0 0,1 0 0 0 0,0 0 1 0 0,1 1-1 0 0,-1-1 0 0 0,0 0 1 0 0,0 0-1 0 0,0 1 0 0 0,0-1 1 0 0,1 0-1 0 0,-1 1 0 0 0,0-1 1 0 0,0 0-1 0 0,1 1 0 0 0,-1-1 0 0 0,1 1 1 0 0,-1-1-1 0 0,0 0 0 0 0,1 1 1 0 0,-1-1-1 0 0,1 1 0 0 0,0-1 1 0 0,-1 1-1 0 0,1-1-103 0 0,24-22 1479 0 0,-22 20-1352 0 0,21-15 313 0 0,1 1 0 0 0,0 1 1 0 0,1 1-1 0 0,1 1 0 0 0,26-10-440 0 0,-3 5 145 0 0,1 3 0 0 0,46-9-145 0 0,-70 19-6 0 0,0 1 0 0 0,1 2 0 0 0,0 1 0 0 0,0 1-1 0 0,0 1 1 0 0,5 2 6 0 0,-19-1-26 0 0,-1 1-1 0 0,0 0 1 0 0,0 1-1 0 0,0 0 1 0 0,-1 1-1 0 0,1 1 1 0 0,-1 0-1 0 0,0 1 1 0 0,0 0-1 0 0,-1 0 1 0 0,0 1-1 0 0,0 1 1 0 0,0 0-1 0 0,0 2 27 0 0,-7-6-10 0 0,0 1-1 0 0,0 0 1 0 0,-1 0-1 0 0,1 0 1 0 0,-1 0-1 0 0,-1 1 1 0 0,1-1-1 0 0,-1 1 1 0 0,0-1-1 0 0,0 1 1 0 0,0 0-1 0 0,-1 0 1 0 0,0 0-1 0 0,0 0 1 0 0,-1 0-1 0 0,1 0 1 0 0,-1 0 0 0 0,-1 0-1 0 0,1 0 1 0 0,-1 1 10 0 0,-2 16 17 0 0,-2 0 1 0 0,0-1 0 0 0,-1 0-1 0 0,-7 15-17 0 0,-3 5 18 0 0,-3 0 0 0 0,-1-2-1 0 0,-2-1 1 0 0,-2 0-1 0 0,-1-2 1 0 0,-6 4-18 0 0,-10 11 1 0 0,-3-3 0 0 0,-1-2 1 0 0,-49 38-2 0 0,41-45 12 0 0,-1-2 0 0 0,-2-3 0 0 0,-2-2 0 0 0,-29 11-12 0 0,82-41 279 0 0,6-2-63 0 0,12-4 73 0 0,20-6 39 0 0,81-44 148 0 0,68-28-183 0 0,-148 69-249 0 0,1 1-1 0 0,0 2 1 0 0,0 1 0 0 0,22-1-44 0 0,-29 5 3 0 0,0 3 0 0 0,-1 0 0 0 0,1 1 0 0 0,0 2 0 0 0,0 1 0 0 0,-1 1 0 0 0,0 2-1 0 0,0 0 1 0 0,4 3-3 0 0,-20-5-2 0 0,1 1-1 0 0,-1 0 1 0 0,-1 0 0 0 0,1 1-1 0 0,-1 1 1 0 0,0 0-1 0 0,0 0 1 0 0,-1 1-1 0 0,0 0 1 0 0,2 3 2 0 0,-5-4-11 0 0,0 0 0 0 0,-1 1 1 0 0,1 0-1 0 0,-2 1 0 0 0,1-1 1 0 0,-1 1-1 0 0,0-1 0 0 0,-1 1 1 0 0,0 1-1 0 0,0-1 0 0 0,-1 0 0 0 0,-1 1 1 0 0,1-1-1 0 0,-1 1 11 0 0,0 13-19 0 0,-2 0 0 0 0,0-1 0 0 0,-1 1-1 0 0,-1 0 1 0 0,-1-1 0 0 0,-1 0 0 0 0,-1 0 0 0 0,-8 20 19 0 0,-5 5-46 0 0,-2-1-1 0 0,-2 0 1 0 0,-14 19 46 0 0,8-22-22 0 0,-1-1 0 0 0,-2-1 0 0 0,-2-2 1 0 0,-2-1-1 0 0,-1-2 0 0 0,-1-2 0 0 0,-3-1 0 0 0,0-2 0 0 0,-2-2 0 0 0,-1-2 0 0 0,-1-1 1 0 0,-1-3-1 0 0,-2-2 0 0 0,0-2 0 0 0,-23 5 22 0 0,48-17-50 0 0,0-2 1 0 0,0 0-1 0 0,0-1 0 0 0,0-2 0 0 0,-1 0 1 0 0,-8-2 49 0 0,15 0-555 0 0,0-1 0 0 0,0-1 0 0 0,0-1 0 0 0,0 0 0 0 0,1-2 0 0 0,-1 1 0 0 0,1-2 0 0 0,0 0 0 0 0,-1-2 555 0 0,9 4-1330 0 0,0-1 0 0 0,1 0 0 0 0,-1 0 0 0 0,1 0 1 0 0,0-1-1 0 0,-2-4 1330 0 0,-18-18-8138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05:41:50.230"/>
    </inkml:context>
    <inkml:brush xml:id="br0">
      <inkml:brushProperty name="width" value="0.1" units="cm"/>
      <inkml:brushProperty name="height" value="0.1" units="cm"/>
      <inkml:brushProperty name="color" value="#E71224"/>
    </inkml:brush>
  </inkml:definitions>
  <inkml:trace contextRef="#ctx0" brushRef="#br0">314 307 12923 0 0,'-5'-3'2029'0'0,"2"0"-970"0"0,-1 1 0 0 0,0 0 0 0 0,1-1 0 0 0,-1 2 0 0 0,0-1 0 0 0,0 0 0 0 0,-3 0-1059 0 0,5 2 29 0 0,0-1 1 0 0,0 1 0 0 0,0 0 0 0 0,0 0 0 0 0,0 1 0 0 0,0-1 0 0 0,0 0 0 0 0,0 1 0 0 0,0-1 0 0 0,0 1 0 0 0,0-1-1 0 0,0 1 1 0 0,1 0 0 0 0,-1 0 0 0 0,0 0 0 0 0,0 0 0 0 0,1 0 0 0 0,-1 0 0 0 0,1 1-30 0 0,-9 5-15 0 0,2 1-1 0 0,-1 0 1 0 0,1 1 0 0 0,1-1 0 0 0,-1 2 0 0 0,2-1-1 0 0,-2 3 16 0 0,-41 74-370 0 0,38-64 191 0 0,-19 36-137 0 0,2 1 0 0 0,-17 56 316 0 0,42-107 42 0 0,1 0-1 0 0,0 0 1 0 0,0 0 0 0 0,1 0 0 0 0,0 0 0 0 0,1 0 0 0 0,0 0 0 0 0,0 5-42 0 0,0-11 20 0 0,1 1-1 0 0,-1-1 1 0 0,1 1 0 0 0,-1-1-1 0 0,1 0 1 0 0,0 1 0 0 0,0-1-1 0 0,0 0 1 0 0,0 1 0 0 0,0-1-1 0 0,1 0 1 0 0,-1 0-1 0 0,1 0 1 0 0,-1 0 0 0 0,1 0-1 0 0,0 0 1 0 0,0-1 0 0 0,0 1-1 0 0,0-1 1 0 0,0 1 0 0 0,0-1-1 0 0,0 0 1 0 0,0 1 0 0 0,1-1-1 0 0,-1 0 1 0 0,0 0-1 0 0,1-1 1 0 0,0 1-20 0 0,5 1-55 0 0,1-1 1 0 0,0 0-1 0 0,-1 0 1 0 0,1 0-1 0 0,0-2 0 0 0,-1 1 1 0 0,1-1-1 0 0,0 0 0 0 0,-1 0 1 0 0,1-1-1 0 0,-1-1 0 0 0,0 1 1 0 0,1-1-1 0 0,-1-1 0 0 0,5-3 55 0 0,3-1-13 0 0,-1-1-1 0 0,-1 0 0 0 0,0-1 0 0 0,0-1 1 0 0,-1-1-1 0 0,0 0 0 0 0,3-5 14 0 0,15-18 105 0 0,-1-1-1 0 0,-2-2 1 0 0,-2-1 0 0 0,-2-1-1 0 0,-1-1 1 0 0,7-22-105 0 0,-26 54-11 0 0,0-1-1 0 0,-1 0 1 0 0,0-1-1 0 0,0 1 1 0 0,-1 0 0 0 0,-1-1-1 0 0,1-9 12 0 0,-2 17-13 0 0,0 0-1 0 0,0 0 0 0 0,0 0 1 0 0,-1 0-1 0 0,1 0 0 0 0,-1 0 1 0 0,1 0-1 0 0,-1 0 0 0 0,0 0 1 0 0,0 0-1 0 0,-1 0 0 0 0,1 1 0 0 0,0-1 1 0 0,-1 0-1 0 0,0 1 0 0 0,1-1 1 0 0,-1 1-1 0 0,0-1 0 0 0,-1 1 1 0 0,1 0-1 0 0,0 0 0 0 0,0 0 1 0 0,-1 0-1 0 0,0 0 0 0 0,1 1 1 0 0,-1-1-1 0 0,0 1 0 0 0,-1-1 14 0 0,-2 0-34 0 0,0 1 0 0 0,0-1 0 0 0,-1 1 0 0 0,1 0-1 0 0,0 1 1 0 0,-1-1 0 0 0,1 1 0 0 0,0 1-1 0 0,-1-1 1 0 0,1 1 0 0 0,0 0 0 0 0,-1 1 0 0 0,-1 0 34 0 0,4-1-112 0 0,0 0 1 0 0,0 1-1 0 0,0-1 1 0 0,0 1-1 0 0,0 0 0 0 0,0 0 1 0 0,0 0-1 0 0,1 1 1 0 0,-1-1-1 0 0,1 1 1 0 0,0 0-1 0 0,0 0 1 0 0,0 0-1 0 0,0 0 1 0 0,0 1-1 0 0,1-1 1 0 0,0 1-1 0 0,-1-1 1 0 0,1 1-1 0 0,0 2 112 0 0,1-5-65 0 0,1 1 1 0 0,-1-1-1 0 0,1 1 0 0 0,-1 0 0 0 0,1-1 0 0 0,0 1 1 0 0,0 0-1 0 0,0 0 0 0 0,0-1 0 0 0,0 1 1 0 0,0 0-1 0 0,0 0 0 0 0,0-1 0 0 0,1 1 1 0 0,-1 0-1 0 0,1-1 0 0 0,-1 1 0 0 0,1-1 1 0 0,0 1-1 0 0,0 0 0 0 0,0 0 65 0 0,2 2-62 0 0,1 0 1 0 0,-1 0-1 0 0,1-1 0 0 0,0 1 0 0 0,0-1 0 0 0,1 1 62 0 0,-2-2-53 0 0,0 1 0 0 0,0-1-1 0 0,0 0 1 0 0,0 1 0 0 0,-1-1-1 0 0,1 1 1 0 0,-1 0-1 0 0,1 0 1 0 0,-1 0 0 0 0,0 0-1 0 0,-1 1 1 0 0,1-1 0 0 0,1 3 53 0 0,8 81 1130 0 0,-10-85-1055 0 0,0 1 0 0 0,0-1 0 0 0,0 1 0 0 0,1-1 0 0 0,-1 0 0 0 0,1 0 0 0 0,0 0-1 0 0,0 0 1 0 0,0 0 0 0 0,0 0 0 0 0,0 0 0 0 0,0-1 0 0 0,0 1 0 0 0,0-1-1 0 0,1 1 1 0 0,-1-1 0 0 0,1 0 0 0 0,-1 0 0 0 0,3 1-75 0 0,4 1 22 0 0,0 0 0 0 0,1 0 0 0 0,-1-1 0 0 0,10 1-22 0 0,-12-2-54 0 0,0-1 0 0 0,1 0-1 0 0,-1 0 1 0 0,0-1 0 0 0,1 0-1 0 0,-1 0 1 0 0,0-1-1 0 0,0 1 1 0 0,0-2 0 0 0,0 1-1 0 0,0-1 1 0 0,0 0-1 0 0,-1 0 1 0 0,1-1 0 0 0,-1 0-1 0 0,0 0 1 0 0,0-1 54 0 0,14-12 195 0 0,-2 0 0 0 0,0-1-1 0 0,-1-1 1 0 0,5-7-195 0 0,18-22 515 0 0,-1 1-118 0 0,-31 35-323 0 0,1 0-1 0 0,0 1 0 0 0,1 1 1 0 0,0-1-1 0 0,1 2 0 0 0,0-1 1 0 0,6-2-74 0 0,-5 7 76 0 0,-7 8-59 0 0,-10 20-44 0 0,4-20 42 0 0,0-1-1 0 0,0 1 1 0 0,1-1-1 0 0,-1 1 1 0 0,1 0 0 0 0,-1-1-1 0 0,1 1 1 0 0,0 0-1 0 0,0-1 1 0 0,0 3-15 0 0,4 2 27 0 0,-1 1 0 0 0,1-1 0 0 0,1 0 1 0 0,0-1-1 0 0,0 1 0 0 0,3 2-27 0 0,-3-2-32 0 0,0-1 1 0 0,0 1 0 0 0,0 0-1 0 0,-1 0 1 0 0,0 0-1 0 0,1 3 32 0 0,33 64 757 0 0,-60-59-264 0 0,9-4-501 0 0,1 0 0 0 0,0 0 0 0 0,1 2 0 0 0,1-1 0 0 0,0 2 0 0 0,0-1 0 0 0,1 1 0 0 0,-3 7 8 0 0,7-11 7 0 0,1-1 1 0 0,0 0-1 0 0,0 1 0 0 0,1 0 0 0 0,1 0 1 0 0,-1 0-1 0 0,1 0 0 0 0,1 0 0 0 0,0 1 0 0 0,1-1 1 0 0,0 0-1 0 0,0 0 0 0 0,1 1 0 0 0,0 0-7 0 0,0-9-4 0 0,-1 0 0 0 0,1 0-1 0 0,0 0 1 0 0,-1 0 0 0 0,1 0-1 0 0,0 0 1 0 0,0 0 0 0 0,0 0-1 0 0,1 0 1 0 0,-1 0 0 0 0,0-1-1 0 0,1 1 1 0 0,-1 0 0 0 0,1-1-1 0 0,-1 1 1 0 0,1-1 0 0 0,0 0-1 0 0,0 0 1 0 0,0 1-1 0 0,-1-1 1 0 0,1 0 0 0 0,0 0-1 0 0,0-1 1 0 0,1 1 0 0 0,-1 0-1 0 0,0-1 1 0 0,0 1 0 0 0,0-1-1 0 0,0 0 1 0 0,0 0 0 0 0,1 0-1 0 0,-1 0 1 0 0,0 0 0 0 0,0 0-1 0 0,0 0 1 0 0,1-1 4 0 0,12-1 1 0 0,0-1 0 0 0,-1 0 0 0 0,0-1 0 0 0,1 0 0 0 0,0-2-1 0 0,-1 1 125 0 0,35-12 42 0 0,-2-2 0 0 0,0-2 1 0 0,-1-2-1 0 0,-1-2 1 0 0,20-16-168 0 0,-44 27-10 0 0,0-2 1 0 0,-2 0-1 0 0,0-1 1 0 0,0-1 0 0 0,-2 0-1 0 0,0-2 1 0 0,-2 0-1 0 0,0 0 1 0 0,-1-2 0 0 0,-1 0-1 0 0,-1 0 1 0 0,0-2 9 0 0,1-14-71 0 0,-13 35 65 0 0,1 0 0 0 0,0 1-1 0 0,-1-1 1 0 0,0 0 0 0 0,0 0 0 0 0,1 0 0 0 0,-1 1-1 0 0,-1-1 1 0 0,1 0 0 0 0,0 0 0 0 0,-1 0 0 0 0,0-1 6 0 0,0 3-12 0 0,0 0 0 0 0,0 0 1 0 0,1 0-1 0 0,-1 1 0 0 0,0-1 1 0 0,0 0-1 0 0,0 1 0 0 0,0-1 1 0 0,0 1-1 0 0,0-1 0 0 0,0 1 1 0 0,-1 0-1 0 0,1-1 0 0 0,0 1 1 0 0,0 0-1 0 0,0 0 0 0 0,0-1 1 0 0,0 1-1 0 0,-1 0 1 0 0,1 0-1 0 0,0 0 0 0 0,0 1 1 0 0,0-1-1 0 0,0 0 0 0 0,0 0 1 0 0,0 1-1 0 0,-1-1 0 0 0,1 0 1 0 0,0 1-1 0 0,0 0 12 0 0,-36 13-174 0 0,37-14 173 0 0,-10 5-12 0 0,1 1-1 0 0,1-1 0 0 0,-1 1 1 0 0,1 1-1 0 0,0 0 0 0 0,0 0 1 0 0,1 1-1 0 0,0-1 0 0 0,0 2 1 0 0,1-1-1 0 0,0 1 0 0 0,0 0 1 0 0,1 0-1 0 0,0 0 0 0 0,0 4 14 0 0,1-4 19 0 0,1 0-1 0 0,-1 0 1 0 0,2 0-1 0 0,0 0 1 0 0,0 1-1 0 0,0-1 1 0 0,1 1-1 0 0,1-1 1 0 0,-1 1-1 0 0,2-1 1 0 0,-1 1-1 0 0,1-1 1 0 0,1 1-1 0 0,0-1 1 0 0,0 0-1 0 0,3 8-18 0 0,-4-14-9 0 0,0-1-1 0 0,0 1 0 0 0,1 0 1 0 0,-1-1-1 0 0,0 1 1 0 0,1-1-1 0 0,0 0 1 0 0,0 1-1 0 0,-1-1 0 0 0,1 0 1 0 0,1 0-1 0 0,-1 0 1 0 0,0 0-1 0 0,0-1 1 0 0,1 1-1 0 0,-1 0 0 0 0,1-1 1 0 0,-1 0-1 0 0,1 0 1 0 0,0 1-1 0 0,1-1 10 0 0,-1-1 0 0 0,-1 1 0 0 0,1-1 0 0 0,-1 0 0 0 0,1-1 0 0 0,0 1 0 0 0,-1 0 0 0 0,1-1 0 0 0,-1 1 0 0 0,1-1 0 0 0,-1 0 0 0 0,1 0 0 0 0,-1 0 0 0 0,0 0 0 0 0,1 0 0 0 0,-1 0 0 0 0,0-1 0 0 0,0 1 0 0 0,0-1 0 0 0,0 0 0 0 0,0 1 0 0 0,0-1 0 0 0,0 0 0 0 0,-1 0 0 0 0,1 0 0 0 0,38-48 1360 0 0,21-37-1360 0 0,-18 24 627 0 0,-37 53-518 0 0,-4 8-80 0 0,-1-1 1 0 0,1 0-1 0 0,-1 1 1 0 0,1-1-1 0 0,0 1 1 0 0,0 0-1 0 0,0-1 1 0 0,0 1-1 0 0,1 0 1 0 0,-1 0-1 0 0,2-1-29 0 0,-4 3 3 0 0,1 0 1 0 0,-1 1-1 0 0,0-1 0 0 0,1 0 0 0 0,-1 0 0 0 0,0 0 1 0 0,1 1-1 0 0,-1-1 0 0 0,0 0 0 0 0,0 1 0 0 0,0-1 1 0 0,1 0-1 0 0,-1 0 0 0 0,0 1 0 0 0,0-1 0 0 0,0 0 1 0 0,1 1-1 0 0,-1-1 0 0 0,0 0 0 0 0,0 1 0 0 0,0-1 1 0 0,0 0-1 0 0,0 1 0 0 0,0-1 0 0 0,0 1 0 0 0,0-1 1 0 0,0 0-1 0 0,0 1 0 0 0,0-1 0 0 0,0 1-3 0 0,1 13 10 0 0,-1-13-6 0 0,-4 71-67 0 0,-3-1 1 0 0,-6 22 62 0 0,0 0-61 0 0,-6 45-1126 0 0,-18 53 1187 0 0,20-123-749 0 0,-3-1 1 0 0,-2-1-1 0 0,-25 48 749 0 0,40-99-63 0 0,0-2-1 0 0,-1 1 0 0 0,-1-1 0 0 0,0 0 1 0 0,-1-1-1 0 0,0 0 0 0 0,-1 0 0 0 0,-9 7 64 0 0,15-16-19 0 0,1 1 0 0 0,-1-1 0 0 0,0 0 0 0 0,0 0 0 0 0,0-1 1 0 0,0 0-1 0 0,0 1 0 0 0,0-2 0 0 0,-1 1 0 0 0,1-1 0 0 0,-1 1 0 0 0,1-1 19 0 0,1-1-25 0 0,-1 0-1 0 0,1 0 1 0 0,0-1 0 0 0,0 1 0 0 0,0-1-1 0 0,0 1 1 0 0,0-1 0 0 0,0-1 0 0 0,0 1-1 0 0,0-1 1 0 0,0 1 0 0 0,0-1 0 0 0,1 0-1 0 0,-1 0 1 0 0,1-1 0 0 0,-1 1 0 0 0,-1-2 25 0 0,-2-3-14 0 0,0 0 0 0 0,1 0 0 0 0,0-1 0 0 0,0 0 0 0 0,0 0 0 0 0,1 0 0 0 0,1-1 0 0 0,-1 0 0 0 0,1 0 0 0 0,1 0 0 0 0,0 0 0 0 0,0 0 0 0 0,0-1 0 0 0,1 1 0 0 0,1-1 0 0 0,0 0 0 0 0,0 1 0 0 0,1-1 0 0 0,0-4 14 0 0,1-5 106 0 0,0-1 0 0 0,1 0 0 0 0,1 1 0 0 0,1 0 0 0 0,1 0 0 0 0,1 0 0 0 0,0 0 0 0 0,1 1 0 0 0,4-5-106 0 0,7-11 207 0 0,2 2 0 0 0,1 0 0 0 0,1 2 0 0 0,2 0 0 0 0,16-15-207 0 0,6-1 419 0 0,2 1 0 0 0,44-30-419 0 0,-54 50 113 0 0,1 2-1 0 0,2 1 1 0 0,0 2-1 0 0,1 2 1 0 0,20-6-113 0 0,83-36 143 0 0,-135 54-88 0 0,1 0-1 0 0,-1-1 1 0 0,-1 0 0 0 0,1 0 0 0 0,-1-1-1 0 0,-1 0 1 0 0,1-1 0 0 0,-1 0-1 0 0,-1 0 1 0 0,5-8-55 0 0,-7 11 5 0 0,-1-1 1 0 0,0 0-1 0 0,0 0 0 0 0,-1 0 1 0 0,0 0-1 0 0,0 0 0 0 0,-1-1 1 0 0,0 1-1 0 0,0-1 0 0 0,-1 0 0 0 0,0 1 1 0 0,0-1-1 0 0,-1 0 0 0 0,0 0 1 0 0,0 0-1 0 0,-1-6-5 0 0,0 13-16 0 0,1 1-1 0 0,0-1 0 0 0,0 1 1 0 0,0-1-1 0 0,0 0 1 0 0,-1 1-1 0 0,1-1 1 0 0,0 1-1 0 0,-1-1 1 0 0,1 1-1 0 0,0-1 1 0 0,-1 1-1 0 0,1-1 1 0 0,-1 1-1 0 0,1-1 0 0 0,-1 1 1 0 0,1 0-1 0 0,-1-1 1 0 0,1 1-1 0 0,-1 0 1 0 0,1-1-1 0 0,-1 1 1 0 0,1 0-1 0 0,-1 0 1 0 0,1-1-1 0 0,-1 1 1 0 0,0 0-1 0 0,1 0 0 0 0,-1 0 1 0 0,0 0-1 0 0,1 0 1 0 0,-1 0-1 0 0,1 0 1 0 0,-1 0-1 0 0,0 0 1 0 0,1 0-1 0 0,-1 0 1 0 0,1 0-1 0 0,-1 1 1 0 0,0-1-1 0 0,1 0 1 0 0,-1 0-1 0 0,1 1 0 0 0,-1-1 1 0 0,1 0-1 0 0,-1 1 1 0 0,1-1-1 0 0,-1 0 1 0 0,1 1-1 0 0,-1-1 17 0 0,-31 24-784 0 0,28-20 669 0 0,-28 21-376 0 0,-11 10-441 0 0,-19 21 932 0 0,51-46-6 0 0,0 2 0 0 0,1 0 0 0 0,1 0 0 0 0,0 1 1 0 0,0 0-1 0 0,1 0 0 0 0,-3 10 6 0 0,9-19-6 0 0,1 0-1 0 0,0 0 1 0 0,0 1 0 0 0,0-1-1 0 0,0 0 1 0 0,1 0 0 0 0,-1 1-1 0 0,1-1 1 0 0,0 0 0 0 0,1 1-1 0 0,-1-1 1 0 0,1 0 0 0 0,0 0-1 0 0,0 0 1 0 0,0 1 0 0 0,1-1-1 0 0,-1 0 1 0 0,1 0 0 0 0,0-1-1 0 0,0 1 1 0 0,0 0 0 0 0,1-1-1 0 0,-1 1 1 0 0,1-1 0 0 0,0 0-1 0 0,0 0 1 0 0,0 0 0 0 0,0 0-1 0 0,1 1 7 0 0,4 2-87 0 0,0 0-1 0 0,1 0 0 0 0,-1-1 0 0 0,1 0 0 0 0,0 0 0 0 0,0-1 1 0 0,0 0-1 0 0,1-1 0 0 0,-1 0 0 0 0,1 0 0 0 0,0-1 0 0 0,1 0 88 0 0,2-1-44 0 0,0 0 0 0 0,1-1-1 0 0,-1 0 1 0 0,0-2 0 0 0,0 1-1 0 0,0-1 1 0 0,0-1 0 0 0,0 0-1 0 0,0-1 1 0 0,11-6 44 0 0,-6 2 106 0 0,0-1 1 0 0,-1-1-1 0 0,0-1 1 0 0,-1-1-1 0 0,0 0 1 0 0,13-13-107 0 0,10-15 592 0 0,-3-2 0 0 0,-1-1 1 0 0,-2-2-1 0 0,21-38-592 0 0,132-226 832 0 0,-148 244-893 0 0,-24 34-126 0 0,-11 23-84 0 0,-9 21-7 0 0,-16 35 141 0 0,-2 5 101 0 0,2 1 0 0 0,-13 52 36 0 0,30-91 55 0 0,2 1 0 0 0,0 0-1 0 0,0-1 1 0 0,2 1 0 0 0,0 0-1 0 0,1 0 1 0 0,0 0 0 0 0,2 0 0 0 0,-1 0-1 0 0,2 0 1 0 0,0-1 0 0 0,6 15-55 0 0,-6-22-94 0 0,1 0 0 0 0,0-1 0 0 0,0 1 1 0 0,0-1-1 0 0,1 0 0 0 0,1 0 0 0 0,-1-1 1 0 0,1 1-1 0 0,0-1 0 0 0,0 0 0 0 0,3 1 94 0 0,-4-3-506 0 0,0-1 0 0 0,1 1 0 0 0,-1-1 1 0 0,1 0-1 0 0,0 0 0 0 0,0-1 0 0 0,1 1 506 0 0,-3-2-834 0 0,1 0-1 0 0,-1 0 1 0 0,0 0 0 0 0,1-1 0 0 0,-1 0 0 0 0,0 1 0 0 0,1-1-1 0 0,-1-1 1 0 0,1 1 0 0 0,2-1 834 0 0,13-5-6949 0 0</inkml:trace>
  <inkml:trace contextRef="#ctx0" brushRef="#br0" timeOffset="1">2694 365 11915 0 0,'-18'-13'2608'0'0,"-2"1"-671"0"0,-5-4-377 0 0,-1-3-296 0 0,1-4-376 0 0,-3-1-376 0 0,-1-7-232 0 0,-4-1-472 0 0,-2-4-1256 0 0,-4-7-2017 0 0,-22-6-4696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05:41:50.232"/>
    </inkml:context>
    <inkml:brush xml:id="br0">
      <inkml:brushProperty name="width" value="0.1" units="cm"/>
      <inkml:brushProperty name="height" value="0.1" units="cm"/>
      <inkml:brushProperty name="color" value="#E71224"/>
    </inkml:brush>
  </inkml:definitions>
  <inkml:trace contextRef="#ctx0" brushRef="#br0">91 55 9410 0 0,'4'-9'3464'0'0,"12"-16"2222"0"0,-16 25-5633 0 0,0 0 0 0 0,0 0 1 0 0,1 0-1 0 0,-1 0 0 0 0,0 0 0 0 0,1 0 1 0 0,-1 0-1 0 0,0 0 0 0 0,0 1 0 0 0,1-1 0 0 0,-1 0 1 0 0,0 0-1 0 0,0 0 0 0 0,1 0 0 0 0,-1 0 1 0 0,0 0-1 0 0,0 1 0 0 0,0-1 0 0 0,1 0 0 0 0,-1 0 1 0 0,0 0-1 0 0,0 1 0 0 0,0-1 0 0 0,0 0 0 0 0,1 0 1 0 0,-1 1-1 0 0,0-1 0 0 0,0 0 0 0 0,0 0 1 0 0,0 1-1 0 0,0-1 0 0 0,0 0 0 0 0,0 1 0 0 0,0-1 1 0 0,0 0-1 0 0,0 0 0 0 0,0 1 0 0 0,0-1 1 0 0,0 0-1 0 0,0 0 0 0 0,0 1 0 0 0,0-1 0 0 0,0 0 1 0 0,0 1-1 0 0,0-1-53 0 0,2 16 331 0 0,-2-15-262 0 0,3 37 71 0 0,-3 1 0 0 0,-1 0 0 0 0,-1 0 0 0 0,-8 34-140 0 0,-39 152-156 0 0,46-210 170 0 0,-5 16 29 0 0,0 0 0 0 0,-2-1 0 0 0,-12 26-43 0 0,17-47 56 0 0,2-8-14 0 0,3-16 15 0 0,8-24 16 0 0,0 9-25 0 0,1 1-1 0 0,2 0 1 0 0,13-24-48 0 0,48-81 90 0 0,-48 90-31 0 0,-1 5 10 0 0,1 0 1 0 0,2 2-1 0 0,2 1 1 0 0,6-4-70 0 0,-31 36 6 0 0,0 1 0 0 0,0 0 0 0 0,0 0 0 0 0,1 0 0 0 0,-1 0 1 0 0,1 1-1 0 0,0-1 0 0 0,-1 1 0 0 0,1 0 0 0 0,0 0 1 0 0,1 1-1 0 0,-1-1 0 0 0,0 1-6 0 0,-2 1-4 0 0,0 0-1 0 0,-1-1 1 0 0,1 1-1 0 0,0 1 1 0 0,0-1 0 0 0,-1 0-1 0 0,1 0 1 0 0,0 1 0 0 0,-1-1-1 0 0,1 1 1 0 0,0-1-1 0 0,-1 1 1 0 0,1 0 0 0 0,0-1-1 0 0,-1 1 1 0 0,1 0 0 0 0,-1 0-1 0 0,0 0 1 0 0,1 0-1 0 0,-1 1 1 0 0,0-1 0 0 0,0 0-1 0 0,1 0 1 0 0,-1 1 0 0 0,0-1-1 0 0,0 1 1 0 0,-1-1-1 0 0,1 1 1 0 0,0-1 0 0 0,0 1-1 0 0,-1 0 1 0 0,1-1 0 0 0,0 2 3 0 0,2 7-97 0 0,0 1 0 0 0,0 0 0 0 0,-1-1 0 0 0,0 1 0 0 0,-1 0 0 0 0,0 0 0 0 0,-1 9 98 0 0,-1 20-755 0 0,-5 21 755 0 0,2-27-346 0 0,-1 19-653 0 0,-2 0-1 0 0,-2 0 0 0 0,-8 19 1000 0 0,12-61-891 0 0,1-10-1904 0 0,3-2 2548 0 0,1 0 0 0 0,0 0 0 0 0,-1 0 0 0 0,1 0 1 0 0,0 1-1 0 0,0-1 0 0 0,0 0 0 0 0,0 0 0 0 0,0 0 0 0 0,0 0 0 0 0,0 0 0 0 0,0 1 0 0 0,0-1 0 0 0,0 0 0 0 0,1 0 0 0 0,-1 0 0 0 0,0 1 0 0 0,0-1 1 0 0,1 0-1 0 0,-1 0 247 0 0,22-44-3617 0 0,21-20 3221 0 0,-11 17 733 0 0,30-50 5608 0 0,65-78-5945 0 0,-125 173 184 0 0,21-22 1307 0 0,-22 24-1375 0 0,-1 0-1 0 0,1 1 0 0 0,0-1 1 0 0,0 0-1 0 0,0 0 1 0 0,0 1-1 0 0,0-1 1 0 0,0 0-1 0 0,0 1 1 0 0,0-1-1 0 0,1 1 0 0 0,-1-1 1 0 0,0 1-1 0 0,0 0 1 0 0,0-1-1 0 0,1 1 1 0 0,-1 0-1 0 0,0 0 0 0 0,0 0 1 0 0,0 0-1 0 0,1 0 1 0 0,0 0-116 0 0,-2 1 47 0 0,1-1 1 0 0,0 1 0 0 0,-1-1-1 0 0,0 1 1 0 0,1 0 0 0 0,-1-1-1 0 0,1 1 1 0 0,-1 0 0 0 0,0-1-1 0 0,1 1 1 0 0,-1 0 0 0 0,0 0-1 0 0,0-1 1 0 0,0 1 0 0 0,1 0 0 0 0,-1 0-1 0 0,0-1 1 0 0,0 1 0 0 0,0 0-1 0 0,0 0 1 0 0,0-1 0 0 0,0 1-1 0 0,-1 0 1 0 0,1 0-48 0 0,-4 24 166 0 0,3-21-119 0 0,-24 91-95 0 0,-4-2 0 0 0,-5-1-1 0 0,-17 30 49 0 0,-28 76-385 0 0,40-90-746 0 0,-16 77 1131 0 0,52-171-345 0 0,6-27 33 0 0,7-27 48 0 0,-1-8 380 0 0,3 0 0 0 0,2 1 0 0 0,20-44-116 0 0,67-131 1437 0 0,-70 158-1116 0 0,-25 53-269 0 0,39-82 727 0 0,10-8-779 0 0,-39 74 261 0 0,2 0 0 0 0,1 2 0 0 0,0 0 1 0 0,2 1-1 0 0,19-17-261 0 0,-37 39 66 0 0,0-1 0 0 0,1 0 0 0 0,-1 1 0 0 0,1 0 0 0 0,-1 0 0 0 0,1 0 0 0 0,0 0 0 0 0,0 0 1 0 0,-1 1-1 0 0,1 0 0 0 0,0 0 0 0 0,1 0 0 0 0,-1 0 0 0 0,0 0 0 0 0,0 1 0 0 0,0 0 0 0 0,0 0 0 0 0,0 0 1 0 0,1 0-1 0 0,-1 1 0 0 0,0 0 0 0 0,2 0-66 0 0,-1 1 21 0 0,-1-1 1 0 0,1 1 0 0 0,0 0-1 0 0,-1 1 1 0 0,1-1-1 0 0,-1 1 1 0 0,0 0 0 0 0,0 0-1 0 0,0 1 1 0 0,0-1 0 0 0,0 1-1 0 0,-1-1 1 0 0,0 1-1 0 0,1 0 1 0 0,-2 1 0 0 0,1-1-1 0 0,0 0 1 0 0,0 3-22 0 0,0-1-32 0 0,0 1-1 0 0,0 0 1 0 0,-1 1 0 0 0,0-1 0 0 0,0 0 0 0 0,-1 1-1 0 0,0-1 1 0 0,0 1 0 0 0,0-1 0 0 0,-1 1 0 0 0,-1 0-1 0 0,0 6 33 0 0,-1-2-54 0 0,-1 0 0 0 0,0-1 0 0 0,-1 1 0 0 0,0-1 0 0 0,0 0 0 0 0,-1 0 0 0 0,-6 8 54 0 0,-9 12-82 0 0,-2 0 0 0 0,-2-1-1 0 0,0-2 1 0 0,-21 18 82 0 0,-21 21-826 0 0,-2-3 0 0 0,-39 26 826 0 0,76-69-808 0 0,22-17 240 0 0,22-16 54 0 0,79-56-28 0 0,-12 10 569 0 0,216-188 258 0 0,-108 88 659 0 0,-181 152-814 0 0,-4 3 4 0 0,0 0-1 0 0,1 0 0 0 0,-1 0 0 0 0,0 1 0 0 0,1 0 0 0 0,0 0 0 0 0,-1 0 0 0 0,1 0 0 0 0,0 0 0 0 0,1 0-133 0 0,-4 2 27 0 0,-1 1 0 0 0,1-1 0 0 0,-1 0 0 0 0,1 0 0 0 0,-1 0 0 0 0,1 0 0 0 0,-1 1 0 0 0,1-1 0 0 0,-1 0-1 0 0,1 0 1 0 0,-1 1 0 0 0,1-1 0 0 0,-1 0 0 0 0,1 1 0 0 0,-1-1 0 0 0,0 0 0 0 0,1 1 0 0 0,-1-1 0 0 0,0 1 0 0 0,1-1 0 0 0,-1 1 0 0 0,0-1-1 0 0,0 1 1 0 0,1-1 0 0 0,-1 1 0 0 0,0-1 0 0 0,0 1 0 0 0,0-1 0 0 0,0 1 0 0 0,0-1 0 0 0,0 1 0 0 0,1-1 0 0 0,-1 1 0 0 0,0 0 0 0 0,-1-1-1 0 0,1 1 1 0 0,0-1 0 0 0,0 1 0 0 0,0-1 0 0 0,0 1 0 0 0,0-1 0 0 0,0 1 0 0 0,-1-1 0 0 0,1 1-27 0 0,-6 25-5 0 0,-26 54-90 0 0,12-34-199 0 0,2 2-1 0 0,2 0 1 0 0,2 0 0 0 0,1 7 294 0 0,13-53 1 0 0,-1 1 0 0 0,1-1-1 0 0,0 1 1 0 0,-1-1 0 0 0,1 1 0 0 0,0-1-1 0 0,1 1 1 0 0,-1-1 0 0 0,0 1 0 0 0,1-1-1 0 0,-1 1 1 0 0,1-1 0 0 0,0 1 0 0 0,0-1-1 0 0,0 0 1 0 0,1 3-1 0 0,-1-4 7 0 0,0-1-1 0 0,0 1 1 0 0,1 0-1 0 0,-1 0 1 0 0,0 0-1 0 0,0-1 1 0 0,1 1-1 0 0,-1-1 1 0 0,0 1 0 0 0,1-1-1 0 0,-1 1 1 0 0,0-1-1 0 0,1 0 1 0 0,-1 1-1 0 0,1-1 1 0 0,-1 0-1 0 0,1 0 1 0 0,-1 0-1 0 0,0 0 1 0 0,1-1-1 0 0,-1 1 1 0 0,1 0-1 0 0,-1-1 1 0 0,0 1 0 0 0,1-1-1 0 0,-1 1 1 0 0,0-1-1 0 0,1 1 1 0 0,-1-1-1 0 0,1 0-6 0 0,9-5 47 0 0,1 0 0 0 0,-1 0 0 0 0,-1-2 0 0 0,1 1 0 0 0,-1-1-1 0 0,6-6-46 0 0,54-60 391 0 0,-46 49-252 0 0,21-27 164 0 0,-18 21 190 0 0,25-22-493 0 0,-52 53 4 0 0,0-1 0 0 0,1 1 0 0 0,-1-1-1 0 0,1 1 1 0 0,-1-1 0 0 0,1 1 0 0 0,-1-1-1 0 0,1 1 1 0 0,-1 0 0 0 0,1-1 0 0 0,0 1-1 0 0,-1 0 1 0 0,1-1 0 0 0,-1 1 0 0 0,1 0 0 0 0,0 0-1 0 0,-1 0 1 0 0,1-1 0 0 0,0 1 0 0 0,-1 0-1 0 0,1 0 1 0 0,0 0 0 0 0,0 0-4 0 0,-1 1 0 0 0,0-1-1 0 0,1 1 1 0 0,-1-1 0 0 0,0 1-1 0 0,1-1 1 0 0,-1 1-1 0 0,0-1 1 0 0,0 1 0 0 0,0-1-1 0 0,0 1 1 0 0,1-1 0 0 0,-1 1-1 0 0,0-1 1 0 0,0 1 0 0 0,0-1-1 0 0,0 1 1 0 0,0-1-1 0 0,0 1 1 0 0,-1-1 0 0 0,1 1-1 0 0,0 0 1 0 0,-10 37-104 0 0,9-34 95 0 0,-8 24-63 0 0,-11 38-145 0 0,19-60 155 0 0,0 0 0 0 0,0 0 1 0 0,1 1-1 0 0,-1-1 0 0 0,1 0 0 0 0,1 0 0 0 0,-1 1 0 0 0,1-1 0 0 0,1 3 62 0 0,-2-7-16 0 0,1 0 0 0 0,-1-1 0 0 0,1 1-1 0 0,0-1 1 0 0,0 1 0 0 0,-1 0 0 0 0,1-1 0 0 0,0 1 0 0 0,0-1 0 0 0,1 0-1 0 0,-1 1 1 0 0,0-1 0 0 0,0 0 0 0 0,1 0 0 0 0,-1 0 0 0 0,1 0-1 0 0,-1 0 1 0 0,1 0 0 0 0,-1 0 0 0 0,1 0 0 0 0,-1-1 0 0 0,1 1 0 0 0,0 0-1 0 0,0-1 1 0 0,-1 1 0 0 0,1-1 0 0 0,0 0 0 0 0,0 0 0 0 0,-1 0-1 0 0,1 0 1 0 0,0 0 0 0 0,0 0 0 0 0,-1 0 0 0 0,1 0 0 0 0,0-1 0 0 0,0 1-1 0 0,-1-1 1 0 0,2 0 16 0 0,6-1-28 0 0,1-2 1 0 0,0 1-1 0 0,-1-1 0 0 0,0 0 1 0 0,0-1-1 0 0,1-1 28 0 0,25-16 297 0 0,-2-2 0 0 0,0-2 0 0 0,-2 0 1 0 0,27-29-298 0 0,15-25 902 0 0,14-25-902 0 0,-86 104 3 0 0,12-14 26 0 0,-1 0 0 0 0,-1-1 1 0 0,0 0-1 0 0,-1-1 0 0 0,-1 0 1 0 0,6-14-30 0 0,-15 31-4 0 0,0 0 1 0 0,0 0-1 0 0,0 0 0 0 0,-1 0 1 0 0,1 0-1 0 0,0 0 1 0 0,0 0-1 0 0,0 0 1 0 0,0 0-1 0 0,0 0 0 0 0,0 0 1 0 0,0 0-1 0 0,0 0 1 0 0,0 0-1 0 0,0 0 1 0 0,-1 0-1 0 0,1 0 0 0 0,0 0 1 0 0,0 0-1 0 0,0-1 1 0 0,0 1-1 0 0,0 0 1 0 0,0 0-1 0 0,0 0 0 0 0,0 0 1 0 0,0 0-1 0 0,0 0 1 0 0,0 0-1 0 0,0 0 0 0 0,0 0 1 0 0,0 0-1 0 0,0 0 1 0 0,0 0-1 0 0,-1-1 1 0 0,1 1-1 0 0,0 0 0 0 0,0 0 1 0 0,0 0-1 0 0,0 0 4 0 0,-12 15-82 0 0,-15 24-76 0 0,26-38 154 0 0,-11 17-4 0 0,1 2 1 0 0,1-1 0 0 0,1 1 0 0 0,0 1 0 0 0,2-1 0 0 0,0 2-1 0 0,1-1 1 0 0,1 1 0 0 0,1-1 0 0 0,1 7 7 0 0,2-16-122 0 0,1 0 0 0 0,0 0 1 0 0,0 0-1 0 0,2-1 0 0 0,-1 1 0 0 0,1 0 0 0 0,1 0 1 0 0,0-1-1 0 0,2 3 122 0 0,-2-6-319 0 0,1-1 0 0 0,-1 1 0 0 0,1-1 0 0 0,1 0 0 0 0,0 0 1 0 0,0 0-1 0 0,0-1 0 0 0,0 0 0 0 0,1 0 0 0 0,0 0 0 0 0,1-1 0 0 0,-1 0 0 0 0,7 4 319 0 0,-9-7-529 0 0,0 1 0 0 0,0-1 0 0 0,0 0 0 0 0,0 0 0 0 0,0 0 0 0 0,1 0 0 0 0,-1-1 0 0 0,0 0 0 0 0,1 0 0 0 0,0 0 0 0 0,-1-1 0 0 0,1 1 0 0 0,-1-1 0 0 0,1 0 0 0 0,0 0 0 0 0,1-1 529 0 0,12-5-5336 0 0</inkml:trace>
  <inkml:trace contextRef="#ctx0" brushRef="#br0" timeOffset="1">2106 275 10170 0 0,'-22'-3'2345'0'0,"-1"1"-449"0"0,-6-3-512 0 0,-2-1-447 0 0,1-4-329 0 0,-3-3-280 0 0,-3-7-152 0 0,-2-5-168 0 0,-3-6-504 0 0,-3-10-1033 0 0,-11-13-1583 0 0,-1-10-4826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05:41:50.234"/>
    </inkml:context>
    <inkml:brush xml:id="br0">
      <inkml:brushProperty name="width" value="0.1" units="cm"/>
      <inkml:brushProperty name="height" value="0.1" units="cm"/>
      <inkml:brushProperty name="color" value="#E71224"/>
    </inkml:brush>
  </inkml:definitions>
  <inkml:trace contextRef="#ctx0" brushRef="#br0">362 364 7474 0 0,'1'0'253'0'0,"-1"0"0"0"0,0-1 0 0 0,0 1 0 0 0,0-1 0 0 0,0 1 1 0 0,0 0-1 0 0,1-1 0 0 0,-1 1 0 0 0,0-1 0 0 0,0 1 0 0 0,1 0 1 0 0,-1-1-1 0 0,0 1 0 0 0,1 0 0 0 0,-1-1 0 0 0,0 1 0 0 0,1 0 1 0 0,-1 0-1 0 0,0-1 0 0 0,1 1 0 0 0,-1 0 0 0 0,0 0 0 0 0,1 0 1 0 0,-1 0-1 0 0,1-1 0 0 0,0 1-253 0 0,-2 1 49 0 0,1-1 1 0 0,-1 1-1 0 0,1-1 1 0 0,-1 1-1 0 0,1-1 1 0 0,-1 1-1 0 0,0-1 1 0 0,1 0-1 0 0,-1 1 1 0 0,1-1-1 0 0,-1 0 1 0 0,0 1-1 0 0,1-1 1 0 0,-1 0-1 0 0,0 0 1 0 0,1 1-1 0 0,-1-1 1 0 0,0 0-1 0 0,1 0 1 0 0,-2 0-50 0 0,-14 4 89 0 0,-1 2 1 0 0,1 0 0 0 0,1 0-1 0 0,-1 2 1 0 0,1 0-1 0 0,0 0 1 0 0,1 2-1 0 0,0 0 1 0 0,0 0 0 0 0,1 1-1 0 0,1 1 1 0 0,-1 1-90 0 0,-12 15 44 0 0,0 1 0 0 0,2 1 1 0 0,1 1-1 0 0,-16 31-44 0 0,32-52 3 0 0,1 1 0 0 0,0-1 0 0 0,1 1 0 0 0,0-1 0 0 0,1 1 0 0 0,-1 4-3 0 0,4-12 0 0 0,-1 0-1 0 0,0 0 1 0 0,1 0-1 0 0,-1 0 1 0 0,1 0-1 0 0,0 0 1 0 0,0 1 0 0 0,0-1-1 0 0,1 0 1 0 0,-1 0-1 0 0,1 0 1 0 0,0 0-1 0 0,-1 0 1 0 0,1 0-1 0 0,1 0 1 0 0,-1 0-1 0 0,0-1 1 0 0,1 1 0 0 0,-1 0-1 0 0,1-1 1 0 0,0 1-1 0 0,0-1 1 0 0,0 1-1 0 0,0-1 1 0 0,1 1 0 0 0,-1-2-3 0 0,1 0 0 0 0,-1 0 0 0 0,0 0 1 0 0,1 0-1 0 0,-1-1 0 0 0,0 1 0 0 0,1-1 1 0 0,-1 1-1 0 0,1-1 0 0 0,-1 0 0 0 0,1 0 0 0 0,-1 0 1 0 0,1 0-1 0 0,-1 0 0 0 0,0 0 0 0 0,1-1 1 0 0,-1 0-1 0 0,1 1 0 0 0,-1-1 0 0 0,0 0 0 0 0,1 0 1 0 0,-1 0-1 0 0,0 0 0 0 0,2-1 3 0 0,7-5-89 0 0,1 0 0 0 0,-1-1 0 0 0,9-8 89 0 0,-19 15-5 0 0,27-23-12 0 0,-2 0 0 0 0,-1-2-1 0 0,-1-1 1 0 0,8-13 17 0 0,78-120 208 0 0,-93 135 12 0 0,0 1 1 0 0,10-10-221 0 0,-27 34 9 0 0,0 1 0 0 0,0-1 0 0 0,0 0 0 0 0,0 0-1 0 0,0 0 1 0 0,0 0 0 0 0,0 0 0 0 0,0 1 0 0 0,0-1-1 0 0,0 0 1 0 0,0 0 0 0 0,0 0 0 0 0,0 0 0 0 0,0 0 0 0 0,0 0-1 0 0,0 0 1 0 0,1 1 0 0 0,-1-1 0 0 0,0 0 0 0 0,0 0 0 0 0,0 0-1 0 0,0 0 1 0 0,0 0 0 0 0,0 0 0 0 0,0 0 0 0 0,0 0 0 0 0,1 0-1 0 0,-1 0 1 0 0,0 0 0 0 0,0 0 0 0 0,0 1 0 0 0,0-1 0 0 0,0 0-1 0 0,0 0 1 0 0,1 0 0 0 0,-1 0 0 0 0,0 0 0 0 0,0 0-1 0 0,0 0 1 0 0,0 0 0 0 0,0 0 0 0 0,0 0 0 0 0,1-1 0 0 0,-1 1-1 0 0,0 0 1 0 0,0 0 0 0 0,0 0 0 0 0,0 0 0 0 0,0 0 0 0 0,0 0-1 0 0,1 0 1 0 0,-1 0 0 0 0,0 0 0 0 0,0 0 0 0 0,0 0 0 0 0,0 0-1 0 0,0 0 1 0 0,0-1 0 0 0,0 1 0 0 0,0 0 0 0 0,0 0 0 0 0,0 0-1 0 0,1 0 1 0 0,-1 0 0 0 0,0 0 0 0 0,0-1 0 0 0,0 1-1 0 0,0 0 1 0 0,0 0 0 0 0,0 0-9 0 0,-1 17 174 0 0,-6 21-174 0 0,-3 3 10 0 0,3-15-149 0 0,1 1 0 0 0,1 1 0 0 0,1 3 139 0 0,3-24-84 0 0,1 0 0 0 0,0 0 0 0 0,0 0 0 0 0,1 0 0 0 0,-1 0 0 0 0,2-1 0 0 0,-1 1 0 0 0,1 0 0 0 0,0 0 0 0 0,0-1 0 0 0,1 1 0 0 0,-1-1 0 0 0,2 0 0 0 0,1 4 84 0 0,-3-7-25 0 0,0-1-1 0 0,0 1 1 0 0,1-1-1 0 0,-1 1 0 0 0,1-1 1 0 0,-1 0-1 0 0,1 0 1 0 0,0 0-1 0 0,0-1 1 0 0,0 1-1 0 0,0 0 0 0 0,0-1 1 0 0,0 0-1 0 0,0 0 1 0 0,0 0-1 0 0,1 0 1 0 0,-1-1-1 0 0,0 1 0 0 0,1-1 1 0 0,-1 1-1 0 0,0-1 1 0 0,1-1-1 0 0,-1 1 0 0 0,1 0 1 0 0,-1-1-1 0 0,0 1 1 0 0,0-1-1 0 0,1 0 1 0 0,-1 0-1 0 0,0-1 26 0 0,12-3 19 0 0,-1-1-1 0 0,-1 0 1 0 0,1-1-1 0 0,-1-1 1 0 0,0 0-1 0 0,1-3-18 0 0,7-5 159 0 0,-1-1 0 0 0,-1-1 0 0 0,0-1 1 0 0,-2-1-1 0 0,0 0 0 0 0,-1-1 0 0 0,9-16-159 0 0,20-40 896 0 0,21-49-896 0 0,-52 97 116 0 0,-3 7 32 0 0,0-1 0 0 0,-1 0 0 0 0,-2 0 0 0 0,0-1 0 0 0,0-7-148 0 0,-9 17 262 0 0,-6 17 20 0 0,-11 19 0 0 0,-3 21-430 0 0,2 1 1 0 0,1 1 0 0 0,3 0-1 0 0,1 1 1 0 0,3 1-1 0 0,1 0 1 0 0,3 0 0 0 0,1 9 147 0 0,5-40-494 0 0,0-1 1 0 0,1 1 0 0 0,1 0-1 0 0,1-1 1 0 0,1 6 493 0 0,-2-14-637 0 0,0-1 0 0 0,1 0 1 0 0,0 0-1 0 0,0 0 0 0 0,1 0 0 0 0,-1 0 1 0 0,1 0-1 0 0,1-1 0 0 0,-1 1 1 0 0,1-1-1 0 0,0 0 0 0 0,0 0 0 0 0,0 0 1 0 0,3 1 636 0 0,10 7-5615 0 0</inkml:trace>
  <inkml:trace contextRef="#ctx0" brushRef="#br0" timeOffset="1">1070 394 7122 0 0,'-30'-21'2522'0'0,"-1"1"1"0"0,-1 2-1 0 0,-5-1-2522 0 0,-102-44 3252 0 0,-22-10-3958 0 0,134 58-411 0 0,1-1 1 0 0,0-1-1 0 0,1-1 0 0 0,-16-14 1117 0 0,32 23-1367 0 0,0 0 0 0 0,1 0 0 0 0,0-1 0 0 0,1 1 0 0 0,-4-8 1367 0 0,1-1-5357 0 0</inkml:trace>
  <inkml:trace contextRef="#ctx0" brushRef="#br0" timeOffset="2">1104 531 8954 0 0,'8'13'1300'0'0,"0"1"1"0"0,4 14-1301 0 0,-7-18 220 0 0,-1 0 1 0 0,1 0-1 0 0,1 0 0 0 0,0-1 1 0 0,3 5-221 0 0,-6-11 52 0 0,0 0 0 0 0,0 0 1 0 0,0 0-1 0 0,1-1 1 0 0,-1 1-1 0 0,1-1 0 0 0,-1 1 1 0 0,1-1-1 0 0,0-1 1 0 0,0 1-1 0 0,0 0 0 0 0,0-1 1 0 0,0 0-1 0 0,0 0 0 0 0,0 0 1 0 0,4 0-53 0 0,6 0 140 0 0,-1-1-1 0 0,1 0 1 0 0,0-1 0 0 0,-1-1-1 0 0,1 0 1 0 0,-1-1 0 0 0,0 0-1 0 0,1-1 1 0 0,9-5-140 0 0,0 0 380 0 0,0-1 1 0 0,-1-2 0 0 0,-1 0-1 0 0,21-15-380 0 0,-33 19 123 0 0,0 1 0 0 0,0-1 0 0 0,-1-1-1 0 0,1 0 1 0 0,-2 0 0 0 0,0 0 0 0 0,0-1-1 0 0,0 0 1 0 0,-1-1 0 0 0,4-10-123 0 0,-8 18 29 0 0,-1 0 0 0 0,0 0 0 0 0,0-1 0 0 0,0 1 0 0 0,0 0 0 0 0,0 0 0 0 0,-1-1 0 0 0,1 1 0 0 0,-1-1 0 0 0,0 1 0 0 0,0 0 0 0 0,0-1 0 0 0,0 1 0 0 0,-1 0 0 0 0,0-1 0 0 0,1 1 0 0 0,-1 0 0 0 0,0 0 0 0 0,-1-1 0 0 0,1 1 0 0 0,0 0 0 0 0,-1 0 0 0 0,0 0 0 0 0,0 1 0 0 0,0-1 0 0 0,0 0 0 0 0,0 1 0 0 0,0-1 0 0 0,-1 1 0 0 0,1 0 0 0 0,-1-1 0 0 0,1 1 0 0 0,-1 1 0 0 0,0-1 0 0 0,0 0 0 0 0,0 1 0 0 0,0-1 0 0 0,0 1 0 0 0,-3-1-29 0 0,-2 0 9 0 0,0-1-1 0 0,0 2 1 0 0,0-1-1 0 0,0 1 1 0 0,-1 0-1 0 0,1 1 1 0 0,0 0-1 0 0,0 0 1 0 0,0 1-1 0 0,-1 0 1 0 0,1 0-1 0 0,0 1 1 0 0,0 0-1 0 0,0 1 1 0 0,1-1-1 0 0,-4 3-8 0 0,-19 8 30 0 0,1 2 1 0 0,1 0-1 0 0,-12 11-30 0 0,37-25 0 0 0,-27 19 34 0 0,0 1 1 0 0,-4 5-35 0 0,25-18 17 0 0,0 0 0 0 0,1 0 0 0 0,0 0 0 0 0,1 1 0 0 0,0 0 0 0 0,0 0 0 0 0,1 1 0 0 0,-5 10-17 0 0,9-16 41 0 0,0 0 0 0 0,1 0-1 0 0,0 0 1 0 0,0 0 0 0 0,0 1-1 0 0,0-1 1 0 0,1 0 0 0 0,-1 0-1 0 0,1 1 1 0 0,0-1-1 0 0,1 0 1 0 0,-1 0 0 0 0,1 1-1 0 0,0-1 1 0 0,0 1-41 0 0,1 1 68 0 0,0 0 1 0 0,1 0-1 0 0,-1 0 0 0 0,2 0 0 0 0,-1 0 1 0 0,0 0-1 0 0,1-1 0 0 0,0 0 1 0 0,2 2-69 0 0,6 5 108 0 0,-1-1 0 0 0,2 0 0 0 0,-1-1 1 0 0,2-1-1 0 0,-1 0 0 0 0,1-1 0 0 0,10 5-108 0 0,-9-7-124 0 0,0 0-1 0 0,0-1 1 0 0,1 0-1 0 0,-1-2 1 0 0,1 0-1 0 0,0 0 1 0 0,0-2-1 0 0,0 0 1 0 0,14-1 124 0 0,-10-1-1546 0 0,0 0 0 0 0,0-2 0 0 0,0-1 0 0 0,15-4 1546 0 0,24-12-7686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05:41:50.237"/>
    </inkml:context>
    <inkml:brush xml:id="br0">
      <inkml:brushProperty name="width" value="0.1" units="cm"/>
      <inkml:brushProperty name="height" value="0.1" units="cm"/>
      <inkml:brushProperty name="color" value="#E71224"/>
    </inkml:brush>
  </inkml:definitions>
  <inkml:trace contextRef="#ctx0" brushRef="#br0">53 590 6577 0 0,'4'-6'1430'0'0,"0"0"0"0"0,0-1-1 0 0,-1 0 1 0 0,0 0 0 0 0,0 0-1 0 0,-1 0 1 0 0,1-4-1430 0 0,7-19 2039 0 0,-10 30-2034 0 0,0 0 1 0 0,0 0-1 0 0,0 0 1 0 0,0 0-1 0 0,0 0 1 0 0,0 0-1 0 0,0 0 1 0 0,0 0-1 0 0,0 0 1 0 0,1 0-1 0 0,-1 0 1 0 0,0 0-1 0 0,0 0 1 0 0,0 0-1 0 0,0 1 1 0 0,0-1-1 0 0,0 0 1 0 0,0 0-1 0 0,0 0 1 0 0,0 0-1 0 0,0 0 1 0 0,0 0-1 0 0,0 0 1 0 0,0 0-1 0 0,0 0 1 0 0,1 0-1 0 0,-1 0 1 0 0,0 0-1 0 0,0 0 1 0 0,0 0-1 0 0,0 0 1 0 0,0 0-1 0 0,0 0 1 0 0,0-1-1 0 0,0 1 1 0 0,0 0-1 0 0,0 0 1 0 0,0 0-1 0 0,0 0 1 0 0,0 0-1 0 0,0 0 1 0 0,0 0-1 0 0,0 0 1 0 0,0 0-1 0 0,1 0 1 0 0,-1 0-6 0 0,0 13 345 0 0,-2 19 91 0 0,-12 59-1378 0 0,-13 38 942 0 0,10-53-594 0 0,2 2 1 0 0,2 26 593 0 0,12-92 11 0 0,-1 41 40 0 0,2-49-41 0 0,0 0 1 0 0,1-1 0 0 0,-1 1 0 0 0,1 0 0 0 0,0-1 0 0 0,0 1 0 0 0,0 0 0 0 0,1-1-1 0 0,-1 1 1 0 0,1-1 0 0 0,0 0 0 0 0,0 1-11 0 0,0-3 8 0 0,-1 0 0 0 0,0 1 0 0 0,0-1-1 0 0,1 0 1 0 0,-1 0 0 0 0,1 0 0 0 0,-1-1 0 0 0,1 1-1 0 0,-1 0 1 0 0,1-1 0 0 0,-1 1 0 0 0,1 0 0 0 0,0-1-1 0 0,-1 0 1 0 0,1 1 0 0 0,0-1 0 0 0,0 0 0 0 0,-1 0-1 0 0,1 0 1 0 0,0 0 0 0 0,-1 0 0 0 0,1-1 0 0 0,0 1-1 0 0,-1 0 1 0 0,1-1 0 0 0,0 1 0 0 0,-1-1 0 0 0,1 0-1 0 0,0 1-7 0 0,5-3 30 0 0,1-1 0 0 0,-1 0 0 0 0,0 0 0 0 0,0 0 0 0 0,3-2-30 0 0,17-17 156 0 0,-1 0 0 0 0,-1-2 0 0 0,-1-1 0 0 0,7-10-156 0 0,12-13 143 0 0,38-35 25 0 0,28-32-40 0 0,-128 188-457 0 0,10-48 145 0 0,1 1-1 0 0,1-1 1 0 0,2 2 0 0 0,-2 14 184 0 0,6-32-135 0 0,1 1 0 0 0,0 0 0 0 0,0-1 0 0 0,1 1 0 0 0,0-1 0 0 0,1 0 0 0 0,0 4 135 0 0,0-7-87 0 0,-1-1 0 0 0,1 1 0 0 0,0-1 0 0 0,0 1-1 0 0,0-1 1 0 0,1 0 0 0 0,0 0 0 0 0,0 0 0 0 0,0 0 0 0 0,0 0 0 0 0,0-1 0 0 0,1 1 0 0 0,0 0 87 0 0,-2-3-91 0 0,0 1 0 0 0,0-1 0 0 0,1 0 0 0 0,-1 1 0 0 0,0-1 0 0 0,0 0 0 0 0,0 0 0 0 0,1-1 1 0 0,-1 1-1 0 0,1 0 0 0 0,-1-1 0 0 0,1 1 0 0 0,-1-1 0 0 0,0 0 0 0 0,1 0 0 0 0,-1 0 0 0 0,3 0 91 0 0,0-1-87 0 0,-1 0-1 0 0,0 0 0 0 0,1 0 1 0 0,-1-1-1 0 0,0 0 1 0 0,0 0-1 0 0,0 0 1 0 0,0 0-1 0 0,3-2 88 0 0,7-7 100 0 0,-1-1-1 0 0,0 0 1 0 0,0-1-1 0 0,7-10-99 0 0,-17 19 106 0 0,41-49 657 0 0,-2-3 0 0 0,-3-1 0 0 0,-3-2 0 0 0,16-35-763 0 0,13-43 591 0 0,23-77-591 0 0,-82 200 32 0 0,9-30 57 0 0,-14 41-73 0 0,0 0 0 0 0,0 0 0 0 0,-1 0 0 0 0,1 0 0 0 0,-1-1 0 0 0,0 1 1 0 0,0 0-1 0 0,0 0 0 0 0,0 0 0 0 0,-1 0 0 0 0,1 0 0 0 0,-1-2-16 0 0,0 5 3 0 0,1-1-1 0 0,0 1 1 0 0,0-1 0 0 0,-1 1-1 0 0,1 0 1 0 0,0-1 0 0 0,-1 1 0 0 0,1-1-1 0 0,0 1 1 0 0,-1 0 0 0 0,1-1-1 0 0,-1 1 1 0 0,1 0 0 0 0,-1-1 0 0 0,1 1-1 0 0,-1 0 1 0 0,1 0 0 0 0,-1-1-1 0 0,1 1 1 0 0,-1 0 0 0 0,1 0-1 0 0,-1 0 1 0 0,1 0 0 0 0,-1 0 0 0 0,1 0-1 0 0,-1 0 1 0 0,1 0 0 0 0,-1 0-1 0 0,1 0 1 0 0,-1 0 0 0 0,1 0 0 0 0,-1 0-1 0 0,1 0 1 0 0,-1 0 0 0 0,1 0-1 0 0,-1 1 1 0 0,1-1 0 0 0,-1 0 0 0 0,1 0-1 0 0,-1 1 1 0 0,1-1 0 0 0,-1 0-1 0 0,1 1 1 0 0,-1-1 0 0 0,1 0-1 0 0,0 1 1 0 0,-1-1 0 0 0,1 1-3 0 0,-22 20 57 0 0,6 0-59 0 0,0 1 0 0 0,2 0 1 0 0,1 0-1 0 0,-7 18 2 0 0,-38 98-101 0 0,35-77 49 0 0,3 0 0 0 0,2 4 52 0 0,13-41-35 0 0,0 0-1 0 0,2 0 1 0 0,0 0-1 0 0,2 1 1 0 0,0-1-1 0 0,2 0 0 0 0,1 1 36 0 0,-1-14-296 0 0,1-1 0 0 0,0 1 0 0 0,1-1 0 0 0,0 1 0 0 0,1-1 0 0 0,0 0 0 0 0,1 0 0 0 0,0 0 0 0 0,5 7 296 0 0,-8-14-300 0 0,1 1 0 0 0,-1-1 0 0 0,1 0 1 0 0,0 0-1 0 0,0 0 0 0 0,0 0 0 0 0,0-1 1 0 0,0 1-1 0 0,0-1 0 0 0,1 0 0 0 0,-1 0 0 0 0,1 0 1 0 0,0 0-1 0 0,0 0 0 0 0,0-1 0 0 0,-1 0 1 0 0,1 0-1 0 0,0 0 0 0 0,0 0 0 0 0,1-1 1 0 0,-1 1-1 0 0,0-1 0 0 0,0 0 0 0 0,0-1 1 0 0,0 1-1 0 0,0 0 0 0 0,2-1 300 0 0,-3 0-247 0 0,0 0 0 0 0,0 0 0 0 0,-1-1 0 0 0,1 1-1 0 0,0 0 1 0 0,0-1 0 0 0,-1 0 0 0 0,1 0 0 0 0,0 1 0 0 0,-1-2-1 0 0,0 1 1 0 0,0 0 0 0 0,1-1 247 0 0,4-3-749 0 0,19-14-2393 0 0</inkml:trace>
  <inkml:trace contextRef="#ctx0" brushRef="#br0" timeOffset="1">1117 668 4017 0 0,'-3'-12'1571'0'0,"0"0"0"0"0,-1 0 0 0 0,0 1 0 0 0,-1-1-1571 0 0,2 5 384 0 0,0 1-1 0 0,-1 0 1 0 0,0 0 0 0 0,-1 0 0 0 0,1 1-1 0 0,-1-1 1 0 0,0 1 0 0 0,0 0-1 0 0,-1 0 1 0 0,1 1 0 0 0,-5-3-384 0 0,-31-18 380 0 0,-2 2 0 0 0,-1 1 0 0 0,0 2 0 0 0,-33-8-380 0 0,16 5-1338 0 0,2-2 0 0 0,-14-10 1338 0 0,49 21-2219 0 0,1-2 1 0 0,0 0-1 0 0,1-2 1 0 0,-9-9 2218 0 0,14 10-4484 0 0</inkml:trace>
  <inkml:trace contextRef="#ctx0" brushRef="#br0" timeOffset="2">1273 469 9962 0 0,'-8'13'1223'0'0,"1"2"-1"0"0,1-1 1 0 0,0 1 0 0 0,0 0-1 0 0,-1 8-1222 0 0,-15 81 1076 0 0,10-44-858 0 0,-25 117-78 0 0,-5 21-1386 0 0,-28 69 1246 0 0,51-208-869 0 0,-69 234-6541 0 0,81-270 6885 0 0,3-17 85 0 0,3-16 30 0 0,12-85 2707 0 0,12-42-2297 0 0,-9 58 689 0 0,15-67 524 0 0,7 1 0 0 0,14-27-1213 0 0,-16 73 330 0 0,4 2-1 0 0,4 1 0 0 0,18-22-329 0 0,-58 115 11 0 0,19-37 338 0 0,3 1 1 0 0,8-9-350 0 0,-25 38 187 0 0,1 1 0 0 0,0-1 0 0 0,0 1 0 0 0,1 0 0 0 0,0 1 0 0 0,1 0 1 0 0,0 1-1 0 0,0 0 0 0 0,1 0 0 0 0,8-3-187 0 0,-18 9 29 0 0,1 0 0 0 0,0 0 1 0 0,0 0-1 0 0,0 0 0 0 0,0 1 0 0 0,0-1 0 0 0,0 1 1 0 0,0-1-1 0 0,0 1 0 0 0,0 0 0 0 0,0-1 0 0 0,0 1 1 0 0,0 0-1 0 0,0 0 0 0 0,0 1 0 0 0,0-1 0 0 0,0 0 0 0 0,0 1 1 0 0,0-1-1 0 0,0 1 0 0 0,0 0 0 0 0,0-1 0 0 0,0 1 1 0 0,0 0-1 0 0,-1 0 0 0 0,1 1 0 0 0,0-1 0 0 0,-1 0 1 0 0,1 0-1 0 0,-1 1 0 0 0,1-1 0 0 0,-1 1 0 0 0,1-1 1 0 0,-1 1-1 0 0,0 0 0 0 0,0-1 0 0 0,0 1 0 0 0,0 0 1 0 0,0 0-1 0 0,0 0 0 0 0,0 1-29 0 0,2 7 1 0 0,0 0 0 0 0,-1 0 0 0 0,0 0 0 0 0,-1 0 0 0 0,0 1 0 0 0,0-1 0 0 0,-2 9-1 0 0,0 0-32 0 0,-1 1 1 0 0,0-1-1 0 0,-2 0 0 0 0,0-1 0 0 0,-2 1 0 0 0,0-1 0 0 0,-1 0 0 0 0,0 0 0 0 0,-1-1 1 0 0,-2 0-1 0 0,1 0 0 0 0,-2-1 0 0 0,-8 9 32 0 0,8-11-52 0 0,-1 0 1 0 0,-1-1 0 0 0,0 0-1 0 0,-1-1 1 0 0,0-1-1 0 0,-1 0 1 0 0,0-1-1 0 0,0-1 1 0 0,-1 0-1 0 0,-1-1 1 0 0,1-1-1 0 0,-1 0 1 0 0,0-2-1 0 0,-10 3 52 0 0,-15 0-461 0 0,25-5-666 0 0,-1 0-1 0 0,1 1 1 0 0,0 1 0 0 0,-10 5 1127 0 0,26-10-311 0 0,0 1 0 0 0,0 0 0 0 0,0-1 0 0 0,-1 1 0 0 0,1-1 0 0 0,0 1 0 0 0,0 0 0 0 0,0 0 0 0 0,0 0 0 0 0,0 0 0 0 0,0 0 0 0 0,1 0 0 0 0,-1 0 0 0 0,0 0 0 0 0,0 0 0 0 0,1 0 0 0 0,-1 0 0 0 0,0 0 0 0 0,1 1 311 0 0,1 0-2860 0 0</inkml:trace>
  <inkml:trace contextRef="#ctx0" brushRef="#br0" timeOffset="3">1693 393 3001 0 0,'18'-17'1439'0'0,"-4"2"719"0"0,2 2 1 0 0,13-11-2159 0 0,-28 24 72 0 0,-1-1 0 0 0,0 1 0 0 0,1 0 0 0 0,-1 0 0 0 0,0-1 0 0 0,1 1 0 0 0,-1 0 0 0 0,0 0 0 0 0,1 0 0 0 0,-1 0 0 0 0,0-1 0 0 0,1 1 0 0 0,-1 0 0 0 0,1 0 0 0 0,-1 0 0 0 0,0 0 0 0 0,1 0 0 0 0,-1 0 0 0 0,1 0 0 0 0,-1 0 0 0 0,0 0 0 0 0,1 0 1 0 0,-1 0-1 0 0,0 0 0 0 0,1 0 0 0 0,-1 1 0 0 0,1-1 0 0 0,-1 0 0 0 0,0 0 0 0 0,1 0 0 0 0,-1 0 0 0 0,0 1 0 0 0,1-1 0 0 0,-1 0 0 0 0,0 1-72 0 0,5 14 1150 0 0,-5 20-358 0 0,-8 14-534 0 0,-1-2 1 0 0,-3 1-1 0 0,-2-1-258 0 0,-19 83 59 0 0,29-107-50 0 0,0 0 1 0 0,2 1-1 0 0,1-1 0 0 0,1 15-9 0 0,-1-36-7 0 0,1 0 0 0 0,0 0 0 0 0,1-1 1 0 0,-1 1-1 0 0,0 0 0 0 0,0 0 0 0 0,1-1 0 0 0,-1 1 0 0 0,1 0 0 0 0,0-1 1 0 0,-1 1-1 0 0,1-1 0 0 0,0 1 0 0 0,0-1 0 0 0,0 1 0 0 0,0-1 0 0 0,0 1 1 0 0,0-1-1 0 0,1 1 7 0 0,0-1-14 0 0,-1-1 1 0 0,0 0-1 0 0,0 1 1 0 0,1-1-1 0 0,-1 0 1 0 0,0 1-1 0 0,1-1 1 0 0,-1 0-1 0 0,0 0 1 0 0,1 0-1 0 0,-1 0 1 0 0,0-1-1 0 0,1 1 1 0 0,-1 0-1 0 0,0-1 1 0 0,1 1-1 0 0,-1 0 1 0 0,0-1-1 0 0,0 1 1 0 0,1-1-1 0 0,-1 0 1 0 0,0 1-1 0 0,0-1 1 0 0,0 0-1 0 0,0 0 1 0 0,0 0 13 0 0,20-16-15 0 0,-1 0 0 0 0,-1-2 1 0 0,0 0-1 0 0,-1-1 0 0 0,13-21 15 0 0,1 2 230 0 0,-12 14-94 0 0,11-14 425 0 0,1 2 0 0 0,2 1 0 0 0,2 2 0 0 0,15-12-561 0 0,-51 46 0 0 0,1 0-1 0 0,-1 0 1 0 0,0 0 0 0 0,0 0-1 0 0,0 0 1 0 0,0 0-1 0 0,0 0 1 0 0,0-1 0 0 0,0 1-1 0 0,0 0 1 0 0,0 0 0 0 0,0 0-1 0 0,0 0 1 0 0,1 0-1 0 0,-1 0 1 0 0,0 0 0 0 0,0 0-1 0 0,0 0 1 0 0,0 0-1 0 0,0 0 1 0 0,0 0 0 0 0,0 0-1 0 0,0 0 1 0 0,1 0 0 0 0,-1 0-1 0 0,0 0 1 0 0,0 0-1 0 0,0 0 1 0 0,0 0 0 0 0,0 0-1 0 0,0 0 1 0 0,0 0 0 0 0,1 0-1 0 0,-1 0 1 0 0,0 0-1 0 0,0 0 1 0 0,0 0 0 0 0,0 0-1 0 0,0 0 1 0 0,0 0-1 0 0,0 0 1 0 0,0 0 0 0 0,1 0-1 0 0,-1 0 1 0 0,0 0 0 0 0,0 1-1 0 0,0-1 1 0 0,0 0-1 0 0,0 0 1 0 0,0 0 0 0 0,0 0-1 0 0,0 0 1 0 0,0 0 0 0 0,-1 9-38 0 0,-6 15-58 0 0,6-22 79 0 0,-13 34-89 0 0,2-4-69 0 0,1 0 1 0 0,-4 24 174 0 0,13-47-55 0 0,0 1 0 0 0,1-1 1 0 0,0 0-1 0 0,0 1 1 0 0,1-1-1 0 0,1 1 1 0 0,0-1-1 0 0,0 0 0 0 0,1 1 1 0 0,0-1-1 0 0,3 9 55 0 0,-4-15-8 0 0,0 0 0 0 0,0 0 1 0 0,1 0-1 0 0,-1 0 0 0 0,1 0 0 0 0,0 0 0 0 0,-1-1 0 0 0,2 1 1 0 0,-1-1-1 0 0,0 1 0 0 0,0-1 0 0 0,1 0 0 0 0,-1 1 0 0 0,1-1 0 0 0,0-1 1 0 0,-1 1-1 0 0,1 0 0 0 0,0-1 0 0 0,1 1 8 0 0,0-1-19 0 0,0 0 0 0 0,0 0 0 0 0,0 0 1 0 0,0-1-1 0 0,0 0 0 0 0,0 1 0 0 0,1-1 0 0 0,-1-1 0 0 0,0 1 0 0 0,0-1 1 0 0,0 1-1 0 0,0-1 0 0 0,3-1 19 0 0,5-3-23 0 0,0 0 0 0 0,0-1-1 0 0,0 0 1 0 0,0 0 0 0 0,-1-1 0 0 0,0-1 0 0 0,-1 0 0 0 0,0 0-1 0 0,0-1 24 0 0,42-46 651 0 0,-3-2 0 0 0,-3-2 0 0 0,27-45-651 0 0,-32 45 313 0 0,15-23-77 0 0,-4-1-1 0 0,27-64-235 0 0,-74 138 3 0 0,0-1 0 0 0,-1 1-1 0 0,0-1 1 0 0,-1 0 0 0 0,0 0 0 0 0,0 0 0 0 0,-1-1 0 0 0,0-4-3 0 0,-2 15 0 0 0,1-1 0 0 0,-1 1 1 0 0,0-1-1 0 0,0 1 0 0 0,0-1 0 0 0,0 1 1 0 0,0-1-1 0 0,0 1 0 0 0,0-1 1 0 0,0 1-1 0 0,0-1 0 0 0,0 1 0 0 0,0-1 1 0 0,0 1-1 0 0,0-1 0 0 0,0 1 1 0 0,0-1-1 0 0,-1 1 0 0 0,1-1 1 0 0,0 1-1 0 0,0-1 0 0 0,-1 1 0 0 0,1-1 1 0 0,0 1-1 0 0,0-1 0 0 0,-1 1 1 0 0,1 0-1 0 0,-1-1 0 0 0,1 1 0 0 0,0 0 1 0 0,-1-1-1 0 0,1 1 0 0 0,-1 0 1 0 0,1-1-1 0 0,-2 2 1 0 0,1-1 1 0 0,0 0-1 0 0,0 1 1 0 0,0-1-1 0 0,0 1 1 0 0,0-1-1 0 0,0 1 1 0 0,0 0-1 0 0,0-1 1 0 0,0 1-1 0 0,0 0 1 0 0,0 0-1 0 0,1 0 1 0 0,-2 0-2 0 0,-26 34 42 0 0,-7 18-47 0 0,2 1 1 0 0,2 2-1 0 0,2 0 1 0 0,4 2-1 0 0,-3 13 5 0 0,21-51-8 0 0,1 1 0 0 0,1 0 0 0 0,1 0-1 0 0,1 1 1 0 0,1-1 0 0 0,1 1-1 0 0,0-1 1 0 0,2 1 0 0 0,2 13 8 0 0,-1-24-261 0 0,0-1 0 0 0,0 0 1 0 0,1 1-1 0 0,1-1 0 0 0,-1 0 0 0 0,2-1 1 0 0,-1 1-1 0 0,2-1 0 0 0,-1 0 1 0 0,1 0-1 0 0,0 0 0 0 0,1-1 0 0 0,0 0 1 0 0,0 0-1 0 0,1-1 0 0 0,0 0 0 0 0,0 0 1 0 0,1-1-1 0 0,0 0 0 0 0,3 1 261 0 0,-8-4-473 0 0,0-1 0 0 0,-1 0 0 0 0,1-1 0 0 0,0 1 0 0 0,1-1 0 0 0,-1 1 0 0 0,0-1 0 0 0,0 0 0 0 0,1-1-1 0 0,-1 1 1 0 0,2-1 473 0 0,23 3-5705 0 0</inkml:trace>
  <inkml:trace contextRef="#ctx0" brushRef="#br0" timeOffset="4">2727 447 9978 0 0,'-28'-16'2441'0'0,"-1"-2"-465"0"0,-9-5-440 0 0,2-2-447 0 0,1-1-385 0 0,-1-4-304 0 0,-2-3-168 0 0,-1-5-192 0 0,-1-6-384 0 0,-3-7-1152 0 0,-8-13-1753 0 0,-3-8-4913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09.825"/>
    </inkml:context>
    <inkml:brush xml:id="br0">
      <inkml:brushProperty name="width" value="0.2" units="cm"/>
      <inkml:brushProperty name="height" value="0.2" units="cm"/>
      <inkml:brushProperty name="color" value="#E71224"/>
    </inkml:brush>
  </inkml:definitions>
  <inkml:trace contextRef="#ctx0" brushRef="#br0">2300 5479 6161 0 0,'-10'0'579'0'0,"1"1"0"0"0,-1-2 0 0 0,1 1 0 0 0,-1-1 1 0 0,1-1-1 0 0,-1 1 0 0 0,1-2 0 0 0,-2 0-579 0 0,-21-7 945 0 0,-21-11-945 0 0,10 4 557 0 0,-179-70 622 0 0,-160-55-762 0 0,257 101-242 0 0,2-6 0 0 0,-40-25-175 0 0,98 39 17 0 0,2-2 0 0 0,2-3 0 0 0,1-3 0 0 0,2-2 0 0 0,-4-9-17 0 0,-1-5 205 0 0,3-2 0 0 0,2-4 0 0 0,3-1-1 0 0,3-3 1 0 0,3-2 0 0 0,3-3 0 0 0,3-1 0 0 0,3-2 0 0 0,3-2-1 0 0,-19-64-203 0 0,22 36 192 0 0,4-1 1 0 0,5-1-1 0 0,5-1 1 0 0,5-1-1 0 0,4 0 1 0 0,4-86-194 0 0,10 76 51 0 0,4-1 0 0 0,6 1 0 0 0,5 1 0 0 0,5 1 1 0 0,6 0-1 0 0,9-14-51 0 0,-12 55-28 0 0,3 2 0 0 0,3 0 0 0 0,3 3 0 0 0,4 0 1 0 0,2 3-1 0 0,4 1 0 0 0,47-54 28 0 0,-54 77 15 0 0,3 1 0 0 0,1 2 0 0 0,1 2 0 0 0,3 2 0 0 0,1 2 0 0 0,1 2 0 0 0,2 2 0 0 0,1 3 0 0 0,2 1 0 0 0,0 3 0 0 0,10-1-15 0 0,35-6-68 0 0,1 3 0 0 0,86-10 68 0 0,-31 15-644 0 0,87 1 644 0 0,-156 18-125 0 0,0 5 0 0 0,-1 3 0 0 0,1 3-1 0 0,-1 5 1 0 0,-1 3 0 0 0,0 3 0 0 0,33 15 125 0 0,-47-10 7 0 0,0 3 0 0 0,-3 4 0 0 0,0 2 1 0 0,-2 3-1 0 0,-1 2 0 0 0,-3 4 0 0 0,-1 2 0 0 0,42 40-7 0 0,-36-21 60 0 0,-3 3-1 0 0,-4 2 0 0 0,-2 3 1 0 0,-3 2-1 0 0,-4 2 0 0 0,9 23-59 0 0,-2 7 313 0 0,-5 2-1 0 0,-5 2 1 0 0,-5 2-1 0 0,13 62-312 0 0,-31-85 162 0 0,-4 2-1 0 0,-3 0 1 0 0,-5 1 0 0 0,-3 0-1 0 0,-5 0 1 0 0,-3 1-1 0 0,-6 21-161 0 0,-2-37 71 0 0,-3 0 0 0 0,-4-1 1 0 0,-3 0-1 0 0,-24 64-71 0 0,18-75 4 0 0,-3-2 1 0 0,-2 0 0 0 0,-18 24-5 0 0,-36 46 6 0 0,-6-5 0 0 0,-27 24-6 0 0,-212 232-101 0 0,221-261 19 0 0,-244 272-880 0 0,-20-23-3673 0 0,259-273 1170 0 0,5-12-3112 0 0</inkml:trace>
  <inkml:trace contextRef="#ctx0" brushRef="#br0" timeOffset="588.495">2963 0 8394 0 0,'-54'98'2583'0'0,"-18"20"-2583"0"0,-10 16 908 0 0,-307 522 1319 0 0,108-186-1771 0 0,-20 78-323 0 0,-39 65-664 0 0,324-586 558 0 0,-10 16 270 0 0,-20 25-297 0 0,38-58 152 0 0,0 0-1 0 0,-1 0 0 0 0,0-1 0 0 0,0 0 1 0 0,-1 0-1 0 0,0-1 0 0 0,-1-1 1 0 0,-7 5-152 0 0,15-10 77 0 0,0-1 1 0 0,0 1-1 0 0,-1-1 1 0 0,1 0-1 0 0,0 0 0 0 0,-1 0 1 0 0,1-1-1 0 0,-1 1 1 0 0,1-1-1 0 0,-1 0 1 0 0,1 0-1 0 0,-1 0 1 0 0,1 0-1 0 0,-1 0 1 0 0,1-1-1 0 0,0 0 0 0 0,-1 0 1 0 0,1 0-1 0 0,0 0 1 0 0,-1 0-1 0 0,1 0 1 0 0,0-1-1 0 0,0 0 1 0 0,0 0-1 0 0,-1-1-77 0 0,-5-4 180 0 0,0 0 1 0 0,1-1-1 0 0,0 0 0 0 0,1 0 0 0 0,0-1 0 0 0,0 0 1 0 0,-3-6-181 0 0,-15-25 250 0 0,1-2 1 0 0,3-1 0 0 0,1 0-1 0 0,3-2-250 0 0,-62-187 224 0 0,72 210-201 0 0,-98-318-69 0 0,-12-36-1430 0 0,-3 2-3435 0 0,27 100-2719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31.978"/>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360 1 8922 0 0,'1'1'244'0'0,"-1"0"0"0"0,1 0 0 0 0,0 0 0 0 0,0 0 0 0 0,-1 0 0 0 0,1 0 0 0 0,0 0 0 0 0,-1 1 0 0 0,1-1 0 0 0,-1 0 1 0 0,0 0-1 0 0,1 1 0 0 0,-1-1 0 0 0,0 0 0 0 0,0 1 0 0 0,0-1 0 0 0,0 0 0 0 0,0 1 0 0 0,0-1 0 0 0,0 1-244 0 0,-1 0 80 0 0,1-1-1 0 0,-1 0 0 0 0,0 0 1 0 0,0 0-1 0 0,1 0 1 0 0,-1 0-1 0 0,0 0 1 0 0,0 0-1 0 0,0 0 1 0 0,0 0-1 0 0,0 0 0 0 0,0 0 1 0 0,0 0-1 0 0,0-1 1 0 0,0 1-1 0 0,-1 0 1 0 0,1 0-80 0 0,-9 2-235 0 0,1 1 0 0 0,-1-2 0 0 0,0 1 0 0 0,0-1 0 0 0,-5 0 235 0 0,-5 2 457 0 0,-28 8-385 0 0,1 3 0 0 0,0 2-1 0 0,-27 14-71 0 0,69-28 23 0 0,-1-1-7 0 0,1 1-1 0 0,0-1 1 0 0,0 1 0 0 0,0 0-1 0 0,0 1 1 0 0,0-1 0 0 0,0 1-1 0 0,0 1-15 0 0,5-5-43 0 0,0 0 0 0 0,1 0 0 0 0,-1 0 0 0 0,0 0 0 0 0,0-1 0 0 0,0 1 0 0 0,0 0 0 0 0,0 0 0 0 0,0 0 0 0 0,0 0 0 0 0,0 1 0 0 0,1-1 0 0 0,-1 0 0 0 0,0 0 0 0 0,0 0 0 0 0,0 0 0 0 0,0 0 0 0 0,0 0 0 0 0,0 0 0 0 0,0 0 0 0 0,0 0 0 0 0,0 0 0 0 0,1 0 0 0 0,-1 0 0 0 0,0 0 0 0 0,0 0 0 0 0,0 0 0 0 0,0 0 0 0 0,0 0 0 0 0,0 1 0 0 0,0-1 0 0 0,0 0 0 0 0,0 0 0 0 0,0 0 0 0 0,0 0 0 0 0,0 0 0 0 0,0 0 0 0 0,0 0 0 0 0,0 0 0 0 0,0 0 0 0 0,0 1 0 0 0,0-1 0 0 0,0 0 0 0 0,0 0 0 0 0,0 0 0 0 0,0 0 0 0 0,0 0 0 0 0,0 0 0 0 0,0 0 0 0 0,0 0 0 0 0,0 1 0 0 0,0-1 0 0 0,0 0 0 0 0,0 0 0 0 0,0 0 0 0 0,0 0 0 0 0,0 0 0 0 0,0 0 0 0 0,0 0 0 0 0,0 0 0 0 0,0 0 0 0 0,0 0 0 0 0,0 1 0 0 0,0-1 43 0 0,7-5-3082 0 0,-6 0 445 0 0,6 1-2787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32.378"/>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328 1 6481 0 0,'-1'4'6653'0'0,"-4"6"-3470"0"0,-12 20-1317 0 0,-13 10-1389 0 0,-2-2 0 0 0,-11 8-477 0 0,3-3-352 0 0,-9 15 352 0 0,19-19-443 0 0,9-14-976 0 0,2 0 0 0 0,1 2 1 0 0,-2 5 1418 0 0,18-20-2159 0 0,2-12 2052 0 0,0 0 0 0 0,0 0 0 0 0,0 0 0 0 0,0 0 0 0 0,0 0 0 0 0,0 0 0 0 0,0 0 0 0 0,1-1 0 0 0,-1 1 0 0 0,0 0 0 0 0,0 0 0 0 0,0 0 0 0 0,0 0 0 0 0,0 0-1 0 0,0 0 1 0 0,1 0 0 0 0,-1 0 0 0 0,0 0 0 0 0,0 0 0 0 0,0 0 0 0 0,0 0 0 0 0,0 0 0 0 0,0 0 0 0 0,1 0 0 0 0,-1 0 0 0 0,0 0 0 0 0,0 0 0 0 0,0 0 0 0 0,0 0 0 0 0,0 0-1 0 0,0 0 1 0 0,1 0 0 0 0,-1 0 0 0 0,0 0 0 0 0,0 0 0 0 0,0 1 0 0 0,0-1 0 0 0,0 0 0 0 0,0 0 0 0 0,0 0 0 0 0,1 0 0 0 0,-1 0 0 0 0,0 0 0 0 0,0 0 0 0 0,0 0 0 0 0,0 1-1 0 0,0-1 1 0 0,0 0 0 0 0,0 0 0 0 0,0 0 0 0 0,0 0 0 0 0,0 0 0 0 0,0 0 0 0 0,0 1 0 0 0,0-1 0 0 0,0 0 107 0 0,6-9-5284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32.78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34 1 9850 0 0,'-1'0'401'0'0,"0"0"0"0"0,0 0 0 0 0,0 0 0 0 0,0 0 1 0 0,0 1-1 0 0,0-1 0 0 0,-1 0 0 0 0,1 1 0 0 0,0-1 0 0 0,0 0 0 0 0,0 1 0 0 0,0-1 0 0 0,0 1 0 0 0,1 0 0 0 0,-1-1 0 0 0,0 1 1 0 0,0 0-1 0 0,0 0 0 0 0,0-1 0 0 0,0 2-401 0 0,0 0 250 0 0,0 0 0 0 0,-1 0-1 0 0,1 1 1 0 0,0-1 0 0 0,0 0 0 0 0,0 1 0 0 0,1-1 0 0 0,-1 1 0 0 0,0 0-250 0 0,0 7-70 0 0,0 1-1 0 0,0-1 1 0 0,1 0 0 0 0,1 3 70 0 0,-1-9 371 0 0,1 20-480 0 0,2 45 366 0 0,5 20-257 0 0,-4-63-1509 0 0,1-1 0 0 0,1 0-1 0 0,1 2 1510 0 0,0-5-4218 0 0,-2-3-3178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33.49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48 413 6857 0 0,'3'0'8397'0'0,"6"0"-4791"0"0,-8-3-3432 0 0,0 0 0 0 0,-1 0 0 0 0,1 0 0 0 0,-1 0 0 0 0,1 0-1 0 0,-1 0 1 0 0,0-1 0 0 0,0 1 0 0 0,0 0 0 0 0,-1 0 0 0 0,1 0 0 0 0,-1 0 0 0 0,0-3-174 0 0,-15-40 747 0 0,14 41-564 0 0,-3-10 93 0 0,0-1 0 0 0,1 0 0 0 0,1 1 0 0 0,0-1-1 0 0,1 0 1 0 0,1 0 0 0 0,0-6-276 0 0,3-10-609 0 0,0-1-1 0 0,2 1 1 0 0,2-5 609 0 0,-6 36-367 0 0,1-1 1 0 0,-1 1-1 0 0,0-1 1 0 0,0 1-1 0 0,0-1 0 0 0,0 0 1 0 0,0 1-1 0 0,-1-1 1 0 0,1 1-1 0 0,0-1 0 0 0,-1 1 1 0 0,1-1-1 0 0,-1 1 1 0 0,0-1-1 0 0,1 1 0 0 0,-1-1 1 0 0,0 1-1 0 0,0 0 1 0 0,0-1-1 0 0,0 1 0 0 0,0 0 1 0 0,0 0-1 0 0,0 0 0 0 0,0 0 1 0 0,-1 0-1 0 0,1 0 1 0 0,0 0-1 0 0,-2-1 367 0 0,0 0-817 0 0,-7-6-7118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33.909"/>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312 420 9770 0 0,'-7'-7'7706'0'0,"-4"-13"-6130"0"0,7 12-893 0 0,-51-86 450 0 0,32 51-1396 0 0,-3 2 0 0 0,-1 0 0 0 0,-2 2 0 0 0,-6-5 263 0 0,29 37-315 0 0,-29-29-3465 0 0,-3 5-4141 0 0,23 22 1489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4:33:34.243"/>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497 265 9394 0 0,'-3'2'758'0'0,"0"0"1"0"0,0 0-1 0 0,0 0 1 0 0,0 0-1 0 0,-1 0 1 0 0,1-1-1 0 0,0 1 0 0 0,-1-1 1 0 0,1 0-1 0 0,-1 0 1 0 0,-1 0-759 0 0,2-1 214 0 0,0-1 0 0 0,1 1 0 0 0,-1 0 0 0 0,0-1 1 0 0,1 1-1 0 0,-1-1 0 0 0,1 0 0 0 0,-1 0 0 0 0,1 0 0 0 0,-1 0 0 0 0,1-1 1 0 0,0 1-1 0 0,0 0 0 0 0,-1-1 0 0 0,1 0 0 0 0,0 1-214 0 0,-49-40 1706 0 0,11 9-1312 0 0,-1 2 0 0 0,-15-7-394 0 0,-30-11-1422 0 0,-16-9-8268 0 0,64 34 1666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19T05:00:04.810"/>
    </inkml:context>
    <inkml:brush xml:id="br0">
      <inkml:brushProperty name="width" value="0.1" units="cm"/>
      <inkml:brushProperty name="height" value="0.1" units="cm"/>
      <inkml:brushProperty name="color" value="#AEAEAE"/>
    </inkml:brush>
  </inkml:definitions>
  <inkml:trace contextRef="#ctx0" brushRef="#br0">1012 1 7514 0 0,'3'10'584'0'0,"0"1"1"0"0,-1-1-1 0 0,0 1 1 0 0,-1 0 0 0 0,0 0-1 0 0,-1 0 1 0 0,0-1-1 0 0,0 1 1 0 0,-1 0-1 0 0,-1 0 1 0 0,0-1 0 0 0,-1 2-585 0 0,-2 8 293 0 0,-2-1 1 0 0,-1 1 0 0 0,0-1-1 0 0,-1-1 1 0 0,-11 16-294 0 0,-20 39 368 0 0,3 1-1 0 0,3 2 1 0 0,-23 77-368 0 0,-56 245 149 0 0,69-228-41 0 0,-143 524 718 0 0,79-271 27 0 0,-2 10-590 0 0,84-345-931 0 0,-4-2 0 0 0,-4 0-1 0 0,-40 72 669 0 0,61-131-3306 0 0,-8 25 3306 0 0,10-24-2911 0 0,4-15 273 0 0,-5-8-1384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DAAE67-22F6-4ADF-80EC-4F9D4DD5315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80E6A0F-DBF1-4BE3-9199-3F90AFD38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D598936-129F-48F2-91C5-5D169A9098D8}"/>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5" name="바닥글 개체 틀 4">
            <a:extLst>
              <a:ext uri="{FF2B5EF4-FFF2-40B4-BE49-F238E27FC236}">
                <a16:creationId xmlns:a16="http://schemas.microsoft.com/office/drawing/2014/main" id="{2F0971B7-99EB-4FF0-BB35-FA4E37E016A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A0825A-B44C-4512-A9C1-99897D37E632}"/>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15055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00B5B0-CA73-4AB9-9363-84B34D2C1B9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90CD513-67DE-45F5-B1D7-7BC9187E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6EB3ED7-98B7-4D8F-B7FF-C74F88230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4DE9D2E-CDE4-4609-8D93-523FFE7C7AF4}"/>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6" name="바닥글 개체 틀 5">
            <a:extLst>
              <a:ext uri="{FF2B5EF4-FFF2-40B4-BE49-F238E27FC236}">
                <a16:creationId xmlns:a16="http://schemas.microsoft.com/office/drawing/2014/main" id="{A07488AB-1AC0-447F-9C76-716B7B3EBB2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A1537FB-036A-42A6-A7F4-444DC856581E}"/>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51227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ED2522-1272-4A5B-BE2D-5B899AC8642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781B17-1597-489E-9FF2-31E06EBA4FD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CAEF630-E0E5-4DEC-AD56-9ED7A2E9F735}"/>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5" name="바닥글 개체 틀 4">
            <a:extLst>
              <a:ext uri="{FF2B5EF4-FFF2-40B4-BE49-F238E27FC236}">
                <a16:creationId xmlns:a16="http://schemas.microsoft.com/office/drawing/2014/main" id="{D48B9886-DFFA-4B0D-AEE4-527BD486EA5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E789BB4-DD4E-42B2-8266-CE6225F0CA78}"/>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3254952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2B9B4A7-DDC3-489B-93D9-B87257DBB3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EF79CB2-9144-49C0-84FB-31A1C4EE5E3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918A0D0-A672-4CAC-9C8A-72ACB3396330}"/>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5" name="바닥글 개체 틀 4">
            <a:extLst>
              <a:ext uri="{FF2B5EF4-FFF2-40B4-BE49-F238E27FC236}">
                <a16:creationId xmlns:a16="http://schemas.microsoft.com/office/drawing/2014/main" id="{AED2B559-314C-415F-AA52-D252099C5AE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EB76E69-9183-49E6-81AD-132568C9D69F}"/>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99429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AAA0B-596C-4DAC-9EF3-FFAD421C0CF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E725B30-21C6-458C-99FB-F980F542CAB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7BFFEB-77C6-4450-8D13-C3546E0BB852}"/>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5" name="바닥글 개체 틀 4">
            <a:extLst>
              <a:ext uri="{FF2B5EF4-FFF2-40B4-BE49-F238E27FC236}">
                <a16:creationId xmlns:a16="http://schemas.microsoft.com/office/drawing/2014/main" id="{B2A78F29-1D2A-4DF8-9EAA-5701DD161B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801A2EE-D7C6-450D-8EC0-9D7B83D22BBB}"/>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1695760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E111FB-8866-4664-A5D8-0969FAF86A0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1840534-BF46-4E34-9535-2A8D8CE63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7A92103-152E-4592-A37A-0999C2CA5FA4}"/>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5" name="바닥글 개체 틀 4">
            <a:extLst>
              <a:ext uri="{FF2B5EF4-FFF2-40B4-BE49-F238E27FC236}">
                <a16:creationId xmlns:a16="http://schemas.microsoft.com/office/drawing/2014/main" id="{C698D135-F83F-4D21-B73A-3B2720E4564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4BEE37-1BA2-4638-99C3-671B3EFECCE2}"/>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361465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12452D-F725-43F2-891B-8F3C564004C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A653978-81FD-433D-97B3-0B2AFD1F790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357DDD5-734A-4B4D-99CD-BD8C9A714FE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1CC40B9-130D-40B8-83D2-34217A9DAD59}"/>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6" name="바닥글 개체 틀 5">
            <a:extLst>
              <a:ext uri="{FF2B5EF4-FFF2-40B4-BE49-F238E27FC236}">
                <a16:creationId xmlns:a16="http://schemas.microsoft.com/office/drawing/2014/main" id="{61719A89-6F80-4ECA-A34C-FAA27D6502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1D5BD0A-B3A9-4583-A056-E98D0E9AF563}"/>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164926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DEB464-BC80-46C6-9B13-3B724FB6F0B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57C4A98-047A-4726-AA6D-4D9CA1092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18EE444-2ED4-45DB-A3BD-5C546C5DFF5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B065BAB-03D6-4315-9D2B-928DD93BB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D3DBDC4-E396-4A61-B420-1143BAB63D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7D9A71D-E3EE-4AAD-8E6C-C42E3153A9FF}"/>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8" name="바닥글 개체 틀 7">
            <a:extLst>
              <a:ext uri="{FF2B5EF4-FFF2-40B4-BE49-F238E27FC236}">
                <a16:creationId xmlns:a16="http://schemas.microsoft.com/office/drawing/2014/main" id="{4A99E69E-B885-40C5-A4F1-EC049C5B6C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84B36A8-8839-4C3F-9BEA-0BDE44F81D07}"/>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230604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B1AFB7-9F62-4B3F-A5EC-2188D29FC3A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DCD68F9-DEA6-4C4B-8ACE-FD1D00D0B0DD}"/>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4" name="바닥글 개체 틀 3">
            <a:extLst>
              <a:ext uri="{FF2B5EF4-FFF2-40B4-BE49-F238E27FC236}">
                <a16:creationId xmlns:a16="http://schemas.microsoft.com/office/drawing/2014/main" id="{84CB8C55-EEFE-4A76-8891-27071B402F5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1846D7F-551B-4A91-8ABC-15AFC8B56313}"/>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213379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B8C449C-F7F5-4C68-B11D-9D1E7BEB88B8}"/>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3" name="바닥글 개체 틀 2">
            <a:extLst>
              <a:ext uri="{FF2B5EF4-FFF2-40B4-BE49-F238E27FC236}">
                <a16:creationId xmlns:a16="http://schemas.microsoft.com/office/drawing/2014/main" id="{111CA38B-7E8E-4233-985C-172443E7522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C89776E-5DAB-42E1-937C-2CECD642704F}"/>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398715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578682-B652-42E6-813A-80E3744D045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83F64BE-FAA1-49D1-8EDF-56A72747B378}"/>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4" name="바닥글 개체 틀 3">
            <a:extLst>
              <a:ext uri="{FF2B5EF4-FFF2-40B4-BE49-F238E27FC236}">
                <a16:creationId xmlns:a16="http://schemas.microsoft.com/office/drawing/2014/main" id="{53A4A9A9-FE6C-4BE6-9B41-D876C88AADB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8088F0E-F684-4BBE-9154-12266C3CB6E4}"/>
              </a:ext>
            </a:extLst>
          </p:cNvPr>
          <p:cNvSpPr>
            <a:spLocks noGrp="1"/>
          </p:cNvSpPr>
          <p:nvPr>
            <p:ph type="sldNum" sz="quarter" idx="12"/>
          </p:nvPr>
        </p:nvSpPr>
        <p:spPr>
          <a:xfrm>
            <a:off x="9251950" y="6356350"/>
            <a:ext cx="2743200" cy="365125"/>
          </a:xfrm>
        </p:spPr>
        <p:txBody>
          <a:bodyPr/>
          <a:lstStyle/>
          <a:p>
            <a:fld id="{31110BF9-51B8-4742-AD43-4AAF678A17E4}" type="slidenum">
              <a:rPr lang="ko-KR" altLang="en-US" smtClean="0"/>
              <a:t>‹#›</a:t>
            </a:fld>
            <a:endParaRPr lang="ko-KR" altLang="en-US"/>
          </a:p>
        </p:txBody>
      </p:sp>
      <p:cxnSp>
        <p:nvCxnSpPr>
          <p:cNvPr id="7" name="직선 연결선 6">
            <a:extLst>
              <a:ext uri="{FF2B5EF4-FFF2-40B4-BE49-F238E27FC236}">
                <a16:creationId xmlns:a16="http://schemas.microsoft.com/office/drawing/2014/main" id="{957E20D8-70EB-438A-AED0-5E6450E39835}"/>
              </a:ext>
            </a:extLst>
          </p:cNvPr>
          <p:cNvCxnSpPr>
            <a:cxnSpLocks/>
          </p:cNvCxnSpPr>
          <p:nvPr userDrawn="1"/>
        </p:nvCxnSpPr>
        <p:spPr>
          <a:xfrm>
            <a:off x="165100" y="177800"/>
            <a:ext cx="1179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0A88A988-7029-4D30-8C13-0ECDF0D34440}"/>
              </a:ext>
            </a:extLst>
          </p:cNvPr>
          <p:cNvCxnSpPr>
            <a:cxnSpLocks/>
          </p:cNvCxnSpPr>
          <p:nvPr userDrawn="1"/>
        </p:nvCxnSpPr>
        <p:spPr>
          <a:xfrm>
            <a:off x="196850" y="6721475"/>
            <a:ext cx="117983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54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BBCC2E-2453-4BC3-AE52-B745E37FCC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3766565-E894-41F8-AB78-BA944CDCA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9E97440-40ED-4FA4-823C-1DB64874C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91BF1E0-F1AB-4FF4-922B-E4F604D78879}"/>
              </a:ext>
            </a:extLst>
          </p:cNvPr>
          <p:cNvSpPr>
            <a:spLocks noGrp="1"/>
          </p:cNvSpPr>
          <p:nvPr>
            <p:ph type="dt" sz="half" idx="10"/>
          </p:nvPr>
        </p:nvSpPr>
        <p:spPr/>
        <p:txBody>
          <a:bodyPr/>
          <a:lstStyle/>
          <a:p>
            <a:fld id="{D2AE0E3F-AEE4-44D8-A5DC-964B026AD4CE}" type="datetimeFigureOut">
              <a:rPr lang="ko-KR" altLang="en-US" smtClean="0"/>
              <a:t>2019-07-23</a:t>
            </a:fld>
            <a:endParaRPr lang="ko-KR" altLang="en-US"/>
          </a:p>
        </p:txBody>
      </p:sp>
      <p:sp>
        <p:nvSpPr>
          <p:cNvPr id="6" name="바닥글 개체 틀 5">
            <a:extLst>
              <a:ext uri="{FF2B5EF4-FFF2-40B4-BE49-F238E27FC236}">
                <a16:creationId xmlns:a16="http://schemas.microsoft.com/office/drawing/2014/main" id="{0AA2713C-E48C-406A-AA7F-874F21E28A2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835D3A5-00AA-4ECF-A3EC-9FC1A5675842}"/>
              </a:ext>
            </a:extLst>
          </p:cNvPr>
          <p:cNvSpPr>
            <a:spLocks noGrp="1"/>
          </p:cNvSpPr>
          <p:nvPr>
            <p:ph type="sldNum" sz="quarter" idx="12"/>
          </p:nvPr>
        </p:nvSpPr>
        <p:spPr/>
        <p:txBody>
          <a:body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169011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DAD8A5C-40E5-4218-82CF-CC64D543C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C12D53C-FF21-45A1-A0D8-60CBEB136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A1C4F6-3E23-4DAB-A6D8-1FAAE910B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E0E3F-AEE4-44D8-A5DC-964B026AD4CE}" type="datetimeFigureOut">
              <a:rPr lang="ko-KR" altLang="en-US" smtClean="0"/>
              <a:t>2019-07-23</a:t>
            </a:fld>
            <a:endParaRPr lang="ko-KR" altLang="en-US"/>
          </a:p>
        </p:txBody>
      </p:sp>
      <p:sp>
        <p:nvSpPr>
          <p:cNvPr id="5" name="바닥글 개체 틀 4">
            <a:extLst>
              <a:ext uri="{FF2B5EF4-FFF2-40B4-BE49-F238E27FC236}">
                <a16:creationId xmlns:a16="http://schemas.microsoft.com/office/drawing/2014/main" id="{2DDCB679-6D2B-4FA4-ADB1-F01E85282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75ED24F-35AD-4051-80FF-FD8125BA5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10BF9-51B8-4742-AD43-4AAF678A17E4}" type="slidenum">
              <a:rPr lang="ko-KR" altLang="en-US" smtClean="0"/>
              <a:t>‹#›</a:t>
            </a:fld>
            <a:endParaRPr lang="ko-KR" altLang="en-US"/>
          </a:p>
        </p:txBody>
      </p:sp>
    </p:spTree>
    <p:extLst>
      <p:ext uri="{BB962C8B-B14F-4D97-AF65-F5344CB8AC3E}">
        <p14:creationId xmlns:p14="http://schemas.microsoft.com/office/powerpoint/2010/main" val="39661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customXml" Target="../ink/ink14.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hyperlink" Target="http://cs231n.stanford.edu/slides/2018/cs231n_2018_lecture10.pdf" TargetMode="External"/><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customXml" Target="../ink/ink16.xml"/><Relationship Id="rId10" Type="http://schemas.openxmlformats.org/officeDocument/2006/relationships/image" Target="../media/image66.png"/><Relationship Id="rId4" Type="http://schemas.openxmlformats.org/officeDocument/2006/relationships/image" Target="../media/image630.png"/><Relationship Id="rId9" Type="http://schemas.openxmlformats.org/officeDocument/2006/relationships/customXml" Target="../ink/ink18.xml"/></Relationships>
</file>

<file path=ppt/slides/_rels/slide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customXml" Target="../ink/ink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5.xml"/><Relationship Id="rId1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17" Type="http://schemas.openxmlformats.org/officeDocument/2006/relationships/customXml" Target="../ink/ink7.xml"/><Relationship Id="rId2" Type="http://schemas.openxmlformats.org/officeDocument/2006/relationships/image" Target="../media/image10.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image" Target="../media/image5.png"/><Relationship Id="rId15" Type="http://schemas.openxmlformats.org/officeDocument/2006/relationships/customXml" Target="../ink/ink6.xml"/><Relationship Id="rId10" Type="http://schemas.openxmlformats.org/officeDocument/2006/relationships/image" Target="../media/image12.png"/><Relationship Id="rId19" Type="http://schemas.openxmlformats.org/officeDocument/2006/relationships/customXml" Target="../ink/ink8.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11.xml"/><Relationship Id="rId5" Type="http://schemas.openxmlformats.org/officeDocument/2006/relationships/image" Target="../media/image19.png"/><Relationship Id="rId4" Type="http://schemas.openxmlformats.org/officeDocument/2006/relationships/customXml" Target="../ink/ink10.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4000">
              <a:srgbClr val="DCB6C7"/>
            </a:gs>
            <a:gs pos="49000">
              <a:srgbClr val="FEDECE"/>
            </a:gs>
            <a:gs pos="97409">
              <a:srgbClr val="FF8687"/>
            </a:gs>
            <a:gs pos="74000">
              <a:srgbClr val="FFAB94"/>
            </a:gs>
          </a:gsLst>
          <a:lin ang="16200000" scaled="1"/>
          <a:tileRect/>
        </a:gradFill>
        <a:effectLst/>
      </p:bgPr>
    </p:bg>
    <p:spTree>
      <p:nvGrpSpPr>
        <p:cNvPr id="1" name=""/>
        <p:cNvGrpSpPr/>
        <p:nvPr/>
      </p:nvGrpSpPr>
      <p:grpSpPr>
        <a:xfrm>
          <a:off x="0" y="0"/>
          <a:ext cx="0" cy="0"/>
          <a:chOff x="0" y="0"/>
          <a:chExt cx="0" cy="0"/>
        </a:xfrm>
      </p:grpSpPr>
      <p:sp>
        <p:nvSpPr>
          <p:cNvPr id="5" name="Google Shape;78;p1">
            <a:extLst>
              <a:ext uri="{FF2B5EF4-FFF2-40B4-BE49-F238E27FC236}">
                <a16:creationId xmlns:a16="http://schemas.microsoft.com/office/drawing/2014/main" id="{E1C4C3D0-4A28-422D-A79F-DE974424CD86}"/>
              </a:ext>
            </a:extLst>
          </p:cNvPr>
          <p:cNvSpPr/>
          <p:nvPr/>
        </p:nvSpPr>
        <p:spPr>
          <a:xfrm>
            <a:off x="-11337" y="0"/>
            <a:ext cx="12795989" cy="7162794"/>
          </a:xfrm>
          <a:prstGeom prst="rect">
            <a:avLst/>
          </a:prstGeom>
          <a:solidFill>
            <a:schemeClr val="dk1">
              <a:alpha val="5647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79;p1">
            <a:extLst>
              <a:ext uri="{FF2B5EF4-FFF2-40B4-BE49-F238E27FC236}">
                <a16:creationId xmlns:a16="http://schemas.microsoft.com/office/drawing/2014/main" id="{C30F4612-2B26-4A69-AFE0-8B920840F821}"/>
              </a:ext>
            </a:extLst>
          </p:cNvPr>
          <p:cNvSpPr/>
          <p:nvPr/>
        </p:nvSpPr>
        <p:spPr>
          <a:xfrm>
            <a:off x="1503193" y="784459"/>
            <a:ext cx="3936732" cy="559709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 name="Google Shape;80;p1">
            <a:extLst>
              <a:ext uri="{FF2B5EF4-FFF2-40B4-BE49-F238E27FC236}">
                <a16:creationId xmlns:a16="http://schemas.microsoft.com/office/drawing/2014/main" id="{ED2A84FB-388D-4F7D-AD6B-5466B02BA8BC}"/>
              </a:ext>
            </a:extLst>
          </p:cNvPr>
          <p:cNvCxnSpPr/>
          <p:nvPr/>
        </p:nvCxnSpPr>
        <p:spPr>
          <a:xfrm rot="10800000">
            <a:off x="-1009001" y="783649"/>
            <a:ext cx="6448926" cy="0"/>
          </a:xfrm>
          <a:prstGeom prst="straightConnector1">
            <a:avLst/>
          </a:prstGeom>
          <a:noFill/>
          <a:ln w="12700" cap="flat" cmpd="sng">
            <a:solidFill>
              <a:schemeClr val="lt1"/>
            </a:solidFill>
            <a:prstDash val="solid"/>
            <a:miter lim="800000"/>
            <a:headEnd type="none" w="sm" len="sm"/>
            <a:tailEnd type="none" w="sm" len="sm"/>
          </a:ln>
        </p:spPr>
      </p:cxnSp>
      <p:cxnSp>
        <p:nvCxnSpPr>
          <p:cNvPr id="10" name="Google Shape;81;p1">
            <a:extLst>
              <a:ext uri="{FF2B5EF4-FFF2-40B4-BE49-F238E27FC236}">
                <a16:creationId xmlns:a16="http://schemas.microsoft.com/office/drawing/2014/main" id="{541F9534-C42B-4249-B19A-DC6DBAA9F163}"/>
              </a:ext>
            </a:extLst>
          </p:cNvPr>
          <p:cNvCxnSpPr>
            <a:cxnSpLocks/>
          </p:cNvCxnSpPr>
          <p:nvPr/>
        </p:nvCxnSpPr>
        <p:spPr>
          <a:xfrm flipH="1">
            <a:off x="5439926" y="6382360"/>
            <a:ext cx="7056874" cy="0"/>
          </a:xfrm>
          <a:prstGeom prst="straightConnector1">
            <a:avLst/>
          </a:prstGeom>
          <a:noFill/>
          <a:ln w="12700" cap="flat" cmpd="sng">
            <a:solidFill>
              <a:schemeClr val="lt1"/>
            </a:solidFill>
            <a:prstDash val="solid"/>
            <a:miter lim="800000"/>
            <a:headEnd type="none" w="sm" len="sm"/>
            <a:tailEnd type="none" w="sm" len="sm"/>
          </a:ln>
        </p:spPr>
      </p:cxnSp>
      <p:sp>
        <p:nvSpPr>
          <p:cNvPr id="12" name="Google Shape;83;p1">
            <a:extLst>
              <a:ext uri="{FF2B5EF4-FFF2-40B4-BE49-F238E27FC236}">
                <a16:creationId xmlns:a16="http://schemas.microsoft.com/office/drawing/2014/main" id="{A35A8BBC-6356-419A-BA2E-D39424ED257F}"/>
              </a:ext>
            </a:extLst>
          </p:cNvPr>
          <p:cNvSpPr/>
          <p:nvPr/>
        </p:nvSpPr>
        <p:spPr>
          <a:xfrm>
            <a:off x="1613133" y="904568"/>
            <a:ext cx="3745340" cy="5358580"/>
          </a:xfrm>
          <a:prstGeom prst="rect">
            <a:avLst/>
          </a:prstGeom>
          <a:noFill/>
          <a:ln w="101600" cap="flat" cmpd="sng">
            <a:solidFill>
              <a:srgbClr val="F7CAAC">
                <a:alpha val="36862"/>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 name="Google Shape;84;p1">
            <a:extLst>
              <a:ext uri="{FF2B5EF4-FFF2-40B4-BE49-F238E27FC236}">
                <a16:creationId xmlns:a16="http://schemas.microsoft.com/office/drawing/2014/main" id="{8B61E497-1160-430B-9BA5-313681CE13A6}"/>
              </a:ext>
            </a:extLst>
          </p:cNvPr>
          <p:cNvSpPr txBox="1"/>
          <p:nvPr/>
        </p:nvSpPr>
        <p:spPr>
          <a:xfrm>
            <a:off x="1843452" y="1142885"/>
            <a:ext cx="344575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Arial"/>
              <a:buNone/>
            </a:pPr>
            <a:r>
              <a:rPr lang="ko-KR" altLang="en-US" sz="48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텍스트</a:t>
            </a:r>
            <a:endParaRPr lang="en-US" altLang="ko-KR" sz="48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endParaRPr>
          </a:p>
          <a:p>
            <a:pPr marL="0" marR="0" lvl="0" indent="0" algn="l" rtl="0">
              <a:lnSpc>
                <a:spcPct val="100000"/>
              </a:lnSpc>
              <a:spcBef>
                <a:spcPts val="0"/>
              </a:spcBef>
              <a:spcAft>
                <a:spcPts val="0"/>
              </a:spcAft>
              <a:buClr>
                <a:schemeClr val="lt1"/>
              </a:buClr>
              <a:buSzPts val="4000"/>
              <a:buFont typeface="Arial"/>
              <a:buNone/>
            </a:pPr>
            <a:r>
              <a:rPr lang="ko-KR" altLang="en-US" sz="4800"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분석</a:t>
            </a:r>
            <a:endParaRPr lang="en-US" altLang="ko-KR" sz="4800"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endParaRPr>
          </a:p>
        </p:txBody>
      </p:sp>
      <p:sp>
        <p:nvSpPr>
          <p:cNvPr id="14" name="Google Shape;85;p1">
            <a:extLst>
              <a:ext uri="{FF2B5EF4-FFF2-40B4-BE49-F238E27FC236}">
                <a16:creationId xmlns:a16="http://schemas.microsoft.com/office/drawing/2014/main" id="{F2A7AF2F-ED3A-4EE4-BFCE-3D25EA179CA0}"/>
              </a:ext>
            </a:extLst>
          </p:cNvPr>
          <p:cNvSpPr txBox="1"/>
          <p:nvPr/>
        </p:nvSpPr>
        <p:spPr>
          <a:xfrm>
            <a:off x="40105" y="383539"/>
            <a:ext cx="57839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Arial"/>
              <a:buNone/>
            </a:pPr>
            <a:r>
              <a:rPr lang="ko-KR" sz="20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2019 여름학기</a:t>
            </a:r>
            <a:r>
              <a:rPr lang="en-US" altLang="ko-KR" sz="20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 </a:t>
            </a:r>
            <a:r>
              <a:rPr lang="ko-KR" altLang="en-US" sz="2000" b="0" i="0" u="none" strike="noStrike" cap="none" dirty="0" err="1">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깃뚜라미</a:t>
            </a:r>
            <a:r>
              <a:rPr lang="ko-KR" altLang="en-US" sz="20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 딥러닝 스터디</a:t>
            </a:r>
            <a:endParaRPr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1" name="Google Shape;85;p1">
            <a:extLst>
              <a:ext uri="{FF2B5EF4-FFF2-40B4-BE49-F238E27FC236}">
                <a16:creationId xmlns:a16="http://schemas.microsoft.com/office/drawing/2014/main" id="{135FE55E-2CC7-4262-8441-723F15772737}"/>
              </a:ext>
            </a:extLst>
          </p:cNvPr>
          <p:cNvSpPr txBox="1"/>
          <p:nvPr/>
        </p:nvSpPr>
        <p:spPr>
          <a:xfrm>
            <a:off x="8520544" y="5863038"/>
            <a:ext cx="3619533" cy="40011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lt1"/>
              </a:buClr>
              <a:buSzPts val="2000"/>
              <a:buFont typeface="Arial"/>
              <a:buNone/>
            </a:pPr>
            <a:r>
              <a:rPr lang="ko-KR" sz="20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2</a:t>
            </a:r>
            <a:r>
              <a:rPr lang="en-US" altLang="ko-KR" sz="20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0163657 </a:t>
            </a:r>
            <a:r>
              <a:rPr lang="ko-KR" altLang="en-US" sz="2000" b="0" i="0" u="none" strike="noStrike" cap="none" dirty="0">
                <a:solidFill>
                  <a:schemeClr val="lt1"/>
                </a:solidFill>
                <a:latin typeface="함초롬돋움" panose="020B0604000101010101" pitchFamily="50" charset="-127"/>
                <a:ea typeface="함초롬돋움" panose="020B0604000101010101" pitchFamily="50" charset="-127"/>
                <a:cs typeface="함초롬돋움" panose="020B0604000101010101" pitchFamily="50" charset="-127"/>
                <a:sym typeface="Arial"/>
              </a:rPr>
              <a:t>윤신영</a:t>
            </a:r>
            <a:endParaRPr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211240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5375189"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체인 구현하기</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0A19981B-4C7E-49D9-B580-DC3022CB82C6}"/>
              </a:ext>
            </a:extLst>
          </p:cNvPr>
          <p:cNvSpPr/>
          <p:nvPr/>
        </p:nvSpPr>
        <p:spPr>
          <a:xfrm>
            <a:off x="293611" y="1148125"/>
            <a:ext cx="2939394" cy="369332"/>
          </a:xfrm>
          <a:prstGeom prst="rect">
            <a:avLst/>
          </a:prstGeom>
        </p:spPr>
        <p:txBody>
          <a:bodyPr wrap="none">
            <a:spAutoFit/>
          </a:bodyPr>
          <a:lstStyle/>
          <a:p>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/sample/ch6/markov.py </a:t>
            </a:r>
            <a:endPar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3" name="그림 12">
            <a:extLst>
              <a:ext uri="{FF2B5EF4-FFF2-40B4-BE49-F238E27FC236}">
                <a16:creationId xmlns:a16="http://schemas.microsoft.com/office/drawing/2014/main" id="{AD377C68-F814-452F-A8B0-0C120B9BA5EB}"/>
              </a:ext>
            </a:extLst>
          </p:cNvPr>
          <p:cNvPicPr>
            <a:picLocks noChangeAspect="1"/>
          </p:cNvPicPr>
          <p:nvPr/>
        </p:nvPicPr>
        <p:blipFill rotWithShape="1">
          <a:blip r:embed="rId2"/>
          <a:srcRect l="1334" r="4323"/>
          <a:stretch/>
        </p:blipFill>
        <p:spPr>
          <a:xfrm>
            <a:off x="532480" y="2431037"/>
            <a:ext cx="4897449" cy="2466975"/>
          </a:xfrm>
          <a:prstGeom prst="rect">
            <a:avLst/>
          </a:prstGeom>
        </p:spPr>
      </p:pic>
      <p:pic>
        <p:nvPicPr>
          <p:cNvPr id="25" name="그림 24">
            <a:extLst>
              <a:ext uri="{FF2B5EF4-FFF2-40B4-BE49-F238E27FC236}">
                <a16:creationId xmlns:a16="http://schemas.microsoft.com/office/drawing/2014/main" id="{5925E607-347E-447D-B5EE-8F4CAE223E80}"/>
              </a:ext>
            </a:extLst>
          </p:cNvPr>
          <p:cNvPicPr>
            <a:picLocks noChangeAspect="1"/>
          </p:cNvPicPr>
          <p:nvPr/>
        </p:nvPicPr>
        <p:blipFill rotWithShape="1">
          <a:blip r:embed="rId3"/>
          <a:srcRect t="2996"/>
          <a:stretch/>
        </p:blipFill>
        <p:spPr>
          <a:xfrm>
            <a:off x="6499522" y="2431037"/>
            <a:ext cx="4962525" cy="2466975"/>
          </a:xfrm>
          <a:prstGeom prst="rect">
            <a:avLst/>
          </a:prstGeom>
        </p:spPr>
      </p:pic>
      <p:sp>
        <p:nvSpPr>
          <p:cNvPr id="26" name="설명선: 오른쪽 화살표 25">
            <a:extLst>
              <a:ext uri="{FF2B5EF4-FFF2-40B4-BE49-F238E27FC236}">
                <a16:creationId xmlns:a16="http://schemas.microsoft.com/office/drawing/2014/main" id="{F37A0934-6894-4741-B05C-E0FC57095D41}"/>
              </a:ext>
            </a:extLst>
          </p:cNvPr>
          <p:cNvSpPr/>
          <p:nvPr/>
        </p:nvSpPr>
        <p:spPr>
          <a:xfrm>
            <a:off x="3955472" y="3370115"/>
            <a:ext cx="2355273" cy="588818"/>
          </a:xfrm>
          <a:prstGeom prst="rightArrowCallout">
            <a:avLst>
              <a:gd name="adj1" fmla="val 25000"/>
              <a:gd name="adj2" fmla="val 25000"/>
              <a:gd name="adj3" fmla="val 25000"/>
              <a:gd name="adj4" fmla="val 58598"/>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84C4F019-CC91-45C8-BD47-A89C14D4EB3D}"/>
              </a:ext>
            </a:extLst>
          </p:cNvPr>
          <p:cNvSpPr/>
          <p:nvPr/>
        </p:nvSpPr>
        <p:spPr>
          <a:xfrm>
            <a:off x="8892943" y="3370115"/>
            <a:ext cx="1802766" cy="5888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089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5375189"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체인 구현하기</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4" name="그림 3">
            <a:extLst>
              <a:ext uri="{FF2B5EF4-FFF2-40B4-BE49-F238E27FC236}">
                <a16:creationId xmlns:a16="http://schemas.microsoft.com/office/drawing/2014/main" id="{854D2EDC-0C9C-4814-B0A9-04015A7DF731}"/>
              </a:ext>
            </a:extLst>
          </p:cNvPr>
          <p:cNvPicPr>
            <a:picLocks noChangeAspect="1"/>
          </p:cNvPicPr>
          <p:nvPr/>
        </p:nvPicPr>
        <p:blipFill>
          <a:blip r:embed="rId2"/>
          <a:stretch>
            <a:fillRect/>
          </a:stretch>
        </p:blipFill>
        <p:spPr>
          <a:xfrm>
            <a:off x="293611" y="1524384"/>
            <a:ext cx="10219070" cy="4373259"/>
          </a:xfrm>
          <a:prstGeom prst="rect">
            <a:avLst/>
          </a:prstGeom>
        </p:spPr>
      </p:pic>
      <p:sp>
        <p:nvSpPr>
          <p:cNvPr id="5" name="직사각형 4">
            <a:extLst>
              <a:ext uri="{FF2B5EF4-FFF2-40B4-BE49-F238E27FC236}">
                <a16:creationId xmlns:a16="http://schemas.microsoft.com/office/drawing/2014/main" id="{0A19981B-4C7E-49D9-B580-DC3022CB82C6}"/>
              </a:ext>
            </a:extLst>
          </p:cNvPr>
          <p:cNvSpPr/>
          <p:nvPr/>
        </p:nvSpPr>
        <p:spPr>
          <a:xfrm>
            <a:off x="293611" y="1148125"/>
            <a:ext cx="5356723" cy="369332"/>
          </a:xfrm>
          <a:prstGeom prst="rect">
            <a:avLst/>
          </a:prstGeom>
        </p:spPr>
        <p:txBody>
          <a:bodyPr wrap="none">
            <a:spAutoFit/>
          </a:bodyPr>
          <a:lstStyle/>
          <a:p>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/sample/ch6/markov.py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문장 만들기 --- (※3)</a:t>
            </a:r>
          </a:p>
        </p:txBody>
      </p:sp>
      <p:sp>
        <p:nvSpPr>
          <p:cNvPr id="8" name="설명선: 오른쪽 화살표 7">
            <a:extLst>
              <a:ext uri="{FF2B5EF4-FFF2-40B4-BE49-F238E27FC236}">
                <a16:creationId xmlns:a16="http://schemas.microsoft.com/office/drawing/2014/main" id="{07498DC2-596C-4713-A2BE-DAF00AC9FD33}"/>
              </a:ext>
            </a:extLst>
          </p:cNvPr>
          <p:cNvSpPr/>
          <p:nvPr/>
        </p:nvSpPr>
        <p:spPr>
          <a:xfrm>
            <a:off x="824346" y="4631809"/>
            <a:ext cx="3636818" cy="501298"/>
          </a:xfrm>
          <a:prstGeom prst="rightArrowCallout">
            <a:avLst>
              <a:gd name="adj1" fmla="val 25000"/>
              <a:gd name="adj2" fmla="val 25000"/>
              <a:gd name="adj3" fmla="val 25000"/>
              <a:gd name="adj4" fmla="val 81077"/>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43E9A592-0B97-481D-B842-13B810B51ACE}"/>
              </a:ext>
            </a:extLst>
          </p:cNvPr>
          <p:cNvSpPr txBox="1"/>
          <p:nvPr/>
        </p:nvSpPr>
        <p:spPr>
          <a:xfrm>
            <a:off x="4551219" y="4620491"/>
            <a:ext cx="2473036" cy="523220"/>
          </a:xfrm>
          <a:prstGeom prst="rect">
            <a:avLst/>
          </a:prstGeom>
          <a:noFill/>
        </p:spPr>
        <p:txBody>
          <a:bodyPr wrap="square" rtlCol="0">
            <a:spAutoFit/>
          </a:bodyPr>
          <a:lstStyle/>
          <a:p>
            <a:r>
              <a:rPr lang="ko-KR" altLang="en-US" sz="2800" b="1" dirty="0">
                <a:solidFill>
                  <a:schemeClr val="accent3">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rPr>
              <a:t>들여쓰기</a:t>
            </a:r>
          </a:p>
        </p:txBody>
      </p:sp>
      <mc:AlternateContent xmlns:mc="http://schemas.openxmlformats.org/markup-compatibility/2006" xmlns:p14="http://schemas.microsoft.com/office/powerpoint/2010/main">
        <mc:Choice Requires="p14">
          <p:contentPart p14:bwMode="auto" r:id="rId3">
            <p14:nvContentPartPr>
              <p14:cNvPr id="12" name="잉크 11">
                <a:extLst>
                  <a:ext uri="{FF2B5EF4-FFF2-40B4-BE49-F238E27FC236}">
                    <a16:creationId xmlns:a16="http://schemas.microsoft.com/office/drawing/2014/main" id="{36C74608-1562-4CF7-B0AC-774628C3968B}"/>
                  </a:ext>
                </a:extLst>
              </p14:cNvPr>
              <p14:cNvContentPartPr/>
              <p14:nvPr/>
            </p14:nvContentPartPr>
            <p14:xfrm>
              <a:off x="1525833" y="1833633"/>
              <a:ext cx="4140720" cy="1933920"/>
            </p14:xfrm>
          </p:contentPart>
        </mc:Choice>
        <mc:Fallback xmlns="">
          <p:pic>
            <p:nvPicPr>
              <p:cNvPr id="12" name="잉크 11">
                <a:extLst>
                  <a:ext uri="{FF2B5EF4-FFF2-40B4-BE49-F238E27FC236}">
                    <a16:creationId xmlns:a16="http://schemas.microsoft.com/office/drawing/2014/main" id="{36C74608-1562-4CF7-B0AC-774628C3968B}"/>
                  </a:ext>
                </a:extLst>
              </p:cNvPr>
              <p:cNvPicPr/>
              <p:nvPr/>
            </p:nvPicPr>
            <p:blipFill>
              <a:blip r:embed="rId4"/>
              <a:stretch>
                <a:fillRect/>
              </a:stretch>
            </p:blipFill>
            <p:spPr>
              <a:xfrm>
                <a:off x="1490193" y="1797986"/>
                <a:ext cx="4212360" cy="2005573"/>
              </a:xfrm>
              <a:prstGeom prst="rect">
                <a:avLst/>
              </a:prstGeom>
            </p:spPr>
          </p:pic>
        </mc:Fallback>
      </mc:AlternateContent>
    </p:spTree>
    <p:extLst>
      <p:ext uri="{BB962C8B-B14F-4D97-AF65-F5344CB8AC3E}">
        <p14:creationId xmlns:p14="http://schemas.microsoft.com/office/powerpoint/2010/main" val="308941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5375189"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체인 구현하기</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3" name="그림 2">
            <a:extLst>
              <a:ext uri="{FF2B5EF4-FFF2-40B4-BE49-F238E27FC236}">
                <a16:creationId xmlns:a16="http://schemas.microsoft.com/office/drawing/2014/main" id="{2BCF6DBD-B1D1-4D41-8546-EE830130D03C}"/>
              </a:ext>
            </a:extLst>
          </p:cNvPr>
          <p:cNvPicPr>
            <a:picLocks noChangeAspect="1"/>
          </p:cNvPicPr>
          <p:nvPr/>
        </p:nvPicPr>
        <p:blipFill>
          <a:blip r:embed="rId2"/>
          <a:stretch>
            <a:fillRect/>
          </a:stretch>
        </p:blipFill>
        <p:spPr>
          <a:xfrm>
            <a:off x="953046" y="1519676"/>
            <a:ext cx="9898982" cy="3983351"/>
          </a:xfrm>
          <a:prstGeom prst="rect">
            <a:avLst/>
          </a:prstGeom>
        </p:spPr>
      </p:pic>
    </p:spTree>
    <p:extLst>
      <p:ext uri="{BB962C8B-B14F-4D97-AF65-F5344CB8AC3E}">
        <p14:creationId xmlns:p14="http://schemas.microsoft.com/office/powerpoint/2010/main" val="149708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5375189"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체인 구현하기</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2" name="그림 1">
            <a:extLst>
              <a:ext uri="{FF2B5EF4-FFF2-40B4-BE49-F238E27FC236}">
                <a16:creationId xmlns:a16="http://schemas.microsoft.com/office/drawing/2014/main" id="{01215D04-1258-4E14-8DFC-93C3ABF00066}"/>
              </a:ext>
            </a:extLst>
          </p:cNvPr>
          <p:cNvPicPr>
            <a:picLocks noChangeAspect="1"/>
          </p:cNvPicPr>
          <p:nvPr/>
        </p:nvPicPr>
        <p:blipFill>
          <a:blip r:embed="rId2"/>
          <a:stretch>
            <a:fillRect/>
          </a:stretch>
        </p:blipFill>
        <p:spPr>
          <a:xfrm>
            <a:off x="2062639" y="957160"/>
            <a:ext cx="7760234" cy="5800456"/>
          </a:xfrm>
          <a:prstGeom prst="rect">
            <a:avLst/>
          </a:prstGeom>
        </p:spPr>
      </p:pic>
    </p:spTree>
    <p:extLst>
      <p:ext uri="{BB962C8B-B14F-4D97-AF65-F5344CB8AC3E}">
        <p14:creationId xmlns:p14="http://schemas.microsoft.com/office/powerpoint/2010/main" val="71315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200987"/>
            <a:ext cx="6781023" cy="707886"/>
          </a:xfrm>
          <a:prstGeom prst="rect">
            <a:avLst/>
          </a:prstGeom>
          <a:noFill/>
        </p:spPr>
        <p:txBody>
          <a:bodyPr wrap="none" rtlCol="0">
            <a:spAutoFit/>
          </a:bodyPr>
          <a:lstStyle/>
          <a:p>
            <a:r>
              <a:rPr lang="ko-KR" altLang="en-US" sz="4000" b="1" dirty="0" err="1">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토지</a:t>
            </a:r>
          </a:p>
        </p:txBody>
      </p:sp>
      <p:pic>
        <p:nvPicPr>
          <p:cNvPr id="9" name="그림 8">
            <a:extLst>
              <a:ext uri="{FF2B5EF4-FFF2-40B4-BE49-F238E27FC236}">
                <a16:creationId xmlns:a16="http://schemas.microsoft.com/office/drawing/2014/main" id="{B65B94AE-9622-4AD9-9F26-9CE547043D9D}"/>
              </a:ext>
            </a:extLst>
          </p:cNvPr>
          <p:cNvPicPr>
            <a:picLocks noChangeAspect="1"/>
          </p:cNvPicPr>
          <p:nvPr/>
        </p:nvPicPr>
        <p:blipFill>
          <a:blip r:embed="rId2"/>
          <a:stretch>
            <a:fillRect/>
          </a:stretch>
        </p:blipFill>
        <p:spPr>
          <a:xfrm>
            <a:off x="0" y="2015753"/>
            <a:ext cx="12192000" cy="2826494"/>
          </a:xfrm>
          <a:prstGeom prst="rect">
            <a:avLst/>
          </a:prstGeom>
        </p:spPr>
      </p:pic>
    </p:spTree>
    <p:extLst>
      <p:ext uri="{BB962C8B-B14F-4D97-AF65-F5344CB8AC3E}">
        <p14:creationId xmlns:p14="http://schemas.microsoft.com/office/powerpoint/2010/main" val="278084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200987"/>
            <a:ext cx="7758855" cy="707886"/>
          </a:xfrm>
          <a:prstGeom prst="rect">
            <a:avLst/>
          </a:prstGeom>
          <a:noFill/>
        </p:spPr>
        <p:txBody>
          <a:bodyPr wrap="none" rtlCol="0">
            <a:spAutoFit/>
          </a:bodyPr>
          <a:lstStyle/>
          <a:p>
            <a:r>
              <a:rPr lang="ko-KR" altLang="en-US" sz="4000" b="1" dirty="0" err="1">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일상대화</a:t>
            </a:r>
          </a:p>
        </p:txBody>
      </p:sp>
      <p:sp>
        <p:nvSpPr>
          <p:cNvPr id="4" name="TextBox 3">
            <a:extLst>
              <a:ext uri="{FF2B5EF4-FFF2-40B4-BE49-F238E27FC236}">
                <a16:creationId xmlns:a16="http://schemas.microsoft.com/office/drawing/2014/main" id="{37310376-9DCF-443D-BCF4-3F20F55E4FE1}"/>
              </a:ext>
            </a:extLst>
          </p:cNvPr>
          <p:cNvSpPr txBox="1"/>
          <p:nvPr/>
        </p:nvSpPr>
        <p:spPr>
          <a:xfrm>
            <a:off x="293611" y="908873"/>
            <a:ext cx="8069838" cy="338554"/>
          </a:xfrm>
          <a:prstGeom prst="rect">
            <a:avLst/>
          </a:prstGeom>
          <a:noFill/>
        </p:spPr>
        <p:txBody>
          <a:bodyPr wrap="none" rtlCol="0">
            <a:spAutoFit/>
          </a:bodyPr>
          <a:lstStyle/>
          <a:p>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국립국어원 </a:t>
            </a:r>
            <a:r>
              <a:rPr lang="ko-KR" altLang="en-US" sz="1600" b="1" dirty="0" err="1">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언어정보나눔터</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주제대화</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_</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일상</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#1, </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일상대화</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_</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점심식사</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일상대화</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_</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저녁식사</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#2</a:t>
            </a:r>
            <a:endPar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3" name="그림 12">
            <a:extLst>
              <a:ext uri="{FF2B5EF4-FFF2-40B4-BE49-F238E27FC236}">
                <a16:creationId xmlns:a16="http://schemas.microsoft.com/office/drawing/2014/main" id="{3A7D817F-CAF4-4643-8AFF-65B696AAD20E}"/>
              </a:ext>
            </a:extLst>
          </p:cNvPr>
          <p:cNvPicPr>
            <a:picLocks noChangeAspect="1"/>
          </p:cNvPicPr>
          <p:nvPr/>
        </p:nvPicPr>
        <p:blipFill>
          <a:blip r:embed="rId2"/>
          <a:stretch>
            <a:fillRect/>
          </a:stretch>
        </p:blipFill>
        <p:spPr>
          <a:xfrm>
            <a:off x="0" y="2556419"/>
            <a:ext cx="12192000" cy="1745161"/>
          </a:xfrm>
          <a:prstGeom prst="rect">
            <a:avLst/>
          </a:prstGeom>
        </p:spPr>
      </p:pic>
    </p:spTree>
    <p:extLst>
      <p:ext uri="{BB962C8B-B14F-4D97-AF65-F5344CB8AC3E}">
        <p14:creationId xmlns:p14="http://schemas.microsoft.com/office/powerpoint/2010/main" val="48871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200987"/>
            <a:ext cx="7758855" cy="707886"/>
          </a:xfrm>
          <a:prstGeom prst="rect">
            <a:avLst/>
          </a:prstGeom>
          <a:noFill/>
        </p:spPr>
        <p:txBody>
          <a:bodyPr wrap="none" rtlCol="0">
            <a:spAutoFit/>
          </a:bodyPr>
          <a:lstStyle/>
          <a:p>
            <a:r>
              <a:rPr lang="ko-KR" altLang="en-US" sz="4000" b="1" dirty="0" err="1">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일상대화</a:t>
            </a:r>
          </a:p>
        </p:txBody>
      </p:sp>
      <p:sp>
        <p:nvSpPr>
          <p:cNvPr id="4" name="TextBox 3">
            <a:extLst>
              <a:ext uri="{FF2B5EF4-FFF2-40B4-BE49-F238E27FC236}">
                <a16:creationId xmlns:a16="http://schemas.microsoft.com/office/drawing/2014/main" id="{37310376-9DCF-443D-BCF4-3F20F55E4FE1}"/>
              </a:ext>
            </a:extLst>
          </p:cNvPr>
          <p:cNvSpPr txBox="1"/>
          <p:nvPr/>
        </p:nvSpPr>
        <p:spPr>
          <a:xfrm>
            <a:off x="293611" y="908873"/>
            <a:ext cx="8069838" cy="338554"/>
          </a:xfrm>
          <a:prstGeom prst="rect">
            <a:avLst/>
          </a:prstGeom>
          <a:noFill/>
        </p:spPr>
        <p:txBody>
          <a:bodyPr wrap="none" rtlCol="0">
            <a:spAutoFit/>
          </a:bodyPr>
          <a:lstStyle/>
          <a:p>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국립국어원 </a:t>
            </a:r>
            <a:r>
              <a:rPr lang="ko-KR" altLang="en-US" sz="1600" b="1" dirty="0" err="1">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언어정보나눔터</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주제대화</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_</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일상</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#1, </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일상대화</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_</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점심식사</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일상대화</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_</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저녁식사</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#2</a:t>
            </a:r>
            <a:endPar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6" name="그림 5">
            <a:extLst>
              <a:ext uri="{FF2B5EF4-FFF2-40B4-BE49-F238E27FC236}">
                <a16:creationId xmlns:a16="http://schemas.microsoft.com/office/drawing/2014/main" id="{1237A04F-296E-498A-A172-A2939796AB83}"/>
              </a:ext>
            </a:extLst>
          </p:cNvPr>
          <p:cNvPicPr>
            <a:picLocks noChangeAspect="1"/>
          </p:cNvPicPr>
          <p:nvPr/>
        </p:nvPicPr>
        <p:blipFill>
          <a:blip r:embed="rId2"/>
          <a:stretch>
            <a:fillRect/>
          </a:stretch>
        </p:blipFill>
        <p:spPr>
          <a:xfrm>
            <a:off x="293611" y="1526801"/>
            <a:ext cx="2993879" cy="2123319"/>
          </a:xfrm>
          <a:prstGeom prst="rect">
            <a:avLst/>
          </a:prstGeom>
        </p:spPr>
      </p:pic>
      <p:pic>
        <p:nvPicPr>
          <p:cNvPr id="7" name="그림 6">
            <a:extLst>
              <a:ext uri="{FF2B5EF4-FFF2-40B4-BE49-F238E27FC236}">
                <a16:creationId xmlns:a16="http://schemas.microsoft.com/office/drawing/2014/main" id="{8F6AD184-A032-4F8D-8A5F-31BA66E59E58}"/>
              </a:ext>
            </a:extLst>
          </p:cNvPr>
          <p:cNvPicPr>
            <a:picLocks noChangeAspect="1"/>
          </p:cNvPicPr>
          <p:nvPr/>
        </p:nvPicPr>
        <p:blipFill>
          <a:blip r:embed="rId3"/>
          <a:stretch>
            <a:fillRect/>
          </a:stretch>
        </p:blipFill>
        <p:spPr>
          <a:xfrm>
            <a:off x="5469080" y="1616759"/>
            <a:ext cx="1933575" cy="1095375"/>
          </a:xfrm>
          <a:prstGeom prst="rect">
            <a:avLst/>
          </a:prstGeom>
        </p:spPr>
      </p:pic>
      <p:pic>
        <p:nvPicPr>
          <p:cNvPr id="8" name="그림 7">
            <a:extLst>
              <a:ext uri="{FF2B5EF4-FFF2-40B4-BE49-F238E27FC236}">
                <a16:creationId xmlns:a16="http://schemas.microsoft.com/office/drawing/2014/main" id="{43795D56-75D9-44F1-9E7E-35F6AEFF3F67}"/>
              </a:ext>
            </a:extLst>
          </p:cNvPr>
          <p:cNvPicPr>
            <a:picLocks noChangeAspect="1"/>
          </p:cNvPicPr>
          <p:nvPr/>
        </p:nvPicPr>
        <p:blipFill>
          <a:blip r:embed="rId4"/>
          <a:stretch>
            <a:fillRect/>
          </a:stretch>
        </p:blipFill>
        <p:spPr>
          <a:xfrm>
            <a:off x="762797" y="4205565"/>
            <a:ext cx="2055506" cy="2251268"/>
          </a:xfrm>
          <a:prstGeom prst="rect">
            <a:avLst/>
          </a:prstGeom>
        </p:spPr>
      </p:pic>
      <p:pic>
        <p:nvPicPr>
          <p:cNvPr id="10" name="그림 9">
            <a:extLst>
              <a:ext uri="{FF2B5EF4-FFF2-40B4-BE49-F238E27FC236}">
                <a16:creationId xmlns:a16="http://schemas.microsoft.com/office/drawing/2014/main" id="{8E9CDE0B-5C24-4FF8-8E4A-BCDF1B522839}"/>
              </a:ext>
            </a:extLst>
          </p:cNvPr>
          <p:cNvPicPr>
            <a:picLocks noChangeAspect="1"/>
          </p:cNvPicPr>
          <p:nvPr/>
        </p:nvPicPr>
        <p:blipFill>
          <a:blip r:embed="rId5"/>
          <a:stretch>
            <a:fillRect/>
          </a:stretch>
        </p:blipFill>
        <p:spPr>
          <a:xfrm>
            <a:off x="8521616" y="1164116"/>
            <a:ext cx="2907587" cy="5292717"/>
          </a:xfrm>
          <a:prstGeom prst="rect">
            <a:avLst/>
          </a:prstGeom>
        </p:spPr>
      </p:pic>
      <p:pic>
        <p:nvPicPr>
          <p:cNvPr id="11" name="그림 10">
            <a:extLst>
              <a:ext uri="{FF2B5EF4-FFF2-40B4-BE49-F238E27FC236}">
                <a16:creationId xmlns:a16="http://schemas.microsoft.com/office/drawing/2014/main" id="{592A74E4-9037-4D39-8CB7-00DEB44402A4}"/>
              </a:ext>
            </a:extLst>
          </p:cNvPr>
          <p:cNvPicPr>
            <a:picLocks noChangeAspect="1"/>
          </p:cNvPicPr>
          <p:nvPr/>
        </p:nvPicPr>
        <p:blipFill>
          <a:blip r:embed="rId6"/>
          <a:stretch>
            <a:fillRect/>
          </a:stretch>
        </p:blipFill>
        <p:spPr>
          <a:xfrm>
            <a:off x="3914843" y="2846625"/>
            <a:ext cx="3753648" cy="3684297"/>
          </a:xfrm>
          <a:prstGeom prst="rect">
            <a:avLst/>
          </a:prstGeom>
        </p:spPr>
      </p:pic>
    </p:spTree>
    <p:extLst>
      <p:ext uri="{BB962C8B-B14F-4D97-AF65-F5344CB8AC3E}">
        <p14:creationId xmlns:p14="http://schemas.microsoft.com/office/powerpoint/2010/main" val="16278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200987"/>
            <a:ext cx="9475671" cy="707886"/>
          </a:xfrm>
          <a:prstGeom prst="rect">
            <a:avLst/>
          </a:prstGeom>
          <a:noFill/>
        </p:spPr>
        <p:txBody>
          <a:bodyPr wrap="none" rtlCol="0">
            <a:spAutoFit/>
          </a:bodyPr>
          <a:lstStyle/>
          <a:p>
            <a:r>
              <a:rPr lang="ko-KR" altLang="en-US" sz="4000" b="1" dirty="0" err="1">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-MBC 100</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분 토론</a:t>
            </a:r>
          </a:p>
        </p:txBody>
      </p:sp>
      <p:sp>
        <p:nvSpPr>
          <p:cNvPr id="4" name="TextBox 3">
            <a:extLst>
              <a:ext uri="{FF2B5EF4-FFF2-40B4-BE49-F238E27FC236}">
                <a16:creationId xmlns:a16="http://schemas.microsoft.com/office/drawing/2014/main" id="{37310376-9DCF-443D-BCF4-3F20F55E4FE1}"/>
              </a:ext>
            </a:extLst>
          </p:cNvPr>
          <p:cNvSpPr txBox="1"/>
          <p:nvPr/>
        </p:nvSpPr>
        <p:spPr>
          <a:xfrm>
            <a:off x="293611" y="908873"/>
            <a:ext cx="4185761" cy="338554"/>
          </a:xfrm>
          <a:prstGeom prst="rect">
            <a:avLst/>
          </a:prstGeom>
          <a:noFill/>
        </p:spPr>
        <p:txBody>
          <a:bodyPr wrap="none" rtlCol="0">
            <a:spAutoFit/>
          </a:bodyPr>
          <a:lstStyle/>
          <a:p>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국립국어원 </a:t>
            </a:r>
            <a:r>
              <a:rPr lang="ko-KR" altLang="en-US" sz="1600" b="1" dirty="0" err="1">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언어정보나눔터</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 MBC 100</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분 토론</a:t>
            </a:r>
          </a:p>
        </p:txBody>
      </p:sp>
      <p:pic>
        <p:nvPicPr>
          <p:cNvPr id="6" name="그림 5">
            <a:extLst>
              <a:ext uri="{FF2B5EF4-FFF2-40B4-BE49-F238E27FC236}">
                <a16:creationId xmlns:a16="http://schemas.microsoft.com/office/drawing/2014/main" id="{1BDCE8A2-0166-4832-B95C-E3EF4A1E1A21}"/>
              </a:ext>
            </a:extLst>
          </p:cNvPr>
          <p:cNvPicPr>
            <a:picLocks noChangeAspect="1"/>
          </p:cNvPicPr>
          <p:nvPr/>
        </p:nvPicPr>
        <p:blipFill>
          <a:blip r:embed="rId2"/>
          <a:stretch>
            <a:fillRect/>
          </a:stretch>
        </p:blipFill>
        <p:spPr>
          <a:xfrm>
            <a:off x="0" y="2315347"/>
            <a:ext cx="12192000" cy="2227305"/>
          </a:xfrm>
          <a:prstGeom prst="rect">
            <a:avLst/>
          </a:prstGeom>
        </p:spPr>
      </p:pic>
    </p:spTree>
    <p:extLst>
      <p:ext uri="{BB962C8B-B14F-4D97-AF65-F5344CB8AC3E}">
        <p14:creationId xmlns:p14="http://schemas.microsoft.com/office/powerpoint/2010/main" val="139877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200987"/>
            <a:ext cx="9475671" cy="707886"/>
          </a:xfrm>
          <a:prstGeom prst="rect">
            <a:avLst/>
          </a:prstGeom>
          <a:noFill/>
        </p:spPr>
        <p:txBody>
          <a:bodyPr wrap="none" rtlCol="0">
            <a:spAutoFit/>
          </a:bodyPr>
          <a:lstStyle/>
          <a:p>
            <a:r>
              <a:rPr lang="ko-KR" altLang="en-US" sz="4000" b="1" dirty="0" err="1">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-MBC 100</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분 토론</a:t>
            </a:r>
          </a:p>
        </p:txBody>
      </p:sp>
      <p:sp>
        <p:nvSpPr>
          <p:cNvPr id="4" name="TextBox 3">
            <a:extLst>
              <a:ext uri="{FF2B5EF4-FFF2-40B4-BE49-F238E27FC236}">
                <a16:creationId xmlns:a16="http://schemas.microsoft.com/office/drawing/2014/main" id="{37310376-9DCF-443D-BCF4-3F20F55E4FE1}"/>
              </a:ext>
            </a:extLst>
          </p:cNvPr>
          <p:cNvSpPr txBox="1"/>
          <p:nvPr/>
        </p:nvSpPr>
        <p:spPr>
          <a:xfrm>
            <a:off x="293611" y="908873"/>
            <a:ext cx="4185761" cy="338554"/>
          </a:xfrm>
          <a:prstGeom prst="rect">
            <a:avLst/>
          </a:prstGeom>
          <a:noFill/>
        </p:spPr>
        <p:txBody>
          <a:bodyPr wrap="none" rtlCol="0">
            <a:spAutoFit/>
          </a:bodyPr>
          <a:lstStyle/>
          <a:p>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국립국어원 </a:t>
            </a:r>
            <a:r>
              <a:rPr lang="ko-KR" altLang="en-US" sz="1600" b="1" dirty="0" err="1">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언어정보나눔터</a:t>
            </a:r>
            <a:r>
              <a:rPr lang="en-US" altLang="ko-KR"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 MBC 100</a:t>
            </a:r>
            <a:r>
              <a:rPr lang="ko-KR" altLang="en-US" sz="16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분 토론</a:t>
            </a:r>
          </a:p>
        </p:txBody>
      </p:sp>
      <p:pic>
        <p:nvPicPr>
          <p:cNvPr id="2" name="그림 1">
            <a:extLst>
              <a:ext uri="{FF2B5EF4-FFF2-40B4-BE49-F238E27FC236}">
                <a16:creationId xmlns:a16="http://schemas.microsoft.com/office/drawing/2014/main" id="{FCC1C256-9F46-4722-B7D4-60B3F3D0302B}"/>
              </a:ext>
            </a:extLst>
          </p:cNvPr>
          <p:cNvPicPr>
            <a:picLocks noChangeAspect="1"/>
          </p:cNvPicPr>
          <p:nvPr/>
        </p:nvPicPr>
        <p:blipFill>
          <a:blip r:embed="rId2"/>
          <a:stretch>
            <a:fillRect/>
          </a:stretch>
        </p:blipFill>
        <p:spPr>
          <a:xfrm>
            <a:off x="381000" y="1430049"/>
            <a:ext cx="11430000" cy="1476375"/>
          </a:xfrm>
          <a:prstGeom prst="rect">
            <a:avLst/>
          </a:prstGeom>
        </p:spPr>
      </p:pic>
      <p:pic>
        <p:nvPicPr>
          <p:cNvPr id="3" name="그림 2">
            <a:extLst>
              <a:ext uri="{FF2B5EF4-FFF2-40B4-BE49-F238E27FC236}">
                <a16:creationId xmlns:a16="http://schemas.microsoft.com/office/drawing/2014/main" id="{AFC063BE-FD36-4326-A382-DE745F14BDA5}"/>
              </a:ext>
            </a:extLst>
          </p:cNvPr>
          <p:cNvPicPr>
            <a:picLocks noChangeAspect="1"/>
          </p:cNvPicPr>
          <p:nvPr/>
        </p:nvPicPr>
        <p:blipFill>
          <a:blip r:embed="rId3"/>
          <a:stretch>
            <a:fillRect/>
          </a:stretch>
        </p:blipFill>
        <p:spPr>
          <a:xfrm>
            <a:off x="16101" y="3275265"/>
            <a:ext cx="12192000" cy="1166450"/>
          </a:xfrm>
          <a:prstGeom prst="rect">
            <a:avLst/>
          </a:prstGeom>
        </p:spPr>
      </p:pic>
      <p:pic>
        <p:nvPicPr>
          <p:cNvPr id="9" name="그림 8">
            <a:extLst>
              <a:ext uri="{FF2B5EF4-FFF2-40B4-BE49-F238E27FC236}">
                <a16:creationId xmlns:a16="http://schemas.microsoft.com/office/drawing/2014/main" id="{91DA1770-C344-4F5F-9A24-161629B9F8E9}"/>
              </a:ext>
            </a:extLst>
          </p:cNvPr>
          <p:cNvPicPr>
            <a:picLocks noChangeAspect="1"/>
          </p:cNvPicPr>
          <p:nvPr/>
        </p:nvPicPr>
        <p:blipFill>
          <a:blip r:embed="rId4"/>
          <a:stretch>
            <a:fillRect/>
          </a:stretch>
        </p:blipFill>
        <p:spPr>
          <a:xfrm>
            <a:off x="0" y="4912080"/>
            <a:ext cx="12192000" cy="1353677"/>
          </a:xfrm>
          <a:prstGeom prst="rect">
            <a:avLst/>
          </a:prstGeom>
        </p:spPr>
      </p:pic>
    </p:spTree>
    <p:extLst>
      <p:ext uri="{BB962C8B-B14F-4D97-AF65-F5344CB8AC3E}">
        <p14:creationId xmlns:p14="http://schemas.microsoft.com/office/powerpoint/2010/main" val="193596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6654386" cy="707886"/>
          </a:xfrm>
          <a:prstGeom prst="rect">
            <a:avLst/>
          </a:prstGeom>
          <a:noFill/>
        </p:spPr>
        <p:txBody>
          <a:bodyPr wrap="none" rtlCol="0">
            <a:spAutoFit/>
          </a:bodyPr>
          <a:lstStyle/>
          <a:p>
            <a:r>
              <a:rPr lang="ko-KR" altLang="en-US" sz="4000" b="1" dirty="0" err="1">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4000" b="1"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비교</a:t>
            </a:r>
          </a:p>
        </p:txBody>
      </p:sp>
      <p:pic>
        <p:nvPicPr>
          <p:cNvPr id="6" name="그림 5">
            <a:extLst>
              <a:ext uri="{FF2B5EF4-FFF2-40B4-BE49-F238E27FC236}">
                <a16:creationId xmlns:a16="http://schemas.microsoft.com/office/drawing/2014/main" id="{A5758035-DE6B-429C-B3BA-D03E966D92FA}"/>
              </a:ext>
            </a:extLst>
          </p:cNvPr>
          <p:cNvPicPr>
            <a:picLocks noChangeAspect="1"/>
          </p:cNvPicPr>
          <p:nvPr/>
        </p:nvPicPr>
        <p:blipFill>
          <a:blip r:embed="rId2"/>
          <a:stretch>
            <a:fillRect/>
          </a:stretch>
        </p:blipFill>
        <p:spPr>
          <a:xfrm>
            <a:off x="880207" y="1792432"/>
            <a:ext cx="3876675" cy="3009900"/>
          </a:xfrm>
          <a:prstGeom prst="rect">
            <a:avLst/>
          </a:prstGeom>
        </p:spPr>
      </p:pic>
      <p:pic>
        <p:nvPicPr>
          <p:cNvPr id="7" name="그림 6">
            <a:extLst>
              <a:ext uri="{FF2B5EF4-FFF2-40B4-BE49-F238E27FC236}">
                <a16:creationId xmlns:a16="http://schemas.microsoft.com/office/drawing/2014/main" id="{CA9ABD58-DBA5-43EC-89DE-39D93823DAE2}"/>
              </a:ext>
            </a:extLst>
          </p:cNvPr>
          <p:cNvPicPr>
            <a:picLocks noChangeAspect="1"/>
          </p:cNvPicPr>
          <p:nvPr/>
        </p:nvPicPr>
        <p:blipFill>
          <a:blip r:embed="rId3"/>
          <a:stretch>
            <a:fillRect/>
          </a:stretch>
        </p:blipFill>
        <p:spPr>
          <a:xfrm>
            <a:off x="880207" y="5881424"/>
            <a:ext cx="7858125" cy="571500"/>
          </a:xfrm>
          <a:prstGeom prst="rect">
            <a:avLst/>
          </a:prstGeom>
        </p:spPr>
      </p:pic>
      <p:pic>
        <p:nvPicPr>
          <p:cNvPr id="8" name="그림 7">
            <a:extLst>
              <a:ext uri="{FF2B5EF4-FFF2-40B4-BE49-F238E27FC236}">
                <a16:creationId xmlns:a16="http://schemas.microsoft.com/office/drawing/2014/main" id="{9FA68C1D-E62A-4C37-B922-5C3F8C545C30}"/>
              </a:ext>
            </a:extLst>
          </p:cNvPr>
          <p:cNvPicPr>
            <a:picLocks noChangeAspect="1"/>
          </p:cNvPicPr>
          <p:nvPr/>
        </p:nvPicPr>
        <p:blipFill>
          <a:blip r:embed="rId4"/>
          <a:stretch>
            <a:fillRect/>
          </a:stretch>
        </p:blipFill>
        <p:spPr>
          <a:xfrm>
            <a:off x="6559310" y="1792432"/>
            <a:ext cx="4076700" cy="2971800"/>
          </a:xfrm>
          <a:prstGeom prst="rect">
            <a:avLst/>
          </a:prstGeom>
        </p:spPr>
      </p:pic>
      <p:sp>
        <p:nvSpPr>
          <p:cNvPr id="10" name="TextBox 9">
            <a:extLst>
              <a:ext uri="{FF2B5EF4-FFF2-40B4-BE49-F238E27FC236}">
                <a16:creationId xmlns:a16="http://schemas.microsoft.com/office/drawing/2014/main" id="{E8F3049A-DAF5-40F1-A949-F983F7EF15AC}"/>
              </a:ext>
            </a:extLst>
          </p:cNvPr>
          <p:cNvSpPr txBox="1"/>
          <p:nvPr/>
        </p:nvSpPr>
        <p:spPr>
          <a:xfrm>
            <a:off x="880207" y="1392322"/>
            <a:ext cx="671979" cy="400110"/>
          </a:xfrm>
          <a:prstGeom prst="rect">
            <a:avLst/>
          </a:prstGeom>
          <a:noFill/>
        </p:spPr>
        <p:txBody>
          <a:bodyPr wrap="none" rtlCol="0">
            <a:spAutoFit/>
          </a:bodyPr>
          <a:lstStyle/>
          <a:p>
            <a:r>
              <a:rPr lang="ko-KR" altLang="en-US" sz="20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토지</a:t>
            </a:r>
          </a:p>
        </p:txBody>
      </p:sp>
      <p:sp>
        <p:nvSpPr>
          <p:cNvPr id="11" name="TextBox 10">
            <a:extLst>
              <a:ext uri="{FF2B5EF4-FFF2-40B4-BE49-F238E27FC236}">
                <a16:creationId xmlns:a16="http://schemas.microsoft.com/office/drawing/2014/main" id="{E13781DE-CF50-464D-AA1B-66A8779730E4}"/>
              </a:ext>
            </a:extLst>
          </p:cNvPr>
          <p:cNvSpPr txBox="1"/>
          <p:nvPr/>
        </p:nvSpPr>
        <p:spPr>
          <a:xfrm>
            <a:off x="6559310" y="1392322"/>
            <a:ext cx="2021707" cy="400110"/>
          </a:xfrm>
          <a:prstGeom prst="rect">
            <a:avLst/>
          </a:prstGeom>
          <a:noFill/>
        </p:spPr>
        <p:txBody>
          <a:bodyPr wrap="none" rtlCol="0">
            <a:spAutoFit/>
          </a:bodyPr>
          <a:lstStyle/>
          <a:p>
            <a:r>
              <a:rPr lang="en-US" altLang="ko-KR" sz="20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MBC 100</a:t>
            </a:r>
            <a:r>
              <a:rPr lang="ko-KR" altLang="en-US" sz="20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분 토론</a:t>
            </a:r>
          </a:p>
        </p:txBody>
      </p:sp>
      <p:sp>
        <p:nvSpPr>
          <p:cNvPr id="14" name="TextBox 13">
            <a:extLst>
              <a:ext uri="{FF2B5EF4-FFF2-40B4-BE49-F238E27FC236}">
                <a16:creationId xmlns:a16="http://schemas.microsoft.com/office/drawing/2014/main" id="{4F47F46D-C227-430B-9DDA-AE4D34DE2EF7}"/>
              </a:ext>
            </a:extLst>
          </p:cNvPr>
          <p:cNvSpPr txBox="1"/>
          <p:nvPr/>
        </p:nvSpPr>
        <p:spPr>
          <a:xfrm>
            <a:off x="880207" y="5465678"/>
            <a:ext cx="1159292" cy="400110"/>
          </a:xfrm>
          <a:prstGeom prst="rect">
            <a:avLst/>
          </a:prstGeom>
          <a:noFill/>
        </p:spPr>
        <p:txBody>
          <a:bodyPr wrap="none" rtlCol="0">
            <a:spAutoFit/>
          </a:bodyPr>
          <a:lstStyle/>
          <a:p>
            <a:r>
              <a:rPr lang="ko-KR" altLang="en-US" sz="2000" b="1" dirty="0">
                <a:solidFill>
                  <a:schemeClr val="bg1">
                    <a:lumMod val="85000"/>
                  </a:schemeClr>
                </a:solidFill>
                <a:latin typeface="함초롬바탕" panose="02030604000101010101" pitchFamily="18" charset="-127"/>
                <a:ea typeface="함초롬바탕" panose="02030604000101010101" pitchFamily="18" charset="-127"/>
                <a:cs typeface="함초롬바탕" panose="02030604000101010101" pitchFamily="18" charset="-127"/>
              </a:rPr>
              <a:t>일상대화</a:t>
            </a:r>
          </a:p>
        </p:txBody>
      </p:sp>
    </p:spTree>
    <p:extLst>
      <p:ext uri="{BB962C8B-B14F-4D97-AF65-F5344CB8AC3E}">
        <p14:creationId xmlns:p14="http://schemas.microsoft.com/office/powerpoint/2010/main" val="193819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42217394-4C23-4DA5-B5D9-FCCD51EEBDB8}"/>
              </a:ext>
            </a:extLst>
          </p:cNvPr>
          <p:cNvSpPr/>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4" name="그림 3" descr="거미, 진드기, 무척추동물, 동물이(가) 표시된 사진&#10;&#10;자동 생성된 설명">
            <a:extLst>
              <a:ext uri="{FF2B5EF4-FFF2-40B4-BE49-F238E27FC236}">
                <a16:creationId xmlns:a16="http://schemas.microsoft.com/office/drawing/2014/main" id="{0509FCEB-6989-4242-849F-3B0569029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40" y="536038"/>
            <a:ext cx="4556414" cy="5785923"/>
          </a:xfrm>
          <a:prstGeom prst="rect">
            <a:avLst/>
          </a:prstGeom>
        </p:spPr>
      </p:pic>
      <p:sp>
        <p:nvSpPr>
          <p:cNvPr id="5" name="직사각형 4">
            <a:extLst>
              <a:ext uri="{FF2B5EF4-FFF2-40B4-BE49-F238E27FC236}">
                <a16:creationId xmlns:a16="http://schemas.microsoft.com/office/drawing/2014/main" id="{02844557-928A-434E-899B-1FAC74C44A59}"/>
              </a:ext>
            </a:extLst>
          </p:cNvPr>
          <p:cNvSpPr/>
          <p:nvPr/>
        </p:nvSpPr>
        <p:spPr>
          <a:xfrm>
            <a:off x="0" y="6589462"/>
            <a:ext cx="4459875" cy="261610"/>
          </a:xfrm>
          <a:prstGeom prst="rect">
            <a:avLst/>
          </a:prstGeom>
        </p:spPr>
        <p:txBody>
          <a:bodyPr wrap="none">
            <a:spAutoFit/>
          </a:bodyPr>
          <a:lstStyle/>
          <a:p>
            <a:r>
              <a:rPr lang="ko-KR" altLang="en-US" sz="1100"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100"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https://wikibook.co.kr/python-machine-learning/</a:t>
            </a:r>
          </a:p>
        </p:txBody>
      </p:sp>
      <p:sp>
        <p:nvSpPr>
          <p:cNvPr id="14" name="TextBox 13">
            <a:extLst>
              <a:ext uri="{FF2B5EF4-FFF2-40B4-BE49-F238E27FC236}">
                <a16:creationId xmlns:a16="http://schemas.microsoft.com/office/drawing/2014/main" id="{0DFDBC74-BE0D-436A-80D8-EA441CAF3D6E}"/>
              </a:ext>
            </a:extLst>
          </p:cNvPr>
          <p:cNvSpPr txBox="1"/>
          <p:nvPr/>
        </p:nvSpPr>
        <p:spPr>
          <a:xfrm>
            <a:off x="6484751" y="2321448"/>
            <a:ext cx="5391219" cy="1754326"/>
          </a:xfrm>
          <a:prstGeom prst="rect">
            <a:avLst/>
          </a:prstGeom>
          <a:noFill/>
        </p:spPr>
        <p:txBody>
          <a:bodyPr wrap="none" rtlCol="0">
            <a:spAutoFit/>
          </a:bodyPr>
          <a:lstStyle/>
          <a:p>
            <a:pPr algn="ctr"/>
            <a:r>
              <a:rPr lang="en-US" altLang="ko-KR"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6-6.</a:t>
            </a:r>
          </a:p>
          <a:p>
            <a:pPr algn="ctr"/>
            <a:r>
              <a:rPr lang="ko-KR" altLang="en-US" sz="36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체인과</a:t>
            </a:r>
            <a:endParaRPr lang="en-US" altLang="ko-KR"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a:p>
            <a:pPr algn="ctr"/>
            <a:r>
              <a:rPr lang="en-US" altLang="ko-KR"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LSTM</a:t>
            </a:r>
            <a:r>
              <a:rPr lang="ko-KR" altLang="en-US"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으로</a:t>
            </a:r>
            <a:r>
              <a:rPr lang="en-US" altLang="ko-KR"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문장 생성하기</a:t>
            </a:r>
          </a:p>
        </p:txBody>
      </p:sp>
    </p:spTree>
    <p:extLst>
      <p:ext uri="{BB962C8B-B14F-4D97-AF65-F5344CB8AC3E}">
        <p14:creationId xmlns:p14="http://schemas.microsoft.com/office/powerpoint/2010/main" val="332616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3000" r="-1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8850500" cy="707886"/>
          </a:xfrm>
          <a:prstGeom prst="rect">
            <a:avLst/>
          </a:prstGeom>
          <a:noFill/>
        </p:spPr>
        <p:txBody>
          <a:bodyPr wrap="none" rtlCol="0">
            <a:spAutoFit/>
          </a:bodyPr>
          <a:lstStyle/>
          <a:p>
            <a:r>
              <a:rPr lang="ko-KR" altLang="en-US" sz="4000" b="1" dirty="0" err="1">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-Harry Potter</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2" name="그림 1">
            <a:extLst>
              <a:ext uri="{FF2B5EF4-FFF2-40B4-BE49-F238E27FC236}">
                <a16:creationId xmlns:a16="http://schemas.microsoft.com/office/drawing/2014/main" id="{5DA48229-DC19-48E1-9BD1-3B2C126E19FF}"/>
              </a:ext>
            </a:extLst>
          </p:cNvPr>
          <p:cNvPicPr>
            <a:picLocks noChangeAspect="1"/>
          </p:cNvPicPr>
          <p:nvPr/>
        </p:nvPicPr>
        <p:blipFill>
          <a:blip r:embed="rId3"/>
          <a:stretch>
            <a:fillRect/>
          </a:stretch>
        </p:blipFill>
        <p:spPr>
          <a:xfrm>
            <a:off x="2976562" y="1938337"/>
            <a:ext cx="6238875" cy="2981325"/>
          </a:xfrm>
          <a:prstGeom prst="rect">
            <a:avLst/>
          </a:prstGeom>
        </p:spPr>
      </p:pic>
      <p:sp>
        <p:nvSpPr>
          <p:cNvPr id="3" name="직사각형 2">
            <a:extLst>
              <a:ext uri="{FF2B5EF4-FFF2-40B4-BE49-F238E27FC236}">
                <a16:creationId xmlns:a16="http://schemas.microsoft.com/office/drawing/2014/main" id="{FBC191AC-7BE7-4132-982F-3CF175BC8644}"/>
              </a:ext>
            </a:extLst>
          </p:cNvPr>
          <p:cNvSpPr/>
          <p:nvPr/>
        </p:nvSpPr>
        <p:spPr>
          <a:xfrm>
            <a:off x="2847109" y="3338945"/>
            <a:ext cx="2126673" cy="63038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98C1ECF-1655-4C8E-BC42-77118CB8ED89}"/>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https://www.pottermore.com/image/hogwarts-through-the-trees</a:t>
            </a:r>
          </a:p>
        </p:txBody>
      </p:sp>
    </p:spTree>
    <p:extLst>
      <p:ext uri="{BB962C8B-B14F-4D97-AF65-F5344CB8AC3E}">
        <p14:creationId xmlns:p14="http://schemas.microsoft.com/office/powerpoint/2010/main" val="83432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3000" r="-1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8850500" cy="707886"/>
          </a:xfrm>
          <a:prstGeom prst="rect">
            <a:avLst/>
          </a:prstGeom>
          <a:noFill/>
        </p:spPr>
        <p:txBody>
          <a:bodyPr wrap="none" rtlCol="0">
            <a:spAutoFit/>
          </a:bodyPr>
          <a:lstStyle/>
          <a:p>
            <a:r>
              <a:rPr lang="ko-KR" altLang="en-US" sz="4000" b="1" dirty="0" err="1">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-Harry Potter</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설명선: 오른쪽 화살표 5">
            <a:extLst>
              <a:ext uri="{FF2B5EF4-FFF2-40B4-BE49-F238E27FC236}">
                <a16:creationId xmlns:a16="http://schemas.microsoft.com/office/drawing/2014/main" id="{34F5EF8B-AF52-48AC-9284-425E8BC3333E}"/>
              </a:ext>
            </a:extLst>
          </p:cNvPr>
          <p:cNvSpPr/>
          <p:nvPr/>
        </p:nvSpPr>
        <p:spPr>
          <a:xfrm>
            <a:off x="2299855" y="1537418"/>
            <a:ext cx="2875732" cy="727436"/>
          </a:xfrm>
          <a:prstGeom prst="rightArrowCallout">
            <a:avLst>
              <a:gd name="adj1" fmla="val 25000"/>
              <a:gd name="adj2" fmla="val 25000"/>
              <a:gd name="adj3" fmla="val 25000"/>
              <a:gd name="adj4" fmla="val 839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Harry</a:t>
            </a:r>
            <a:endParaRPr lang="ko-KR" altLang="en-US"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7" name="TextBox 6">
            <a:extLst>
              <a:ext uri="{FF2B5EF4-FFF2-40B4-BE49-F238E27FC236}">
                <a16:creationId xmlns:a16="http://schemas.microsoft.com/office/drawing/2014/main" id="{1B1C5FB8-CDAD-456A-80D9-E187AD3773F7}"/>
              </a:ext>
            </a:extLst>
          </p:cNvPr>
          <p:cNvSpPr txBox="1"/>
          <p:nvPr/>
        </p:nvSpPr>
        <p:spPr>
          <a:xfrm>
            <a:off x="5555783" y="1639526"/>
            <a:ext cx="5659472" cy="523220"/>
          </a:xfrm>
          <a:prstGeom prst="rect">
            <a:avLst/>
          </a:prstGeom>
          <a:noFill/>
        </p:spPr>
        <p:txBody>
          <a:bodyPr wrap="square" rtlCol="0">
            <a:spAutoFit/>
          </a:bodyPr>
          <a:lstStyle/>
          <a:p>
            <a:r>
              <a:rPr lang="en-US" altLang="ko-KR" sz="2800" dirty="0">
                <a:solidFill>
                  <a:schemeClr val="tx1">
                    <a:lumMod val="75000"/>
                    <a:lumOff val="25000"/>
                  </a:schemeClr>
                </a:solidFill>
              </a:rPr>
              <a:t>“NNP” proper noun singular</a:t>
            </a:r>
            <a:endParaRPr lang="ko-KR" altLang="en-US" sz="2800" dirty="0">
              <a:solidFill>
                <a:schemeClr val="tx1">
                  <a:lumMod val="75000"/>
                  <a:lumOff val="25000"/>
                </a:schemeClr>
              </a:solidFill>
            </a:endParaRPr>
          </a:p>
        </p:txBody>
      </p:sp>
      <p:sp>
        <p:nvSpPr>
          <p:cNvPr id="8" name="설명선: 오른쪽 화살표 7">
            <a:extLst>
              <a:ext uri="{FF2B5EF4-FFF2-40B4-BE49-F238E27FC236}">
                <a16:creationId xmlns:a16="http://schemas.microsoft.com/office/drawing/2014/main" id="{B4090549-9089-42DA-8D59-1BE495E07164}"/>
              </a:ext>
            </a:extLst>
          </p:cNvPr>
          <p:cNvSpPr/>
          <p:nvPr/>
        </p:nvSpPr>
        <p:spPr>
          <a:xfrm>
            <a:off x="2299855" y="2766087"/>
            <a:ext cx="2875732" cy="727436"/>
          </a:xfrm>
          <a:prstGeom prst="rightArrowCallout">
            <a:avLst>
              <a:gd name="adj1" fmla="val 25000"/>
              <a:gd name="adj2" fmla="val 25000"/>
              <a:gd name="adj3" fmla="val 25000"/>
              <a:gd name="adj4" fmla="val 839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magical</a:t>
            </a:r>
            <a:endParaRPr lang="ko-KR" altLang="en-US"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9" name="TextBox 8">
            <a:extLst>
              <a:ext uri="{FF2B5EF4-FFF2-40B4-BE49-F238E27FC236}">
                <a16:creationId xmlns:a16="http://schemas.microsoft.com/office/drawing/2014/main" id="{14718F94-7A8C-4BD7-BF06-F3F3F6A8F42C}"/>
              </a:ext>
            </a:extLst>
          </p:cNvPr>
          <p:cNvSpPr txBox="1"/>
          <p:nvPr/>
        </p:nvSpPr>
        <p:spPr>
          <a:xfrm>
            <a:off x="5555783" y="2868195"/>
            <a:ext cx="5659472" cy="523220"/>
          </a:xfrm>
          <a:prstGeom prst="rect">
            <a:avLst/>
          </a:prstGeom>
          <a:noFill/>
        </p:spPr>
        <p:txBody>
          <a:bodyPr wrap="square" rtlCol="0">
            <a:spAutoFit/>
          </a:bodyPr>
          <a:lstStyle/>
          <a:p>
            <a:r>
              <a:rPr lang="en-US" altLang="ko-KR" sz="2800" dirty="0">
                <a:solidFill>
                  <a:schemeClr val="tx1">
                    <a:lumMod val="75000"/>
                    <a:lumOff val="25000"/>
                  </a:schemeClr>
                </a:solidFill>
              </a:rPr>
              <a:t>“JJ” adjective</a:t>
            </a:r>
            <a:endParaRPr lang="ko-KR" altLang="en-US" sz="2800" dirty="0">
              <a:solidFill>
                <a:schemeClr val="tx1">
                  <a:lumMod val="75000"/>
                  <a:lumOff val="25000"/>
                </a:schemeClr>
              </a:solidFill>
            </a:endParaRPr>
          </a:p>
        </p:txBody>
      </p:sp>
      <p:sp>
        <p:nvSpPr>
          <p:cNvPr id="10" name="설명선: 오른쪽 화살표 9">
            <a:extLst>
              <a:ext uri="{FF2B5EF4-FFF2-40B4-BE49-F238E27FC236}">
                <a16:creationId xmlns:a16="http://schemas.microsoft.com/office/drawing/2014/main" id="{BB7B52E6-B270-483D-863F-466D684B089E}"/>
              </a:ext>
            </a:extLst>
          </p:cNvPr>
          <p:cNvSpPr/>
          <p:nvPr/>
        </p:nvSpPr>
        <p:spPr>
          <a:xfrm>
            <a:off x="2299855" y="4033478"/>
            <a:ext cx="2875732" cy="727436"/>
          </a:xfrm>
          <a:prstGeom prst="rightArrowCallout">
            <a:avLst>
              <a:gd name="adj1" fmla="val 25000"/>
              <a:gd name="adj2" fmla="val 25000"/>
              <a:gd name="adj3" fmla="val 25000"/>
              <a:gd name="adj4" fmla="val 839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wands</a:t>
            </a:r>
            <a:endParaRPr lang="ko-KR" altLang="en-US"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1" name="TextBox 10">
            <a:extLst>
              <a:ext uri="{FF2B5EF4-FFF2-40B4-BE49-F238E27FC236}">
                <a16:creationId xmlns:a16="http://schemas.microsoft.com/office/drawing/2014/main" id="{CF8DFBDE-0339-48E7-9144-86731F92ABD9}"/>
              </a:ext>
            </a:extLst>
          </p:cNvPr>
          <p:cNvSpPr txBox="1"/>
          <p:nvPr/>
        </p:nvSpPr>
        <p:spPr>
          <a:xfrm>
            <a:off x="5555783" y="4135586"/>
            <a:ext cx="5659472" cy="523220"/>
          </a:xfrm>
          <a:prstGeom prst="rect">
            <a:avLst/>
          </a:prstGeom>
          <a:noFill/>
        </p:spPr>
        <p:txBody>
          <a:bodyPr wrap="square" rtlCol="0">
            <a:spAutoFit/>
          </a:bodyPr>
          <a:lstStyle/>
          <a:p>
            <a:r>
              <a:rPr lang="en-US" altLang="ko-KR" sz="2800" dirty="0">
                <a:solidFill>
                  <a:schemeClr val="tx1">
                    <a:lumMod val="75000"/>
                    <a:lumOff val="25000"/>
                  </a:schemeClr>
                </a:solidFill>
              </a:rPr>
              <a:t>“NNS” noun plural</a:t>
            </a:r>
            <a:endParaRPr lang="ko-KR" altLang="en-US" sz="2800" dirty="0">
              <a:solidFill>
                <a:schemeClr val="tx1">
                  <a:lumMod val="75000"/>
                  <a:lumOff val="25000"/>
                </a:schemeClr>
              </a:solidFill>
            </a:endParaRPr>
          </a:p>
        </p:txBody>
      </p:sp>
      <p:sp>
        <p:nvSpPr>
          <p:cNvPr id="12" name="설명선: 오른쪽 화살표 11">
            <a:extLst>
              <a:ext uri="{FF2B5EF4-FFF2-40B4-BE49-F238E27FC236}">
                <a16:creationId xmlns:a16="http://schemas.microsoft.com/office/drawing/2014/main" id="{E4C01132-8654-494B-ABAA-AF61EE77E271}"/>
              </a:ext>
            </a:extLst>
          </p:cNvPr>
          <p:cNvSpPr/>
          <p:nvPr/>
        </p:nvSpPr>
        <p:spPr>
          <a:xfrm>
            <a:off x="2299855" y="5230893"/>
            <a:ext cx="2875732" cy="727436"/>
          </a:xfrm>
          <a:prstGeom prst="rightArrowCallout">
            <a:avLst>
              <a:gd name="adj1" fmla="val 25000"/>
              <a:gd name="adj2" fmla="val 25000"/>
              <a:gd name="adj3" fmla="val 25000"/>
              <a:gd name="adj4" fmla="val 839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take</a:t>
            </a:r>
            <a:endParaRPr lang="ko-KR" altLang="en-US" sz="28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3" name="TextBox 12">
            <a:extLst>
              <a:ext uri="{FF2B5EF4-FFF2-40B4-BE49-F238E27FC236}">
                <a16:creationId xmlns:a16="http://schemas.microsoft.com/office/drawing/2014/main" id="{08702531-BCB5-42F0-812F-58F758D5AFE1}"/>
              </a:ext>
            </a:extLst>
          </p:cNvPr>
          <p:cNvSpPr txBox="1"/>
          <p:nvPr/>
        </p:nvSpPr>
        <p:spPr>
          <a:xfrm>
            <a:off x="5555783" y="5333001"/>
            <a:ext cx="5659472" cy="523220"/>
          </a:xfrm>
          <a:prstGeom prst="rect">
            <a:avLst/>
          </a:prstGeom>
          <a:noFill/>
        </p:spPr>
        <p:txBody>
          <a:bodyPr wrap="square" rtlCol="0">
            <a:spAutoFit/>
          </a:bodyPr>
          <a:lstStyle/>
          <a:p>
            <a:r>
              <a:rPr lang="en-US" altLang="ko-KR" sz="2800" dirty="0">
                <a:solidFill>
                  <a:schemeClr val="tx1">
                    <a:lumMod val="75000"/>
                    <a:lumOff val="25000"/>
                  </a:schemeClr>
                </a:solidFill>
              </a:rPr>
              <a:t>“VB” verb(base form)</a:t>
            </a:r>
            <a:endParaRPr lang="ko-KR" altLang="en-US" sz="2800" dirty="0">
              <a:solidFill>
                <a:schemeClr val="tx1">
                  <a:lumMod val="75000"/>
                  <a:lumOff val="25000"/>
                </a:schemeClr>
              </a:solidFill>
            </a:endParaRPr>
          </a:p>
        </p:txBody>
      </p:sp>
      <p:sp>
        <p:nvSpPr>
          <p:cNvPr id="14" name="직사각형 13">
            <a:extLst>
              <a:ext uri="{FF2B5EF4-FFF2-40B4-BE49-F238E27FC236}">
                <a16:creationId xmlns:a16="http://schemas.microsoft.com/office/drawing/2014/main" id="{EDA2E07E-6A09-412B-9399-AAB39AF8BABE}"/>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https://www.pottermore.com/image/hogwarts-through-the-trees</a:t>
            </a:r>
          </a:p>
        </p:txBody>
      </p:sp>
    </p:spTree>
    <p:extLst>
      <p:ext uri="{BB962C8B-B14F-4D97-AF65-F5344CB8AC3E}">
        <p14:creationId xmlns:p14="http://schemas.microsoft.com/office/powerpoint/2010/main" val="367352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3000" r="-1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8850500" cy="707886"/>
          </a:xfrm>
          <a:prstGeom prst="rect">
            <a:avLst/>
          </a:prstGeom>
          <a:noFill/>
        </p:spPr>
        <p:txBody>
          <a:bodyPr wrap="none" rtlCol="0">
            <a:spAutoFit/>
          </a:bodyPr>
          <a:lstStyle/>
          <a:p>
            <a:r>
              <a:rPr lang="ko-KR" altLang="en-US" sz="4000" b="1" dirty="0" err="1">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-Harry Potter</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4" name="그림 3">
            <a:extLst>
              <a:ext uri="{FF2B5EF4-FFF2-40B4-BE49-F238E27FC236}">
                <a16:creationId xmlns:a16="http://schemas.microsoft.com/office/drawing/2014/main" id="{56616592-5F26-4C9B-840A-232CF0B54D00}"/>
              </a:ext>
            </a:extLst>
          </p:cNvPr>
          <p:cNvPicPr>
            <a:picLocks noChangeAspect="1"/>
          </p:cNvPicPr>
          <p:nvPr/>
        </p:nvPicPr>
        <p:blipFill>
          <a:blip r:embed="rId3"/>
          <a:stretch>
            <a:fillRect/>
          </a:stretch>
        </p:blipFill>
        <p:spPr>
          <a:xfrm>
            <a:off x="0" y="2948885"/>
            <a:ext cx="12192000" cy="960229"/>
          </a:xfrm>
          <a:prstGeom prst="rect">
            <a:avLst/>
          </a:prstGeom>
        </p:spPr>
      </p:pic>
      <p:sp>
        <p:nvSpPr>
          <p:cNvPr id="6" name="직사각형 5">
            <a:extLst>
              <a:ext uri="{FF2B5EF4-FFF2-40B4-BE49-F238E27FC236}">
                <a16:creationId xmlns:a16="http://schemas.microsoft.com/office/drawing/2014/main" id="{8E24BC50-98F1-4449-BFC6-8F28A9295B9A}"/>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https://www.pottermore.com/image/hogwarts-through-the-trees</a:t>
            </a:r>
          </a:p>
        </p:txBody>
      </p:sp>
    </p:spTree>
    <p:extLst>
      <p:ext uri="{BB962C8B-B14F-4D97-AF65-F5344CB8AC3E}">
        <p14:creationId xmlns:p14="http://schemas.microsoft.com/office/powerpoint/2010/main" val="172985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3000" r="-1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8850500" cy="707886"/>
          </a:xfrm>
          <a:prstGeom prst="rect">
            <a:avLst/>
          </a:prstGeom>
          <a:noFill/>
        </p:spPr>
        <p:txBody>
          <a:bodyPr wrap="none" rtlCol="0">
            <a:spAutoFit/>
          </a:bodyPr>
          <a:lstStyle/>
          <a:p>
            <a:r>
              <a:rPr lang="ko-KR" altLang="en-US" sz="4000" b="1" dirty="0" err="1">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 체인 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-Harry Potter</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4" name="그림 13">
            <a:extLst>
              <a:ext uri="{FF2B5EF4-FFF2-40B4-BE49-F238E27FC236}">
                <a16:creationId xmlns:a16="http://schemas.microsoft.com/office/drawing/2014/main" id="{4890C7BE-38B5-410D-BBE7-CD31C6AE0122}"/>
              </a:ext>
            </a:extLst>
          </p:cNvPr>
          <p:cNvPicPr>
            <a:picLocks noChangeAspect="1"/>
          </p:cNvPicPr>
          <p:nvPr/>
        </p:nvPicPr>
        <p:blipFill>
          <a:blip r:embed="rId3"/>
          <a:stretch>
            <a:fillRect/>
          </a:stretch>
        </p:blipFill>
        <p:spPr>
          <a:xfrm>
            <a:off x="583091" y="1687964"/>
            <a:ext cx="3657600" cy="295275"/>
          </a:xfrm>
          <a:prstGeom prst="rect">
            <a:avLst/>
          </a:prstGeom>
        </p:spPr>
      </p:pic>
      <p:pic>
        <p:nvPicPr>
          <p:cNvPr id="15" name="그림 14">
            <a:extLst>
              <a:ext uri="{FF2B5EF4-FFF2-40B4-BE49-F238E27FC236}">
                <a16:creationId xmlns:a16="http://schemas.microsoft.com/office/drawing/2014/main" id="{5A7EB5BC-6E7C-4B78-A3C6-47E2D1D6C73D}"/>
              </a:ext>
            </a:extLst>
          </p:cNvPr>
          <p:cNvPicPr>
            <a:picLocks noChangeAspect="1"/>
          </p:cNvPicPr>
          <p:nvPr/>
        </p:nvPicPr>
        <p:blipFill>
          <a:blip r:embed="rId4"/>
          <a:stretch>
            <a:fillRect/>
          </a:stretch>
        </p:blipFill>
        <p:spPr>
          <a:xfrm>
            <a:off x="583091" y="1108094"/>
            <a:ext cx="2847975" cy="352425"/>
          </a:xfrm>
          <a:prstGeom prst="rect">
            <a:avLst/>
          </a:prstGeom>
        </p:spPr>
      </p:pic>
      <p:pic>
        <p:nvPicPr>
          <p:cNvPr id="16" name="그림 15">
            <a:extLst>
              <a:ext uri="{FF2B5EF4-FFF2-40B4-BE49-F238E27FC236}">
                <a16:creationId xmlns:a16="http://schemas.microsoft.com/office/drawing/2014/main" id="{EFDF1E51-D495-42D1-A70E-21A5337AD932}"/>
              </a:ext>
            </a:extLst>
          </p:cNvPr>
          <p:cNvPicPr>
            <a:picLocks noChangeAspect="1"/>
          </p:cNvPicPr>
          <p:nvPr/>
        </p:nvPicPr>
        <p:blipFill>
          <a:blip r:embed="rId5"/>
          <a:stretch>
            <a:fillRect/>
          </a:stretch>
        </p:blipFill>
        <p:spPr>
          <a:xfrm>
            <a:off x="583091" y="2785353"/>
            <a:ext cx="10277475" cy="361950"/>
          </a:xfrm>
          <a:prstGeom prst="rect">
            <a:avLst/>
          </a:prstGeom>
        </p:spPr>
      </p:pic>
      <p:pic>
        <p:nvPicPr>
          <p:cNvPr id="17" name="그림 16">
            <a:extLst>
              <a:ext uri="{FF2B5EF4-FFF2-40B4-BE49-F238E27FC236}">
                <a16:creationId xmlns:a16="http://schemas.microsoft.com/office/drawing/2014/main" id="{156D3C4F-5AE4-4C2D-9BC0-2CEDE09F05EA}"/>
              </a:ext>
            </a:extLst>
          </p:cNvPr>
          <p:cNvPicPr>
            <a:picLocks noChangeAspect="1"/>
          </p:cNvPicPr>
          <p:nvPr/>
        </p:nvPicPr>
        <p:blipFill>
          <a:blip r:embed="rId6"/>
          <a:stretch>
            <a:fillRect/>
          </a:stretch>
        </p:blipFill>
        <p:spPr>
          <a:xfrm>
            <a:off x="583091" y="3342293"/>
            <a:ext cx="6867525" cy="342900"/>
          </a:xfrm>
          <a:prstGeom prst="rect">
            <a:avLst/>
          </a:prstGeom>
        </p:spPr>
      </p:pic>
      <p:pic>
        <p:nvPicPr>
          <p:cNvPr id="18" name="그림 17">
            <a:extLst>
              <a:ext uri="{FF2B5EF4-FFF2-40B4-BE49-F238E27FC236}">
                <a16:creationId xmlns:a16="http://schemas.microsoft.com/office/drawing/2014/main" id="{A2304E72-064B-4393-BA76-BF1A4384AF19}"/>
              </a:ext>
            </a:extLst>
          </p:cNvPr>
          <p:cNvPicPr>
            <a:picLocks noChangeAspect="1"/>
          </p:cNvPicPr>
          <p:nvPr/>
        </p:nvPicPr>
        <p:blipFill>
          <a:blip r:embed="rId7"/>
          <a:stretch>
            <a:fillRect/>
          </a:stretch>
        </p:blipFill>
        <p:spPr>
          <a:xfrm>
            <a:off x="583091" y="2192083"/>
            <a:ext cx="10938294" cy="391353"/>
          </a:xfrm>
          <a:prstGeom prst="rect">
            <a:avLst/>
          </a:prstGeom>
        </p:spPr>
      </p:pic>
      <p:pic>
        <p:nvPicPr>
          <p:cNvPr id="2" name="그림 1">
            <a:extLst>
              <a:ext uri="{FF2B5EF4-FFF2-40B4-BE49-F238E27FC236}">
                <a16:creationId xmlns:a16="http://schemas.microsoft.com/office/drawing/2014/main" id="{E0FC4AF9-EF3F-4A48-9CF7-5ADC5B0522DC}"/>
              </a:ext>
            </a:extLst>
          </p:cNvPr>
          <p:cNvPicPr>
            <a:picLocks noChangeAspect="1"/>
          </p:cNvPicPr>
          <p:nvPr/>
        </p:nvPicPr>
        <p:blipFill>
          <a:blip r:embed="rId8"/>
          <a:stretch>
            <a:fillRect/>
          </a:stretch>
        </p:blipFill>
        <p:spPr>
          <a:xfrm>
            <a:off x="583091" y="3894040"/>
            <a:ext cx="7391400" cy="323850"/>
          </a:xfrm>
          <a:prstGeom prst="rect">
            <a:avLst/>
          </a:prstGeom>
        </p:spPr>
      </p:pic>
      <p:pic>
        <p:nvPicPr>
          <p:cNvPr id="3" name="그림 2">
            <a:extLst>
              <a:ext uri="{FF2B5EF4-FFF2-40B4-BE49-F238E27FC236}">
                <a16:creationId xmlns:a16="http://schemas.microsoft.com/office/drawing/2014/main" id="{F5E32F8A-777B-4AE9-83E4-F752425944E6}"/>
              </a:ext>
            </a:extLst>
          </p:cNvPr>
          <p:cNvPicPr>
            <a:picLocks noChangeAspect="1"/>
          </p:cNvPicPr>
          <p:nvPr/>
        </p:nvPicPr>
        <p:blipFill>
          <a:blip r:embed="rId9"/>
          <a:stretch>
            <a:fillRect/>
          </a:stretch>
        </p:blipFill>
        <p:spPr>
          <a:xfrm>
            <a:off x="578328" y="4418218"/>
            <a:ext cx="5143500" cy="314325"/>
          </a:xfrm>
          <a:prstGeom prst="rect">
            <a:avLst/>
          </a:prstGeom>
        </p:spPr>
      </p:pic>
      <p:pic>
        <p:nvPicPr>
          <p:cNvPr id="6" name="그림 5">
            <a:extLst>
              <a:ext uri="{FF2B5EF4-FFF2-40B4-BE49-F238E27FC236}">
                <a16:creationId xmlns:a16="http://schemas.microsoft.com/office/drawing/2014/main" id="{26F19686-1A17-47EC-9A6C-18170355CA15}"/>
              </a:ext>
            </a:extLst>
          </p:cNvPr>
          <p:cNvPicPr>
            <a:picLocks noChangeAspect="1"/>
          </p:cNvPicPr>
          <p:nvPr/>
        </p:nvPicPr>
        <p:blipFill>
          <a:blip r:embed="rId10"/>
          <a:stretch>
            <a:fillRect/>
          </a:stretch>
        </p:blipFill>
        <p:spPr>
          <a:xfrm>
            <a:off x="578328" y="4903318"/>
            <a:ext cx="10226386" cy="296533"/>
          </a:xfrm>
          <a:prstGeom prst="rect">
            <a:avLst/>
          </a:prstGeom>
        </p:spPr>
      </p:pic>
      <p:pic>
        <p:nvPicPr>
          <p:cNvPr id="7" name="그림 6">
            <a:extLst>
              <a:ext uri="{FF2B5EF4-FFF2-40B4-BE49-F238E27FC236}">
                <a16:creationId xmlns:a16="http://schemas.microsoft.com/office/drawing/2014/main" id="{4771C52E-FD44-4975-8027-39306CEE37F3}"/>
              </a:ext>
            </a:extLst>
          </p:cNvPr>
          <p:cNvPicPr>
            <a:picLocks noChangeAspect="1"/>
          </p:cNvPicPr>
          <p:nvPr/>
        </p:nvPicPr>
        <p:blipFill>
          <a:blip r:embed="rId11"/>
          <a:stretch>
            <a:fillRect/>
          </a:stretch>
        </p:blipFill>
        <p:spPr>
          <a:xfrm>
            <a:off x="578327" y="5384431"/>
            <a:ext cx="11107981" cy="398373"/>
          </a:xfrm>
          <a:prstGeom prst="rect">
            <a:avLst/>
          </a:prstGeom>
        </p:spPr>
      </p:pic>
      <p:pic>
        <p:nvPicPr>
          <p:cNvPr id="8" name="그림 7">
            <a:extLst>
              <a:ext uri="{FF2B5EF4-FFF2-40B4-BE49-F238E27FC236}">
                <a16:creationId xmlns:a16="http://schemas.microsoft.com/office/drawing/2014/main" id="{E3C50240-1FD3-488D-9C75-BE9D1B03E424}"/>
              </a:ext>
            </a:extLst>
          </p:cNvPr>
          <p:cNvPicPr>
            <a:picLocks noChangeAspect="1"/>
          </p:cNvPicPr>
          <p:nvPr/>
        </p:nvPicPr>
        <p:blipFill>
          <a:blip r:embed="rId12"/>
          <a:stretch>
            <a:fillRect/>
          </a:stretch>
        </p:blipFill>
        <p:spPr>
          <a:xfrm>
            <a:off x="578327" y="5962152"/>
            <a:ext cx="4362450" cy="314325"/>
          </a:xfrm>
          <a:prstGeom prst="rect">
            <a:avLst/>
          </a:prstGeom>
        </p:spPr>
      </p:pic>
      <p:sp>
        <p:nvSpPr>
          <p:cNvPr id="13" name="직사각형 12">
            <a:extLst>
              <a:ext uri="{FF2B5EF4-FFF2-40B4-BE49-F238E27FC236}">
                <a16:creationId xmlns:a16="http://schemas.microsoft.com/office/drawing/2014/main" id="{58689C78-DA8E-49DA-B44D-28D55BD3F57B}"/>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9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https://www.pottermore.com/image/hogwarts-through-the-trees</a:t>
            </a:r>
          </a:p>
        </p:txBody>
      </p:sp>
    </p:spTree>
    <p:extLst>
      <p:ext uri="{BB962C8B-B14F-4D97-AF65-F5344CB8AC3E}">
        <p14:creationId xmlns:p14="http://schemas.microsoft.com/office/powerpoint/2010/main" val="63205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9" name="타원 8">
            <a:extLst>
              <a:ext uri="{FF2B5EF4-FFF2-40B4-BE49-F238E27FC236}">
                <a16:creationId xmlns:a16="http://schemas.microsoft.com/office/drawing/2014/main" id="{030654E7-8874-4BF5-A2AE-3816BB776264}"/>
              </a:ext>
            </a:extLst>
          </p:cNvPr>
          <p:cNvSpPr/>
          <p:nvPr/>
        </p:nvSpPr>
        <p:spPr>
          <a:xfrm>
            <a:off x="6729288" y="1544884"/>
            <a:ext cx="3671455" cy="36714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LSTM</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타원 9">
            <a:extLst>
              <a:ext uri="{FF2B5EF4-FFF2-40B4-BE49-F238E27FC236}">
                <a16:creationId xmlns:a16="http://schemas.microsoft.com/office/drawing/2014/main" id="{E0AEE993-8A68-41C1-9CF7-7CE00C6D8E81}"/>
              </a:ext>
            </a:extLst>
          </p:cNvPr>
          <p:cNvSpPr/>
          <p:nvPr/>
        </p:nvSpPr>
        <p:spPr>
          <a:xfrm>
            <a:off x="1628144" y="1544885"/>
            <a:ext cx="3671455" cy="36714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212032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1" name="TextBox 10">
            <a:extLst>
              <a:ext uri="{FF2B5EF4-FFF2-40B4-BE49-F238E27FC236}">
                <a16:creationId xmlns:a16="http://schemas.microsoft.com/office/drawing/2014/main" id="{64A50E46-BA37-4DAC-A655-6B551FC0E8ED}"/>
              </a:ext>
            </a:extLst>
          </p:cNvPr>
          <p:cNvSpPr txBox="1"/>
          <p:nvPr/>
        </p:nvSpPr>
        <p:spPr>
          <a:xfrm>
            <a:off x="293611" y="200987"/>
            <a:ext cx="3791423"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Sequence Data</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2" name="TextBox 11">
            <a:extLst>
              <a:ext uri="{FF2B5EF4-FFF2-40B4-BE49-F238E27FC236}">
                <a16:creationId xmlns:a16="http://schemas.microsoft.com/office/drawing/2014/main" id="{9571D63F-0213-4F7F-A505-7D927A0B5B82}"/>
              </a:ext>
            </a:extLst>
          </p:cNvPr>
          <p:cNvSpPr txBox="1"/>
          <p:nvPr/>
        </p:nvSpPr>
        <p:spPr>
          <a:xfrm>
            <a:off x="1890603" y="1030939"/>
            <a:ext cx="2528997" cy="4796121"/>
          </a:xfrm>
          <a:prstGeom prst="rect">
            <a:avLst/>
          </a:prstGeom>
          <a:noFill/>
        </p:spPr>
        <p:txBody>
          <a:bodyPr wrap="square" rtlCol="0">
            <a:spAutoFit/>
          </a:bodyPr>
          <a:lstStyle/>
          <a:p>
            <a:pPr marL="457200" indent="-457200">
              <a:lnSpc>
                <a:spcPct val="250000"/>
              </a:lnSpc>
              <a:buFont typeface="Arial" panose="020B0604020202020204" pitchFamily="34" charset="0"/>
              <a:buChar char="•"/>
            </a:pPr>
            <a:r>
              <a:rPr lang="en-US" altLang="ko-KR" sz="32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Text</a:t>
            </a:r>
          </a:p>
          <a:p>
            <a:pPr marL="457200" indent="-457200">
              <a:lnSpc>
                <a:spcPct val="250000"/>
              </a:lnSpc>
              <a:buFont typeface="Arial" panose="020B0604020202020204" pitchFamily="34" charset="0"/>
              <a:buChar char="•"/>
            </a:pPr>
            <a:r>
              <a:rPr lang="en-US" altLang="ko-KR" sz="32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Speech</a:t>
            </a:r>
          </a:p>
          <a:p>
            <a:pPr marL="457200" indent="-457200">
              <a:lnSpc>
                <a:spcPct val="250000"/>
              </a:lnSpc>
              <a:buFont typeface="Arial" panose="020B0604020202020204" pitchFamily="34" charset="0"/>
              <a:buChar char="•"/>
            </a:pPr>
            <a:r>
              <a:rPr lang="ko-KR" altLang="en-US" sz="32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음성</a:t>
            </a:r>
            <a:endParaRPr lang="en-US" altLang="ko-KR" sz="32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457200" indent="-457200">
              <a:lnSpc>
                <a:spcPct val="250000"/>
              </a:lnSpc>
              <a:buFont typeface="Arial" panose="020B0604020202020204" pitchFamily="34" charset="0"/>
              <a:buChar char="•"/>
            </a:pPr>
            <a:r>
              <a:rPr lang="ko-KR" altLang="en-US" sz="32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영상</a:t>
            </a:r>
            <a:endParaRPr lang="en-US" altLang="ko-KR" sz="32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TextBox 13">
            <a:extLst>
              <a:ext uri="{FF2B5EF4-FFF2-40B4-BE49-F238E27FC236}">
                <a16:creationId xmlns:a16="http://schemas.microsoft.com/office/drawing/2014/main" id="{991E898E-C605-40B6-9C9D-526713009DB5}"/>
              </a:ext>
            </a:extLst>
          </p:cNvPr>
          <p:cNvSpPr txBox="1"/>
          <p:nvPr/>
        </p:nvSpPr>
        <p:spPr>
          <a:xfrm>
            <a:off x="6096000" y="3105833"/>
            <a:ext cx="4886081" cy="646331"/>
          </a:xfrm>
          <a:prstGeom prst="rect">
            <a:avLst/>
          </a:prstGeom>
          <a:noFill/>
        </p:spPr>
        <p:txBody>
          <a:bodyPr wrap="none" rtlCol="0">
            <a:spAutoFit/>
          </a:bodyPr>
          <a:lstStyle/>
          <a:p>
            <a:r>
              <a:rPr lang="en-US" altLang="ko-KR"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“Sequential Patterns”</a:t>
            </a:r>
            <a:endParaRPr lang="ko-KR" altLang="en-US" sz="36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154439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rPr>
              <a:t>http://cs231n.stanford.edu/slides/2018/cs231n_2018_lecture10.pdf</a:t>
            </a: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5773696"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Vanilla Neural Network</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9" name="그림 8">
            <a:extLst>
              <a:ext uri="{FF2B5EF4-FFF2-40B4-BE49-F238E27FC236}">
                <a16:creationId xmlns:a16="http://schemas.microsoft.com/office/drawing/2014/main" id="{A5F30EDE-90F8-4E80-B03B-36F0D7EDC61E}"/>
              </a:ext>
            </a:extLst>
          </p:cNvPr>
          <p:cNvPicPr>
            <a:picLocks noChangeAspect="1"/>
          </p:cNvPicPr>
          <p:nvPr/>
        </p:nvPicPr>
        <p:blipFill>
          <a:blip r:embed="rId2"/>
          <a:stretch>
            <a:fillRect/>
          </a:stretch>
        </p:blipFill>
        <p:spPr>
          <a:xfrm>
            <a:off x="2211098" y="943143"/>
            <a:ext cx="2194633" cy="526545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A9E0CF-063F-4D48-AE01-F0E904F6C0A6}"/>
                  </a:ext>
                </a:extLst>
              </p:cNvPr>
              <p:cNvSpPr txBox="1"/>
              <p:nvPr/>
            </p:nvSpPr>
            <p:spPr>
              <a:xfrm>
                <a:off x="3134543" y="5133109"/>
                <a:ext cx="3061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800" b="1" i="1" smtClean="0">
                          <a:latin typeface="Cambria Math" panose="02040503050406030204" pitchFamily="18" charset="0"/>
                        </a:rPr>
                        <m:t>𝒙</m:t>
                      </m:r>
                    </m:oMath>
                  </m:oMathPara>
                </a14:m>
                <a:endParaRPr lang="ko-KR" altLang="en-US" sz="2800" b="1" dirty="0"/>
              </a:p>
            </p:txBody>
          </p:sp>
        </mc:Choice>
        <mc:Fallback xmlns="">
          <p:sp>
            <p:nvSpPr>
              <p:cNvPr id="10" name="TextBox 9">
                <a:extLst>
                  <a:ext uri="{FF2B5EF4-FFF2-40B4-BE49-F238E27FC236}">
                    <a16:creationId xmlns:a16="http://schemas.microsoft.com/office/drawing/2014/main" id="{35A9E0CF-063F-4D48-AE01-F0E904F6C0A6}"/>
                  </a:ext>
                </a:extLst>
              </p:cNvPr>
              <p:cNvSpPr txBox="1">
                <a:spLocks noRot="1" noChangeAspect="1" noMove="1" noResize="1" noEditPoints="1" noAdjustHandles="1" noChangeArrowheads="1" noChangeShapeType="1" noTextEdit="1"/>
              </p:cNvSpPr>
              <p:nvPr/>
            </p:nvSpPr>
            <p:spPr>
              <a:xfrm>
                <a:off x="3134543" y="5133109"/>
                <a:ext cx="306174" cy="430887"/>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B631EBA-D077-48D6-9DEA-CD51D8085DCA}"/>
                  </a:ext>
                </a:extLst>
              </p:cNvPr>
              <p:cNvSpPr txBox="1"/>
              <p:nvPr/>
            </p:nvSpPr>
            <p:spPr>
              <a:xfrm>
                <a:off x="3134543" y="1966048"/>
                <a:ext cx="31418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800" b="1" i="1" smtClean="0">
                          <a:latin typeface="Cambria Math" panose="02040503050406030204" pitchFamily="18" charset="0"/>
                        </a:rPr>
                        <m:t>𝒚</m:t>
                      </m:r>
                    </m:oMath>
                  </m:oMathPara>
                </a14:m>
                <a:endParaRPr lang="ko-KR" altLang="en-US" sz="2800" b="1" dirty="0"/>
              </a:p>
            </p:txBody>
          </p:sp>
        </mc:Choice>
        <mc:Fallback xmlns="">
          <p:sp>
            <p:nvSpPr>
              <p:cNvPr id="23" name="TextBox 22">
                <a:extLst>
                  <a:ext uri="{FF2B5EF4-FFF2-40B4-BE49-F238E27FC236}">
                    <a16:creationId xmlns:a16="http://schemas.microsoft.com/office/drawing/2014/main" id="{FB631EBA-D077-48D6-9DEA-CD51D8085DCA}"/>
                  </a:ext>
                </a:extLst>
              </p:cNvPr>
              <p:cNvSpPr txBox="1">
                <a:spLocks noRot="1" noChangeAspect="1" noMove="1" noResize="1" noEditPoints="1" noAdjustHandles="1" noChangeArrowheads="1" noChangeShapeType="1" noTextEdit="1"/>
              </p:cNvSpPr>
              <p:nvPr/>
            </p:nvSpPr>
            <p:spPr>
              <a:xfrm>
                <a:off x="3134543" y="1966048"/>
                <a:ext cx="314189" cy="430887"/>
              </a:xfrm>
              <a:prstGeom prst="rect">
                <a:avLst/>
              </a:prstGeom>
              <a:blipFill>
                <a:blip r:embed="rId4"/>
                <a:stretch>
                  <a:fillRect/>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E734B6AC-635B-4CC2-B180-2D7095678D9E}"/>
              </a:ext>
            </a:extLst>
          </p:cNvPr>
          <p:cNvSpPr/>
          <p:nvPr/>
        </p:nvSpPr>
        <p:spPr>
          <a:xfrm>
            <a:off x="5437910" y="2729345"/>
            <a:ext cx="1399309" cy="13993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p14="http://schemas.microsoft.com/office/powerpoint/2010/main">
        <mc:Choice Requires="p14">
          <p:contentPart p14:bwMode="auto" r:id="rId5">
            <p14:nvContentPartPr>
              <p14:cNvPr id="25" name="잉크 24">
                <a:extLst>
                  <a:ext uri="{FF2B5EF4-FFF2-40B4-BE49-F238E27FC236}">
                    <a16:creationId xmlns:a16="http://schemas.microsoft.com/office/drawing/2014/main" id="{D3F76610-63F8-4202-9D14-4092BAA337ED}"/>
                  </a:ext>
                </a:extLst>
              </p14:cNvPr>
              <p14:cNvContentPartPr/>
              <p14:nvPr/>
            </p14:nvContentPartPr>
            <p14:xfrm>
              <a:off x="5933859" y="3040353"/>
              <a:ext cx="438480" cy="727560"/>
            </p14:xfrm>
          </p:contentPart>
        </mc:Choice>
        <mc:Fallback xmlns="">
          <p:pic>
            <p:nvPicPr>
              <p:cNvPr id="25" name="잉크 24">
                <a:extLst>
                  <a:ext uri="{FF2B5EF4-FFF2-40B4-BE49-F238E27FC236}">
                    <a16:creationId xmlns:a16="http://schemas.microsoft.com/office/drawing/2014/main" id="{D3F76610-63F8-4202-9D14-4092BAA337ED}"/>
                  </a:ext>
                </a:extLst>
              </p:cNvPr>
              <p:cNvPicPr/>
              <p:nvPr/>
            </p:nvPicPr>
            <p:blipFill>
              <a:blip r:embed="rId6"/>
              <a:stretch>
                <a:fillRect/>
              </a:stretch>
            </p:blipFill>
            <p:spPr>
              <a:xfrm>
                <a:off x="5915859" y="3022713"/>
                <a:ext cx="474120" cy="763200"/>
              </a:xfrm>
              <a:prstGeom prst="rect">
                <a:avLst/>
              </a:prstGeom>
            </p:spPr>
          </p:pic>
        </mc:Fallback>
      </mc:AlternateContent>
      <p:sp>
        <p:nvSpPr>
          <p:cNvPr id="26" name="TextBox 25">
            <a:extLst>
              <a:ext uri="{FF2B5EF4-FFF2-40B4-BE49-F238E27FC236}">
                <a16:creationId xmlns:a16="http://schemas.microsoft.com/office/drawing/2014/main" id="{B3AAF3DE-0952-48D0-8D4F-B25D83C80D45}"/>
              </a:ext>
            </a:extLst>
          </p:cNvPr>
          <p:cNvSpPr txBox="1"/>
          <p:nvPr/>
        </p:nvSpPr>
        <p:spPr>
          <a:xfrm>
            <a:off x="8255966" y="2826614"/>
            <a:ext cx="1338309" cy="1107996"/>
          </a:xfrm>
          <a:prstGeom prst="rect">
            <a:avLst/>
          </a:prstGeom>
          <a:noFill/>
        </p:spPr>
        <p:txBody>
          <a:bodyPr wrap="square" rtlCol="0">
            <a:spAutoFit/>
          </a:bodyPr>
          <a:lstStyle/>
          <a:p>
            <a:r>
              <a:rPr lang="en-US" altLang="ko-KR" sz="6600" b="1" dirty="0">
                <a:latin typeface="함초롬바탕" panose="02030604000101010101" pitchFamily="18" charset="-127"/>
                <a:ea typeface="함초롬바탕" panose="02030604000101010101" pitchFamily="18" charset="-127"/>
                <a:cs typeface="함초롬바탕" panose="02030604000101010101" pitchFamily="18" charset="-127"/>
              </a:rPr>
              <a:t>“3”</a:t>
            </a:r>
            <a:endParaRPr lang="ko-KR" altLang="en-US" sz="66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7" name="화살표: 오른쪽 26">
            <a:extLst>
              <a:ext uri="{FF2B5EF4-FFF2-40B4-BE49-F238E27FC236}">
                <a16:creationId xmlns:a16="http://schemas.microsoft.com/office/drawing/2014/main" id="{67104413-E84E-430C-8CBC-9346061D2603}"/>
              </a:ext>
            </a:extLst>
          </p:cNvPr>
          <p:cNvSpPr/>
          <p:nvPr/>
        </p:nvSpPr>
        <p:spPr>
          <a:xfrm>
            <a:off x="7352713" y="3169219"/>
            <a:ext cx="504492" cy="4299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3880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1257075"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3" name="그림 2">
            <a:extLst>
              <a:ext uri="{FF2B5EF4-FFF2-40B4-BE49-F238E27FC236}">
                <a16:creationId xmlns:a16="http://schemas.microsoft.com/office/drawing/2014/main" id="{59BAE838-2EB3-452C-91D9-A40254CB9138}"/>
              </a:ext>
            </a:extLst>
          </p:cNvPr>
          <p:cNvPicPr>
            <a:picLocks noChangeAspect="1"/>
          </p:cNvPicPr>
          <p:nvPr/>
        </p:nvPicPr>
        <p:blipFill>
          <a:blip r:embed="rId2"/>
          <a:stretch>
            <a:fillRect/>
          </a:stretch>
        </p:blipFill>
        <p:spPr>
          <a:xfrm>
            <a:off x="1119772" y="1119497"/>
            <a:ext cx="2579385" cy="5035252"/>
          </a:xfrm>
          <a:prstGeom prst="rect">
            <a:avLst/>
          </a:prstGeom>
        </p:spPr>
      </p:pic>
      <p:sp>
        <p:nvSpPr>
          <p:cNvPr id="11" name="직사각형 10">
            <a:extLst>
              <a:ext uri="{FF2B5EF4-FFF2-40B4-BE49-F238E27FC236}">
                <a16:creationId xmlns:a16="http://schemas.microsoft.com/office/drawing/2014/main" id="{48395220-33F6-46CC-B5FE-5DB3A118F0CA}"/>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hlinkClick r:id="rId3">
                  <a:extLst>
                    <a:ext uri="{A12FA001-AC4F-418D-AE19-62706E023703}">
                      <ahyp:hlinkClr xmlns:ahyp="http://schemas.microsoft.com/office/drawing/2018/hyperlinkcolor" val="tx"/>
                    </a:ext>
                  </a:extLst>
                </a:hlinkClick>
              </a:rPr>
              <a:t>http://cs231n.stanford.edu/slides/2018/cs231n_2018_lecture10.pdf</a:t>
            </a:r>
            <a:r>
              <a:rPr lang="en-US" altLang="ko-KR" sz="1050" dirty="0">
                <a:solidFill>
                  <a:schemeClr val="bg1">
                    <a:lumMod val="75000"/>
                  </a:schemeClr>
                </a:solidFill>
              </a:rPr>
              <a:t>, https://search.naver.com/search.naver?sm=top_hty&amp;fbm=0&amp;ie=utf8&amp;query=recurrent</a:t>
            </a:r>
            <a:endParaRPr lang="ko-KR" altLang="en-US" sz="1050" dirty="0">
              <a:solidFill>
                <a:schemeClr val="bg1">
                  <a:lumMod val="75000"/>
                </a:schemeClr>
              </a:solidFill>
            </a:endParaRPr>
          </a:p>
        </p:txBody>
      </p:sp>
      <p:sp>
        <p:nvSpPr>
          <p:cNvPr id="10" name="TextBox 9">
            <a:extLst>
              <a:ext uri="{FF2B5EF4-FFF2-40B4-BE49-F238E27FC236}">
                <a16:creationId xmlns:a16="http://schemas.microsoft.com/office/drawing/2014/main" id="{6ABB6D90-86BC-441D-9E41-1C1839601433}"/>
              </a:ext>
            </a:extLst>
          </p:cNvPr>
          <p:cNvSpPr txBox="1"/>
          <p:nvPr/>
        </p:nvSpPr>
        <p:spPr>
          <a:xfrm>
            <a:off x="4145857" y="1174915"/>
            <a:ext cx="3127779" cy="2308324"/>
          </a:xfrm>
          <a:prstGeom prst="rect">
            <a:avLst/>
          </a:prstGeom>
          <a:noFill/>
        </p:spPr>
        <p:txBody>
          <a:bodyPr wrap="none" rtlCol="0">
            <a:spAutoFit/>
          </a:bodyPr>
          <a:lstStyle/>
          <a:p>
            <a:r>
              <a:rPr lang="en-US" altLang="ko-KR" sz="48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Recurrent</a:t>
            </a:r>
          </a:p>
          <a:p>
            <a:r>
              <a:rPr lang="en-US" altLang="ko-KR" sz="4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Neural</a:t>
            </a:r>
          </a:p>
          <a:p>
            <a:r>
              <a:rPr lang="en-US" altLang="ko-KR" sz="4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Network</a:t>
            </a:r>
            <a:endParaRPr lang="ko-KR" altLang="en-US" sz="4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2" name="그림 1">
            <a:extLst>
              <a:ext uri="{FF2B5EF4-FFF2-40B4-BE49-F238E27FC236}">
                <a16:creationId xmlns:a16="http://schemas.microsoft.com/office/drawing/2014/main" id="{4F31E2F9-3FB7-480B-8C08-ED874E04CC33}"/>
              </a:ext>
            </a:extLst>
          </p:cNvPr>
          <p:cNvPicPr>
            <a:picLocks noChangeAspect="1"/>
          </p:cNvPicPr>
          <p:nvPr/>
        </p:nvPicPr>
        <p:blipFill>
          <a:blip r:embed="rId4"/>
          <a:stretch>
            <a:fillRect/>
          </a:stretch>
        </p:blipFill>
        <p:spPr>
          <a:xfrm>
            <a:off x="4145857" y="4112521"/>
            <a:ext cx="6753225" cy="1076325"/>
          </a:xfrm>
          <a:prstGeom prst="rect">
            <a:avLst/>
          </a:prstGeom>
        </p:spPr>
      </p:pic>
    </p:spTree>
    <p:extLst>
      <p:ext uri="{BB962C8B-B14F-4D97-AF65-F5344CB8AC3E}">
        <p14:creationId xmlns:p14="http://schemas.microsoft.com/office/powerpoint/2010/main" val="277065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rPr>
              <a:t>http://cs231n.stanford.edu/slides/2018/cs231n_2018_lecture10.pdf</a:t>
            </a: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1257075"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1" name="그림 10">
            <a:extLst>
              <a:ext uri="{FF2B5EF4-FFF2-40B4-BE49-F238E27FC236}">
                <a16:creationId xmlns:a16="http://schemas.microsoft.com/office/drawing/2014/main" id="{D69024D0-3403-421F-8758-604EC89E597A}"/>
              </a:ext>
            </a:extLst>
          </p:cNvPr>
          <p:cNvPicPr>
            <a:picLocks noChangeAspect="1"/>
          </p:cNvPicPr>
          <p:nvPr/>
        </p:nvPicPr>
        <p:blipFill>
          <a:blip r:embed="rId2"/>
          <a:stretch>
            <a:fillRect/>
          </a:stretch>
        </p:blipFill>
        <p:spPr>
          <a:xfrm>
            <a:off x="138545" y="1294004"/>
            <a:ext cx="11568544" cy="4239112"/>
          </a:xfrm>
          <a:prstGeom prst="rect">
            <a:avLst/>
          </a:prstGeom>
        </p:spPr>
      </p:pic>
    </p:spTree>
    <p:extLst>
      <p:ext uri="{BB962C8B-B14F-4D97-AF65-F5344CB8AC3E}">
        <p14:creationId xmlns:p14="http://schemas.microsoft.com/office/powerpoint/2010/main" val="2141093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rPr>
              <a:t>http://cs231n.stanford.edu/slides/2018/cs231n_2018_lecture10.pdf</a:t>
            </a: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1257075"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1" name="그림 10">
            <a:extLst>
              <a:ext uri="{FF2B5EF4-FFF2-40B4-BE49-F238E27FC236}">
                <a16:creationId xmlns:a16="http://schemas.microsoft.com/office/drawing/2014/main" id="{D69024D0-3403-421F-8758-604EC89E597A}"/>
              </a:ext>
            </a:extLst>
          </p:cNvPr>
          <p:cNvPicPr>
            <a:picLocks noChangeAspect="1"/>
          </p:cNvPicPr>
          <p:nvPr/>
        </p:nvPicPr>
        <p:blipFill rotWithShape="1">
          <a:blip r:embed="rId2"/>
          <a:srcRect r="79162"/>
          <a:stretch/>
        </p:blipFill>
        <p:spPr>
          <a:xfrm>
            <a:off x="490402" y="1639142"/>
            <a:ext cx="2410688" cy="4239112"/>
          </a:xfrm>
          <a:prstGeom prst="rect">
            <a:avLst/>
          </a:prstGeom>
        </p:spPr>
      </p:pic>
      <p:pic>
        <p:nvPicPr>
          <p:cNvPr id="3" name="그림 2" descr="잔디, 실외, 나무, 식물이(가) 표시된 사진&#10;&#10;자동 생성된 설명">
            <a:extLst>
              <a:ext uri="{FF2B5EF4-FFF2-40B4-BE49-F238E27FC236}">
                <a16:creationId xmlns:a16="http://schemas.microsoft.com/office/drawing/2014/main" id="{28A07884-421D-44A4-820B-20331337DB86}"/>
              </a:ext>
            </a:extLst>
          </p:cNvPr>
          <p:cNvPicPr>
            <a:picLocks noChangeAspect="1"/>
          </p:cNvPicPr>
          <p:nvPr/>
        </p:nvPicPr>
        <p:blipFill rotWithShape="1">
          <a:blip r:embed="rId3">
            <a:extLst>
              <a:ext uri="{28A0092B-C50C-407E-A947-70E740481C1C}">
                <a14:useLocalDpi xmlns:a14="http://schemas.microsoft.com/office/drawing/2010/main" val="0"/>
              </a:ext>
            </a:extLst>
          </a:blip>
          <a:srcRect b="35152"/>
          <a:stretch/>
        </p:blipFill>
        <p:spPr>
          <a:xfrm>
            <a:off x="3178181" y="2106741"/>
            <a:ext cx="4156355" cy="3593777"/>
          </a:xfrm>
          <a:prstGeom prst="rect">
            <a:avLst/>
          </a:prstGeom>
        </p:spPr>
      </p:pic>
      <p:sp>
        <p:nvSpPr>
          <p:cNvPr id="12" name="TextBox 11">
            <a:extLst>
              <a:ext uri="{FF2B5EF4-FFF2-40B4-BE49-F238E27FC236}">
                <a16:creationId xmlns:a16="http://schemas.microsoft.com/office/drawing/2014/main" id="{16DA3D41-3BE9-443D-99E1-EB60C4F1230D}"/>
              </a:ext>
            </a:extLst>
          </p:cNvPr>
          <p:cNvSpPr txBox="1"/>
          <p:nvPr/>
        </p:nvSpPr>
        <p:spPr>
          <a:xfrm>
            <a:off x="854719" y="957160"/>
            <a:ext cx="3140603" cy="523220"/>
          </a:xfrm>
          <a:prstGeom prst="rect">
            <a:avLst/>
          </a:prstGeom>
          <a:noFill/>
        </p:spPr>
        <p:txBody>
          <a:bodyPr wrap="none" rtlCol="0">
            <a:spAutoFit/>
          </a:bodyPr>
          <a:lstStyle/>
          <a:p>
            <a:r>
              <a:rPr lang="en-US" altLang="ko-KR"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Image Captioning</a:t>
            </a:r>
            <a:endParaRPr lang="ko-KR" altLang="en-US"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 name="TextBox 3">
            <a:extLst>
              <a:ext uri="{FF2B5EF4-FFF2-40B4-BE49-F238E27FC236}">
                <a16:creationId xmlns:a16="http://schemas.microsoft.com/office/drawing/2014/main" id="{3865D10C-19A9-4223-9D69-D345FD7F0C65}"/>
              </a:ext>
            </a:extLst>
          </p:cNvPr>
          <p:cNvSpPr txBox="1"/>
          <p:nvPr/>
        </p:nvSpPr>
        <p:spPr>
          <a:xfrm>
            <a:off x="8027510" y="3574032"/>
            <a:ext cx="3747651" cy="369332"/>
          </a:xfrm>
          <a:prstGeom prst="rect">
            <a:avLst/>
          </a:prstGeom>
          <a:noFill/>
        </p:spPr>
        <p:txBody>
          <a:bodyPr wrap="square" rtlCol="0">
            <a:spAutoFit/>
          </a:bodyPr>
          <a:lstStyle/>
          <a:p>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나무 옆에 앉아있는 검은 고양이＂</a:t>
            </a:r>
          </a:p>
        </p:txBody>
      </p:sp>
      <p:sp>
        <p:nvSpPr>
          <p:cNvPr id="6" name="화살표: 오른쪽 5">
            <a:extLst>
              <a:ext uri="{FF2B5EF4-FFF2-40B4-BE49-F238E27FC236}">
                <a16:creationId xmlns:a16="http://schemas.microsoft.com/office/drawing/2014/main" id="{B47B8664-541D-4DC6-8E66-267F42FE5FA1}"/>
              </a:ext>
            </a:extLst>
          </p:cNvPr>
          <p:cNvSpPr/>
          <p:nvPr/>
        </p:nvSpPr>
        <p:spPr>
          <a:xfrm>
            <a:off x="7523018" y="3543489"/>
            <a:ext cx="504492" cy="4299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5217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3268844"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체인</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TextBox 9">
            <a:extLst>
              <a:ext uri="{FF2B5EF4-FFF2-40B4-BE49-F238E27FC236}">
                <a16:creationId xmlns:a16="http://schemas.microsoft.com/office/drawing/2014/main" id="{5505A125-B11A-4B65-A4F7-AA26F19F8539}"/>
              </a:ext>
            </a:extLst>
          </p:cNvPr>
          <p:cNvSpPr txBox="1"/>
          <p:nvPr/>
        </p:nvSpPr>
        <p:spPr>
          <a:xfrm>
            <a:off x="293611" y="892909"/>
            <a:ext cx="1394934" cy="307777"/>
          </a:xfrm>
          <a:prstGeom prst="rect">
            <a:avLst/>
          </a:prstGeom>
          <a:noFill/>
        </p:spPr>
        <p:txBody>
          <a:bodyPr wrap="none" rtlCol="0">
            <a:spAutoFit/>
          </a:bodyPr>
          <a:lstStyle/>
          <a:p>
            <a:r>
              <a:rPr lang="en-US" altLang="ko-KR"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rPr>
              <a:t>Markov Chain</a:t>
            </a:r>
            <a:endParaRPr lang="ko-KR" altLang="en-US"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4" name="그림 3" descr="남자, 정장, 사람, 사진이(가) 표시된 사진&#10;&#10;자동 생성된 설명">
            <a:extLst>
              <a:ext uri="{FF2B5EF4-FFF2-40B4-BE49-F238E27FC236}">
                <a16:creationId xmlns:a16="http://schemas.microsoft.com/office/drawing/2014/main" id="{A03BA58D-172A-484D-B4F9-4FDD54591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900" y="741680"/>
            <a:ext cx="4023147" cy="5230091"/>
          </a:xfrm>
          <a:prstGeom prst="rect">
            <a:avLst/>
          </a:prstGeom>
        </p:spPr>
      </p:pic>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61610"/>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https://ko.wikipedia.org/wiki/%EC%95%88%EB%93%9C%EB%A0%88%EC%9D%B4_%EB%A7%88%EB%A5%B4%EC%BD%94%ED%94%84</a:t>
            </a:r>
          </a:p>
        </p:txBody>
      </p:sp>
      <p:sp>
        <p:nvSpPr>
          <p:cNvPr id="14" name="TextBox 13">
            <a:extLst>
              <a:ext uri="{FF2B5EF4-FFF2-40B4-BE49-F238E27FC236}">
                <a16:creationId xmlns:a16="http://schemas.microsoft.com/office/drawing/2014/main" id="{725D0125-4B25-453C-9052-03ED6B9A5EE3}"/>
              </a:ext>
            </a:extLst>
          </p:cNvPr>
          <p:cNvSpPr txBox="1"/>
          <p:nvPr/>
        </p:nvSpPr>
        <p:spPr>
          <a:xfrm>
            <a:off x="476145" y="1707395"/>
            <a:ext cx="6296917" cy="3130922"/>
          </a:xfrm>
          <a:prstGeom prst="rect">
            <a:avLst/>
          </a:prstGeom>
          <a:noFill/>
        </p:spPr>
        <p:txBody>
          <a:bodyPr wrap="none" rtlCol="0">
            <a:spAutoFit/>
          </a:bodyPr>
          <a:lstStyle/>
          <a:p>
            <a:pPr marL="457200" indent="-457200">
              <a:lnSpc>
                <a:spcPct val="250000"/>
              </a:lnSpc>
              <a:buFont typeface="Arial" panose="020B0604020202020204" pitchFamily="34" charset="0"/>
              <a:buChar char="•"/>
            </a:pPr>
            <a:r>
              <a:rPr lang="ko-KR" altLang="en-US"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러시아 수학자 </a:t>
            </a:r>
            <a:r>
              <a:rPr lang="ko-KR" altLang="en-US" sz="28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en-US" altLang="ko-KR"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(Markov)</a:t>
            </a:r>
          </a:p>
          <a:p>
            <a:pPr marL="457200" indent="-457200">
              <a:lnSpc>
                <a:spcPct val="250000"/>
              </a:lnSpc>
              <a:buFont typeface="Arial" panose="020B0604020202020204" pitchFamily="34" charset="0"/>
              <a:buChar char="•"/>
            </a:pPr>
            <a:r>
              <a:rPr lang="ko-KR" altLang="en-US"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물리학과</a:t>
            </a:r>
            <a:r>
              <a:rPr lang="en-US" altLang="ko-KR"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통계학의 기본 모델로 응용</a:t>
            </a:r>
            <a:endParaRPr lang="en-US" altLang="ko-KR"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457200" indent="-457200">
              <a:lnSpc>
                <a:spcPct val="250000"/>
              </a:lnSpc>
              <a:buFont typeface="Arial" panose="020B0604020202020204" pitchFamily="34" charset="0"/>
              <a:buChar char="•"/>
            </a:pPr>
            <a:r>
              <a:rPr lang="ko-KR" altLang="en-US"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기존 문장을 기반으로 문장 자동 생성</a:t>
            </a:r>
          </a:p>
        </p:txBody>
      </p:sp>
    </p:spTree>
    <p:extLst>
      <p:ext uri="{BB962C8B-B14F-4D97-AF65-F5344CB8AC3E}">
        <p14:creationId xmlns:p14="http://schemas.microsoft.com/office/powerpoint/2010/main" val="265441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rPr>
              <a:t>http://cs231n.stanford.edu/slides/2018/cs231n_2018_lecture10.pdf</a:t>
            </a: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1257075"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1" name="그림 10">
            <a:extLst>
              <a:ext uri="{FF2B5EF4-FFF2-40B4-BE49-F238E27FC236}">
                <a16:creationId xmlns:a16="http://schemas.microsoft.com/office/drawing/2014/main" id="{D69024D0-3403-421F-8758-604EC89E597A}"/>
              </a:ext>
            </a:extLst>
          </p:cNvPr>
          <p:cNvPicPr>
            <a:picLocks noChangeAspect="1"/>
          </p:cNvPicPr>
          <p:nvPr/>
        </p:nvPicPr>
        <p:blipFill rotWithShape="1">
          <a:blip r:embed="rId2"/>
          <a:srcRect l="21869" r="57593"/>
          <a:stretch/>
        </p:blipFill>
        <p:spPr>
          <a:xfrm>
            <a:off x="1646169" y="1661728"/>
            <a:ext cx="2376048" cy="4239112"/>
          </a:xfrm>
          <a:prstGeom prst="rect">
            <a:avLst/>
          </a:prstGeom>
        </p:spPr>
      </p:pic>
      <p:sp>
        <p:nvSpPr>
          <p:cNvPr id="12" name="TextBox 11">
            <a:extLst>
              <a:ext uri="{FF2B5EF4-FFF2-40B4-BE49-F238E27FC236}">
                <a16:creationId xmlns:a16="http://schemas.microsoft.com/office/drawing/2014/main" id="{16DA3D41-3BE9-443D-99E1-EB60C4F1230D}"/>
              </a:ext>
            </a:extLst>
          </p:cNvPr>
          <p:cNvSpPr txBox="1"/>
          <p:nvPr/>
        </p:nvSpPr>
        <p:spPr>
          <a:xfrm>
            <a:off x="854719" y="957160"/>
            <a:ext cx="4283545" cy="523220"/>
          </a:xfrm>
          <a:prstGeom prst="rect">
            <a:avLst/>
          </a:prstGeom>
          <a:noFill/>
        </p:spPr>
        <p:txBody>
          <a:bodyPr wrap="none" rtlCol="0">
            <a:spAutoFit/>
          </a:bodyPr>
          <a:lstStyle/>
          <a:p>
            <a:r>
              <a:rPr lang="en-US" altLang="ko-KR"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Sentiment Classification</a:t>
            </a:r>
            <a:endParaRPr lang="ko-KR" altLang="en-US"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화살표: 오른쪽 5">
            <a:extLst>
              <a:ext uri="{FF2B5EF4-FFF2-40B4-BE49-F238E27FC236}">
                <a16:creationId xmlns:a16="http://schemas.microsoft.com/office/drawing/2014/main" id="{B47B8664-541D-4DC6-8E66-267F42FE5FA1}"/>
              </a:ext>
            </a:extLst>
          </p:cNvPr>
          <p:cNvSpPr/>
          <p:nvPr/>
        </p:nvSpPr>
        <p:spPr>
          <a:xfrm>
            <a:off x="7688597" y="3543489"/>
            <a:ext cx="504492" cy="4299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71403C53-B9CE-4478-933B-A2BD424E0CEB}"/>
              </a:ext>
            </a:extLst>
          </p:cNvPr>
          <p:cNvSpPr txBox="1"/>
          <p:nvPr/>
        </p:nvSpPr>
        <p:spPr>
          <a:xfrm>
            <a:off x="4605617" y="3554510"/>
            <a:ext cx="3082980" cy="400110"/>
          </a:xfrm>
          <a:prstGeom prst="rect">
            <a:avLst/>
          </a:prstGeom>
          <a:noFill/>
        </p:spPr>
        <p:txBody>
          <a:bodyPr wrap="square" rtlCol="0">
            <a:spAutoFit/>
          </a:bodyPr>
          <a:lstStyle/>
          <a:p>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로또 </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1</a:t>
            </a:r>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등에 당첨됐다</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244F80DE-4035-452D-B217-93088AA23717}"/>
              </a:ext>
            </a:extLst>
          </p:cNvPr>
          <p:cNvSpPr txBox="1"/>
          <p:nvPr/>
        </p:nvSpPr>
        <p:spPr>
          <a:xfrm>
            <a:off x="8417638" y="3581229"/>
            <a:ext cx="3082980" cy="400110"/>
          </a:xfrm>
          <a:prstGeom prst="rect">
            <a:avLst/>
          </a:prstGeom>
          <a:noFill/>
        </p:spPr>
        <p:txBody>
          <a:bodyPr wrap="square" rtlCol="0">
            <a:spAutoFit/>
          </a:bodyPr>
          <a:lstStyle/>
          <a:p>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행복</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2477030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53916"/>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rPr>
              <a:t>http://cs231n.stanford.edu/slides/2018/cs231n_2018_lecture10.pdf</a:t>
            </a: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1257075"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1" name="그림 10">
            <a:extLst>
              <a:ext uri="{FF2B5EF4-FFF2-40B4-BE49-F238E27FC236}">
                <a16:creationId xmlns:a16="http://schemas.microsoft.com/office/drawing/2014/main" id="{D69024D0-3403-421F-8758-604EC89E597A}"/>
              </a:ext>
            </a:extLst>
          </p:cNvPr>
          <p:cNvPicPr>
            <a:picLocks noChangeAspect="1"/>
          </p:cNvPicPr>
          <p:nvPr/>
        </p:nvPicPr>
        <p:blipFill rotWithShape="1">
          <a:blip r:embed="rId2"/>
          <a:srcRect l="44932" r="23440"/>
          <a:stretch/>
        </p:blipFill>
        <p:spPr>
          <a:xfrm>
            <a:off x="854718" y="1639142"/>
            <a:ext cx="3659079" cy="4239112"/>
          </a:xfrm>
          <a:prstGeom prst="rect">
            <a:avLst/>
          </a:prstGeom>
        </p:spPr>
      </p:pic>
      <p:sp>
        <p:nvSpPr>
          <p:cNvPr id="12" name="TextBox 11">
            <a:extLst>
              <a:ext uri="{FF2B5EF4-FFF2-40B4-BE49-F238E27FC236}">
                <a16:creationId xmlns:a16="http://schemas.microsoft.com/office/drawing/2014/main" id="{16DA3D41-3BE9-443D-99E1-EB60C4F1230D}"/>
              </a:ext>
            </a:extLst>
          </p:cNvPr>
          <p:cNvSpPr txBox="1"/>
          <p:nvPr/>
        </p:nvSpPr>
        <p:spPr>
          <a:xfrm>
            <a:off x="854719" y="957160"/>
            <a:ext cx="3659079" cy="523220"/>
          </a:xfrm>
          <a:prstGeom prst="rect">
            <a:avLst/>
          </a:prstGeom>
          <a:noFill/>
        </p:spPr>
        <p:txBody>
          <a:bodyPr wrap="none" rtlCol="0">
            <a:spAutoFit/>
          </a:bodyPr>
          <a:lstStyle/>
          <a:p>
            <a:r>
              <a:rPr lang="en-US" altLang="ko-KR"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Machine Translation</a:t>
            </a:r>
            <a:endParaRPr lang="ko-KR" altLang="en-US" sz="28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화살표: 오른쪽 13">
            <a:extLst>
              <a:ext uri="{FF2B5EF4-FFF2-40B4-BE49-F238E27FC236}">
                <a16:creationId xmlns:a16="http://schemas.microsoft.com/office/drawing/2014/main" id="{F796CC2A-F513-4139-B8B5-C6A78E3872AC}"/>
              </a:ext>
            </a:extLst>
          </p:cNvPr>
          <p:cNvSpPr/>
          <p:nvPr/>
        </p:nvSpPr>
        <p:spPr>
          <a:xfrm>
            <a:off x="7931055" y="3543489"/>
            <a:ext cx="504492" cy="4299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991F644-F121-4B46-9025-DF1F5FB1E9D3}"/>
              </a:ext>
            </a:extLst>
          </p:cNvPr>
          <p:cNvSpPr txBox="1"/>
          <p:nvPr/>
        </p:nvSpPr>
        <p:spPr>
          <a:xfrm>
            <a:off x="4737238" y="3554510"/>
            <a:ext cx="3082980" cy="400110"/>
          </a:xfrm>
          <a:prstGeom prst="rect">
            <a:avLst/>
          </a:prstGeom>
          <a:noFill/>
        </p:spPr>
        <p:txBody>
          <a:bodyPr wrap="square" rtlCol="0">
            <a:spAutoFit/>
          </a:bodyPr>
          <a:lstStyle/>
          <a:p>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“You’re a wizard, Harry”</a:t>
            </a:r>
            <a:endPar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3" name="TextBox 22">
            <a:extLst>
              <a:ext uri="{FF2B5EF4-FFF2-40B4-BE49-F238E27FC236}">
                <a16:creationId xmlns:a16="http://schemas.microsoft.com/office/drawing/2014/main" id="{A2748436-387B-4083-BF3E-9E32BE5BCECB}"/>
              </a:ext>
            </a:extLst>
          </p:cNvPr>
          <p:cNvSpPr txBox="1"/>
          <p:nvPr/>
        </p:nvSpPr>
        <p:spPr>
          <a:xfrm>
            <a:off x="8549259" y="3581229"/>
            <a:ext cx="3082980" cy="400110"/>
          </a:xfrm>
          <a:prstGeom prst="rect">
            <a:avLst/>
          </a:prstGeom>
          <a:noFill/>
        </p:spPr>
        <p:txBody>
          <a:bodyPr wrap="square" rtlCol="0">
            <a:spAutoFit/>
          </a:bodyPr>
          <a:lstStyle/>
          <a:p>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해리</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넌 마법사야</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1052963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1257075"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5" name="TextBox 24">
            <a:extLst>
              <a:ext uri="{FF2B5EF4-FFF2-40B4-BE49-F238E27FC236}">
                <a16:creationId xmlns:a16="http://schemas.microsoft.com/office/drawing/2014/main" id="{C5A41939-E321-42EB-AE0C-FEE1971E10ED}"/>
              </a:ext>
            </a:extLst>
          </p:cNvPr>
          <p:cNvSpPr txBox="1"/>
          <p:nvPr/>
        </p:nvSpPr>
        <p:spPr>
          <a:xfrm>
            <a:off x="922148" y="1315045"/>
            <a:ext cx="6545454" cy="369332"/>
          </a:xfrm>
          <a:prstGeom prst="rect">
            <a:avLst/>
          </a:prstGeom>
          <a:noFill/>
        </p:spPr>
        <p:txBody>
          <a:bodyPr wrap="square" rtlCol="0">
            <a:spAutoFit/>
          </a:bodyPr>
          <a:lstStyle/>
          <a:p>
            <a:r>
              <a:rPr lang="en-US" altLang="ko-KR" b="1" dirty="0" err="1">
                <a:latin typeface="함초롬바탕" panose="02030604000101010101" pitchFamily="18" charset="-127"/>
                <a:ea typeface="함초롬바탕" panose="02030604000101010101" pitchFamily="18" charset="-127"/>
                <a:cs typeface="함초롬바탕" panose="02030604000101010101" pitchFamily="18" charset="-127"/>
              </a:rPr>
              <a:t>dict</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원숭이 엉덩이</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빨갛다</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사과</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맛있다</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endPar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775644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2" name="TextBox 21">
            <a:extLst>
              <a:ext uri="{FF2B5EF4-FFF2-40B4-BE49-F238E27FC236}">
                <a16:creationId xmlns:a16="http://schemas.microsoft.com/office/drawing/2014/main" id="{8D20F3A7-075A-4EBC-9F0F-ACDC8E384BB6}"/>
              </a:ext>
            </a:extLst>
          </p:cNvPr>
          <p:cNvSpPr txBox="1"/>
          <p:nvPr/>
        </p:nvSpPr>
        <p:spPr>
          <a:xfrm>
            <a:off x="293611" y="200987"/>
            <a:ext cx="1257075"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RNN</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 name="TextBox 1">
            <a:extLst>
              <a:ext uri="{FF2B5EF4-FFF2-40B4-BE49-F238E27FC236}">
                <a16:creationId xmlns:a16="http://schemas.microsoft.com/office/drawing/2014/main" id="{9DC6A1C7-7AD2-43C1-86CB-91C6DAFCE43B}"/>
              </a:ext>
            </a:extLst>
          </p:cNvPr>
          <p:cNvSpPr txBox="1"/>
          <p:nvPr/>
        </p:nvSpPr>
        <p:spPr>
          <a:xfrm>
            <a:off x="1483254" y="3586885"/>
            <a:ext cx="3449779" cy="584775"/>
          </a:xfrm>
          <a:prstGeom prst="rect">
            <a:avLst/>
          </a:prstGeom>
          <a:noFill/>
        </p:spPr>
        <p:txBody>
          <a:bodyPr wrap="square" rtlCol="0">
            <a:spAutoFit/>
          </a:bodyPr>
          <a:lstStyle/>
          <a:p>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원숭이 엉덩이</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화살표: 오른쪽 16">
            <a:extLst>
              <a:ext uri="{FF2B5EF4-FFF2-40B4-BE49-F238E27FC236}">
                <a16:creationId xmlns:a16="http://schemas.microsoft.com/office/drawing/2014/main" id="{3FC2E2B4-BCCD-4383-AEFD-BFD676B22E3F}"/>
              </a:ext>
            </a:extLst>
          </p:cNvPr>
          <p:cNvSpPr/>
          <p:nvPr/>
        </p:nvSpPr>
        <p:spPr>
          <a:xfrm>
            <a:off x="5237055" y="3664306"/>
            <a:ext cx="504492" cy="4299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E0EBDAD3-4E91-4116-8CB7-CEECE5B7B97B}"/>
              </a:ext>
            </a:extLst>
          </p:cNvPr>
          <p:cNvSpPr txBox="1"/>
          <p:nvPr/>
        </p:nvSpPr>
        <p:spPr>
          <a:xfrm>
            <a:off x="6405748" y="2109557"/>
            <a:ext cx="4418777" cy="3539430"/>
          </a:xfrm>
          <a:prstGeom prst="rect">
            <a:avLst/>
          </a:prstGeom>
          <a:noFill/>
        </p:spPr>
        <p:txBody>
          <a:bodyPr wrap="square" rtlCol="0">
            <a:spAutoFit/>
          </a:bodyPr>
          <a:lstStyle/>
          <a:p>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원숭이 엉덩이는 </a:t>
            </a:r>
            <a:r>
              <a:rPr lang="ko-KR" altLang="en-US" sz="3200" b="1" dirty="0" err="1">
                <a:latin typeface="함초롬바탕" panose="02030604000101010101" pitchFamily="18" charset="-127"/>
                <a:ea typeface="함초롬바탕" panose="02030604000101010101" pitchFamily="18" charset="-127"/>
                <a:cs typeface="함초롬바탕" panose="02030604000101010101" pitchFamily="18" charset="-127"/>
              </a:rPr>
              <a:t>빨개</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빨간 건 원숭이 엉덩이</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원숭이 엉덩이는 </a:t>
            </a:r>
            <a:r>
              <a:rPr lang="ko-KR" altLang="en-US" sz="3200" b="1" dirty="0" err="1">
                <a:latin typeface="함초롬바탕" panose="02030604000101010101" pitchFamily="18" charset="-127"/>
                <a:ea typeface="함초롬바탕" panose="02030604000101010101" pitchFamily="18" charset="-127"/>
                <a:cs typeface="함초롬바탕" panose="02030604000101010101" pitchFamily="18" charset="-127"/>
              </a:rPr>
              <a:t>빨개</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빨간 건 원숭이 엉덩이</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원숭이 엉덩이는 </a:t>
            </a:r>
            <a:r>
              <a:rPr lang="ko-KR" altLang="en-US" sz="3200" b="1" dirty="0" err="1">
                <a:latin typeface="함초롬바탕" panose="02030604000101010101" pitchFamily="18" charset="-127"/>
                <a:ea typeface="함초롬바탕" panose="02030604000101010101" pitchFamily="18" charset="-127"/>
                <a:cs typeface="함초롬바탕" panose="02030604000101010101" pitchFamily="18" charset="-127"/>
              </a:rPr>
              <a:t>빨개</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빨간 건 원숭이 엉덩이</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en-US" altLang="ko-KR" sz="3200" dirty="0"/>
              <a:t>…</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5" name="TextBox 24">
            <a:extLst>
              <a:ext uri="{FF2B5EF4-FFF2-40B4-BE49-F238E27FC236}">
                <a16:creationId xmlns:a16="http://schemas.microsoft.com/office/drawing/2014/main" id="{C5A41939-E321-42EB-AE0C-FEE1971E10ED}"/>
              </a:ext>
            </a:extLst>
          </p:cNvPr>
          <p:cNvSpPr txBox="1"/>
          <p:nvPr/>
        </p:nvSpPr>
        <p:spPr>
          <a:xfrm>
            <a:off x="922148" y="1315045"/>
            <a:ext cx="6545454" cy="369332"/>
          </a:xfrm>
          <a:prstGeom prst="rect">
            <a:avLst/>
          </a:prstGeom>
          <a:noFill/>
        </p:spPr>
        <p:txBody>
          <a:bodyPr wrap="square" rtlCol="0">
            <a:spAutoFit/>
          </a:bodyPr>
          <a:lstStyle/>
          <a:p>
            <a:r>
              <a:rPr lang="en-US" altLang="ko-KR" b="1" dirty="0" err="1">
                <a:latin typeface="함초롬바탕" panose="02030604000101010101" pitchFamily="18" charset="-127"/>
                <a:ea typeface="함초롬바탕" panose="02030604000101010101" pitchFamily="18" charset="-127"/>
                <a:cs typeface="함초롬바탕" panose="02030604000101010101" pitchFamily="18" charset="-127"/>
              </a:rPr>
              <a:t>dict</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원숭이 엉덩이</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빨갛다</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사과</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맛있다</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endPar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3060497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8261236"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LSTM(Long</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Short Term-Memory)</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61610"/>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https://ko.wikipedia.org/wiki/%EC%95%88%EB%93%9C%EB%A0%88%EC%9D%B4_%EB%A7%88%EB%A5%B4%EC%BD%94%ED%94%84</a:t>
            </a:r>
          </a:p>
        </p:txBody>
      </p:sp>
      <p:pic>
        <p:nvPicPr>
          <p:cNvPr id="3" name="그림 2">
            <a:extLst>
              <a:ext uri="{FF2B5EF4-FFF2-40B4-BE49-F238E27FC236}">
                <a16:creationId xmlns:a16="http://schemas.microsoft.com/office/drawing/2014/main" id="{0C942978-6AF6-47A9-BFC2-FB1A5D33B0E3}"/>
              </a:ext>
            </a:extLst>
          </p:cNvPr>
          <p:cNvPicPr>
            <a:picLocks noChangeAspect="1"/>
          </p:cNvPicPr>
          <p:nvPr/>
        </p:nvPicPr>
        <p:blipFill>
          <a:blip r:embed="rId2"/>
          <a:stretch>
            <a:fillRect/>
          </a:stretch>
        </p:blipFill>
        <p:spPr>
          <a:xfrm>
            <a:off x="1856859" y="1578769"/>
            <a:ext cx="7686124" cy="4912083"/>
          </a:xfrm>
          <a:prstGeom prst="rect">
            <a:avLst/>
          </a:prstGeom>
        </p:spPr>
      </p:pic>
      <p:sp>
        <p:nvSpPr>
          <p:cNvPr id="32" name="TextBox 31">
            <a:extLst>
              <a:ext uri="{FF2B5EF4-FFF2-40B4-BE49-F238E27FC236}">
                <a16:creationId xmlns:a16="http://schemas.microsoft.com/office/drawing/2014/main" id="{295DA5DF-F1F7-46BB-919D-D3EFEDCB458D}"/>
              </a:ext>
            </a:extLst>
          </p:cNvPr>
          <p:cNvSpPr txBox="1"/>
          <p:nvPr/>
        </p:nvSpPr>
        <p:spPr>
          <a:xfrm>
            <a:off x="3200073" y="1073907"/>
            <a:ext cx="5533440" cy="584775"/>
          </a:xfrm>
          <a:prstGeom prst="rect">
            <a:avLst/>
          </a:prstGeom>
          <a:noFill/>
        </p:spPr>
        <p:txBody>
          <a:bodyPr wrap="square" rtlCol="0">
            <a:spAutoFit/>
          </a:bodyPr>
          <a:lstStyle/>
          <a:p>
            <a:pPr algn="ct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RNN </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확장</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 + “</a:t>
            </a:r>
            <a:r>
              <a:rPr lang="en-US" altLang="ko-KR" sz="32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memory</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402988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1563248"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LSTM</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61610"/>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https://ko.wikipedia.org/wiki/%EC%95%88%EB%93%9C%EB%A0%88%EC%9D%B4_%EB%A7%88%EB%A5%B4%EC%BD%94%ED%94%84</a:t>
            </a:r>
          </a:p>
        </p:txBody>
      </p:sp>
      <p:pic>
        <p:nvPicPr>
          <p:cNvPr id="3" name="그림 2">
            <a:extLst>
              <a:ext uri="{FF2B5EF4-FFF2-40B4-BE49-F238E27FC236}">
                <a16:creationId xmlns:a16="http://schemas.microsoft.com/office/drawing/2014/main" id="{0C942978-6AF6-47A9-BFC2-FB1A5D33B0E3}"/>
              </a:ext>
            </a:extLst>
          </p:cNvPr>
          <p:cNvPicPr>
            <a:picLocks noChangeAspect="1"/>
          </p:cNvPicPr>
          <p:nvPr/>
        </p:nvPicPr>
        <p:blipFill>
          <a:blip r:embed="rId2"/>
          <a:stretch>
            <a:fillRect/>
          </a:stretch>
        </p:blipFill>
        <p:spPr>
          <a:xfrm>
            <a:off x="1856859" y="1578769"/>
            <a:ext cx="7686124" cy="4912083"/>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잉크 13">
                <a:extLst>
                  <a:ext uri="{FF2B5EF4-FFF2-40B4-BE49-F238E27FC236}">
                    <a16:creationId xmlns:a16="http://schemas.microsoft.com/office/drawing/2014/main" id="{6A5B779E-65E1-457F-8F98-61071D71DED4}"/>
                  </a:ext>
                </a:extLst>
              </p14:cNvPr>
              <p14:cNvContentPartPr/>
              <p14:nvPr/>
            </p14:nvContentPartPr>
            <p14:xfrm>
              <a:off x="5480073" y="3179115"/>
              <a:ext cx="973440" cy="556560"/>
            </p14:xfrm>
          </p:contentPart>
        </mc:Choice>
        <mc:Fallback xmlns="">
          <p:pic>
            <p:nvPicPr>
              <p:cNvPr id="14" name="잉크 13">
                <a:extLst>
                  <a:ext uri="{FF2B5EF4-FFF2-40B4-BE49-F238E27FC236}">
                    <a16:creationId xmlns:a16="http://schemas.microsoft.com/office/drawing/2014/main" id="{6A5B779E-65E1-457F-8F98-61071D71DED4}"/>
                  </a:ext>
                </a:extLst>
              </p:cNvPr>
              <p:cNvPicPr/>
              <p:nvPr/>
            </p:nvPicPr>
            <p:blipFill>
              <a:blip r:embed="rId4"/>
              <a:stretch>
                <a:fillRect/>
              </a:stretch>
            </p:blipFill>
            <p:spPr>
              <a:xfrm>
                <a:off x="5462433" y="3161475"/>
                <a:ext cx="100908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잉크 21">
                <a:extLst>
                  <a:ext uri="{FF2B5EF4-FFF2-40B4-BE49-F238E27FC236}">
                    <a16:creationId xmlns:a16="http://schemas.microsoft.com/office/drawing/2014/main" id="{1C3A18DF-41C5-43A0-A2C4-10A8D91AF1F9}"/>
                  </a:ext>
                </a:extLst>
              </p14:cNvPr>
              <p14:cNvContentPartPr/>
              <p14:nvPr/>
            </p14:nvContentPartPr>
            <p14:xfrm>
              <a:off x="5475033" y="3806955"/>
              <a:ext cx="758160" cy="376560"/>
            </p14:xfrm>
          </p:contentPart>
        </mc:Choice>
        <mc:Fallback xmlns="">
          <p:pic>
            <p:nvPicPr>
              <p:cNvPr id="22" name="잉크 21">
                <a:extLst>
                  <a:ext uri="{FF2B5EF4-FFF2-40B4-BE49-F238E27FC236}">
                    <a16:creationId xmlns:a16="http://schemas.microsoft.com/office/drawing/2014/main" id="{1C3A18DF-41C5-43A0-A2C4-10A8D91AF1F9}"/>
                  </a:ext>
                </a:extLst>
              </p:cNvPr>
              <p:cNvPicPr/>
              <p:nvPr/>
            </p:nvPicPr>
            <p:blipFill>
              <a:blip r:embed="rId6"/>
              <a:stretch>
                <a:fillRect/>
              </a:stretch>
            </p:blipFill>
            <p:spPr>
              <a:xfrm>
                <a:off x="5457393" y="3789298"/>
                <a:ext cx="793800" cy="41223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잉크 22">
                <a:extLst>
                  <a:ext uri="{FF2B5EF4-FFF2-40B4-BE49-F238E27FC236}">
                    <a16:creationId xmlns:a16="http://schemas.microsoft.com/office/drawing/2014/main" id="{D9BF134C-5192-4397-A719-B83E60F2A9B9}"/>
                  </a:ext>
                </a:extLst>
              </p14:cNvPr>
              <p14:cNvContentPartPr/>
              <p14:nvPr/>
            </p14:nvContentPartPr>
            <p14:xfrm>
              <a:off x="5448393" y="4297635"/>
              <a:ext cx="578520" cy="304200"/>
            </p14:xfrm>
          </p:contentPart>
        </mc:Choice>
        <mc:Fallback xmlns="">
          <p:pic>
            <p:nvPicPr>
              <p:cNvPr id="23" name="잉크 22">
                <a:extLst>
                  <a:ext uri="{FF2B5EF4-FFF2-40B4-BE49-F238E27FC236}">
                    <a16:creationId xmlns:a16="http://schemas.microsoft.com/office/drawing/2014/main" id="{D9BF134C-5192-4397-A719-B83E60F2A9B9}"/>
                  </a:ext>
                </a:extLst>
              </p:cNvPr>
              <p:cNvPicPr/>
              <p:nvPr/>
            </p:nvPicPr>
            <p:blipFill>
              <a:blip r:embed="rId8"/>
              <a:stretch>
                <a:fillRect/>
              </a:stretch>
            </p:blipFill>
            <p:spPr>
              <a:xfrm>
                <a:off x="5430393" y="4279974"/>
                <a:ext cx="614160" cy="33988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잉크 23">
                <a:extLst>
                  <a:ext uri="{FF2B5EF4-FFF2-40B4-BE49-F238E27FC236}">
                    <a16:creationId xmlns:a16="http://schemas.microsoft.com/office/drawing/2014/main" id="{DE204FAB-6614-4D61-9BBA-C6C9EFC9D344}"/>
                  </a:ext>
                </a:extLst>
              </p14:cNvPr>
              <p14:cNvContentPartPr/>
              <p14:nvPr/>
            </p14:nvContentPartPr>
            <p14:xfrm>
              <a:off x="5512473" y="4952835"/>
              <a:ext cx="992160" cy="630720"/>
            </p14:xfrm>
          </p:contentPart>
        </mc:Choice>
        <mc:Fallback xmlns="">
          <p:pic>
            <p:nvPicPr>
              <p:cNvPr id="24" name="잉크 23">
                <a:extLst>
                  <a:ext uri="{FF2B5EF4-FFF2-40B4-BE49-F238E27FC236}">
                    <a16:creationId xmlns:a16="http://schemas.microsoft.com/office/drawing/2014/main" id="{DE204FAB-6614-4D61-9BBA-C6C9EFC9D344}"/>
                  </a:ext>
                </a:extLst>
              </p:cNvPr>
              <p:cNvPicPr/>
              <p:nvPr/>
            </p:nvPicPr>
            <p:blipFill>
              <a:blip r:embed="rId10"/>
              <a:stretch>
                <a:fillRect/>
              </a:stretch>
            </p:blipFill>
            <p:spPr>
              <a:xfrm>
                <a:off x="5494827" y="4934835"/>
                <a:ext cx="1027813" cy="666360"/>
              </a:xfrm>
              <a:prstGeom prst="rect">
                <a:avLst/>
              </a:prstGeom>
            </p:spPr>
          </p:pic>
        </mc:Fallback>
      </mc:AlternateContent>
      <p:sp>
        <p:nvSpPr>
          <p:cNvPr id="26" name="TextBox 25">
            <a:extLst>
              <a:ext uri="{FF2B5EF4-FFF2-40B4-BE49-F238E27FC236}">
                <a16:creationId xmlns:a16="http://schemas.microsoft.com/office/drawing/2014/main" id="{28D75771-BA51-455A-8C71-A1D6D62D9F9B}"/>
              </a:ext>
            </a:extLst>
          </p:cNvPr>
          <p:cNvSpPr txBox="1"/>
          <p:nvPr/>
        </p:nvSpPr>
        <p:spPr>
          <a:xfrm>
            <a:off x="2005282" y="1080834"/>
            <a:ext cx="8181436" cy="584775"/>
          </a:xfrm>
          <a:prstGeom prst="rect">
            <a:avLst/>
          </a:prstGeom>
          <a:noFill/>
        </p:spPr>
        <p:txBody>
          <a:bodyPr wrap="square" rtlCol="0">
            <a:spAutoFit/>
          </a:bodyPr>
          <a:lstStyle/>
          <a:p>
            <a:pPr algn="ct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LSTM</a:t>
            </a:r>
            <a:r>
              <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3200" b="1" dirty="0">
                <a:latin typeface="함초롬바탕" panose="02030604000101010101" pitchFamily="18" charset="-127"/>
                <a:ea typeface="함초롬바탕" panose="02030604000101010101" pitchFamily="18" charset="-127"/>
                <a:cs typeface="함초롬바탕" panose="02030604000101010101" pitchFamily="18" charset="-127"/>
              </a:rPr>
              <a:t>can look back many time steps</a:t>
            </a:r>
            <a:endParaRPr lang="ko-KR" altLang="en-US" sz="32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1139411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1563248" cy="707886"/>
          </a:xfrm>
          <a:prstGeom prst="rect">
            <a:avLst/>
          </a:prstGeom>
          <a:noFill/>
        </p:spPr>
        <p:txBody>
          <a:bodyPr wrap="none" rtlCol="0">
            <a:spAutoFit/>
          </a:bodyPr>
          <a:lstStyle/>
          <a:p>
            <a:r>
              <a:rPr lang="en-US" altLang="ko-KR"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LSTM</a:t>
            </a:r>
            <a:endPar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PART2</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a:extLst>
              <a:ext uri="{FF2B5EF4-FFF2-40B4-BE49-F238E27FC236}">
                <a16:creationId xmlns:a16="http://schemas.microsoft.com/office/drawing/2014/main" id="{217938FD-40C4-45E2-97E5-3415F955C96C}"/>
              </a:ext>
            </a:extLst>
          </p:cNvPr>
          <p:cNvSpPr/>
          <p:nvPr/>
        </p:nvSpPr>
        <p:spPr>
          <a:xfrm>
            <a:off x="0" y="6608524"/>
            <a:ext cx="11638139" cy="261610"/>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https://ko.wikipedia.org/wiki/%EC%95%88%EB%93%9C%EB%A0%88%EC%9D%B4_%EB%A7%88%EB%A5%B4%EC%BD%94%ED%94%84</a:t>
            </a:r>
          </a:p>
        </p:txBody>
      </p:sp>
      <p:pic>
        <p:nvPicPr>
          <p:cNvPr id="2" name="그림 1">
            <a:extLst>
              <a:ext uri="{FF2B5EF4-FFF2-40B4-BE49-F238E27FC236}">
                <a16:creationId xmlns:a16="http://schemas.microsoft.com/office/drawing/2014/main" id="{08F7E583-5750-4556-8810-786298002C7E}"/>
              </a:ext>
            </a:extLst>
          </p:cNvPr>
          <p:cNvPicPr>
            <a:picLocks noChangeAspect="1"/>
          </p:cNvPicPr>
          <p:nvPr/>
        </p:nvPicPr>
        <p:blipFill>
          <a:blip r:embed="rId2"/>
          <a:stretch>
            <a:fillRect/>
          </a:stretch>
        </p:blipFill>
        <p:spPr>
          <a:xfrm>
            <a:off x="192289" y="1827359"/>
            <a:ext cx="6751060" cy="3228470"/>
          </a:xfrm>
          <a:prstGeom prst="rect">
            <a:avLst/>
          </a:prstGeom>
        </p:spPr>
      </p:pic>
      <p:sp>
        <p:nvSpPr>
          <p:cNvPr id="3" name="화살표: 위쪽 2">
            <a:extLst>
              <a:ext uri="{FF2B5EF4-FFF2-40B4-BE49-F238E27FC236}">
                <a16:creationId xmlns:a16="http://schemas.microsoft.com/office/drawing/2014/main" id="{B45429BD-2570-450D-BD97-398CE97173EE}"/>
              </a:ext>
            </a:extLst>
          </p:cNvPr>
          <p:cNvSpPr/>
          <p:nvPr/>
        </p:nvSpPr>
        <p:spPr>
          <a:xfrm>
            <a:off x="7377546" y="2021413"/>
            <a:ext cx="1814942" cy="2840362"/>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위쪽 11">
            <a:extLst>
              <a:ext uri="{FF2B5EF4-FFF2-40B4-BE49-F238E27FC236}">
                <a16:creationId xmlns:a16="http://schemas.microsoft.com/office/drawing/2014/main" id="{138A8E06-56F7-4B62-B9A0-2801A90BD308}"/>
              </a:ext>
            </a:extLst>
          </p:cNvPr>
          <p:cNvSpPr/>
          <p:nvPr/>
        </p:nvSpPr>
        <p:spPr>
          <a:xfrm>
            <a:off x="9626685" y="2021413"/>
            <a:ext cx="1814942" cy="2840362"/>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6457E01-8C90-4B34-BA5F-9B6E276212EB}"/>
              </a:ext>
            </a:extLst>
          </p:cNvPr>
          <p:cNvSpPr txBox="1"/>
          <p:nvPr/>
        </p:nvSpPr>
        <p:spPr>
          <a:xfrm>
            <a:off x="7250919" y="3235133"/>
            <a:ext cx="2068194" cy="646331"/>
          </a:xfrm>
          <a:prstGeom prst="rect">
            <a:avLst/>
          </a:prstGeom>
          <a:noFill/>
        </p:spPr>
        <p:txBody>
          <a:bodyPr wrap="none" rtlCol="0">
            <a:spAutoFit/>
          </a:bodyPr>
          <a:lstStyle/>
          <a:p>
            <a:pPr algn="ctr"/>
            <a:r>
              <a:rPr lang="en-US" altLang="ko-KR" sz="3600" b="1" dirty="0">
                <a:ln w="12700">
                  <a:solidFill>
                    <a:schemeClr val="bg1">
                      <a:lumMod val="50000"/>
                    </a:schemeClr>
                  </a:solidFill>
                </a:ln>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diversity</a:t>
            </a:r>
            <a:endParaRPr lang="ko-KR" altLang="en-US" sz="3600" b="1" dirty="0">
              <a:ln w="12700">
                <a:solidFill>
                  <a:schemeClr val="bg1">
                    <a:lumMod val="50000"/>
                  </a:schemeClr>
                </a:solidFill>
              </a:ln>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TextBox 13">
            <a:extLst>
              <a:ext uri="{FF2B5EF4-FFF2-40B4-BE49-F238E27FC236}">
                <a16:creationId xmlns:a16="http://schemas.microsoft.com/office/drawing/2014/main" id="{2CFEB762-9C9E-401B-829F-710998E7177B}"/>
              </a:ext>
            </a:extLst>
          </p:cNvPr>
          <p:cNvSpPr txBox="1"/>
          <p:nvPr/>
        </p:nvSpPr>
        <p:spPr>
          <a:xfrm>
            <a:off x="9593033" y="3235133"/>
            <a:ext cx="1882247" cy="646331"/>
          </a:xfrm>
          <a:prstGeom prst="rect">
            <a:avLst/>
          </a:prstGeom>
          <a:noFill/>
        </p:spPr>
        <p:txBody>
          <a:bodyPr wrap="none" rtlCol="0">
            <a:spAutoFit/>
          </a:bodyPr>
          <a:lstStyle/>
          <a:p>
            <a:pPr algn="ctr"/>
            <a:r>
              <a:rPr lang="en-US" altLang="ko-KR" sz="3600" b="1" dirty="0">
                <a:ln w="12700">
                  <a:solidFill>
                    <a:schemeClr val="bg1">
                      <a:lumMod val="50000"/>
                    </a:schemeClr>
                  </a:solidFill>
                </a:ln>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rPr>
              <a:t>mistake</a:t>
            </a:r>
            <a:endParaRPr lang="ko-KR" altLang="en-US" sz="3600" b="1" dirty="0">
              <a:ln w="12700">
                <a:solidFill>
                  <a:schemeClr val="bg1">
                    <a:lumMod val="50000"/>
                  </a:schemeClr>
                </a:solidFill>
              </a:ln>
              <a:solidFill>
                <a:schemeClr val="bg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208417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6203942" cy="707886"/>
          </a:xfrm>
          <a:prstGeom prst="rect">
            <a:avLst/>
          </a:prstGeom>
          <a:noFill/>
        </p:spPr>
        <p:txBody>
          <a:bodyPr wrap="none" rtlCol="0">
            <a:spAutoFit/>
          </a:bodyPr>
          <a:lstStyle/>
          <a:p>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LSTM </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일상대화</a:t>
            </a:r>
          </a:p>
        </p:txBody>
      </p:sp>
      <p:sp>
        <p:nvSpPr>
          <p:cNvPr id="3" name="직사각형 2">
            <a:extLst>
              <a:ext uri="{FF2B5EF4-FFF2-40B4-BE49-F238E27FC236}">
                <a16:creationId xmlns:a16="http://schemas.microsoft.com/office/drawing/2014/main" id="{C0426CB6-0341-48C4-8508-0FD4CEF384A5}"/>
              </a:ext>
            </a:extLst>
          </p:cNvPr>
          <p:cNvSpPr/>
          <p:nvPr/>
        </p:nvSpPr>
        <p:spPr>
          <a:xfrm>
            <a:off x="1870363" y="1305895"/>
            <a:ext cx="8548255" cy="5355312"/>
          </a:xfrm>
          <a:prstGeom prst="rect">
            <a:avLst/>
          </a:prstGeom>
        </p:spPr>
        <p:txBody>
          <a:bodyPr wrap="square">
            <a:sp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어제는 중도 가고. 아 너는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수어어어어어어가가어가거가어어어어어가어그어그어어가어어가가가어어가가어어어어가그가어어그어그가어그</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그어가그어어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가가그가어어가어어어어어어어가어어그그그가그가어가어그어어어어어어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어어</a:t>
            </a: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가가어가가어그어어그그그가어어어어그어그어어어어어그그다어어그어어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그어그어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어가가어어가가가어가가어어어어그그가어가어어어어어어어어어가어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어어가가어어가</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어가어가어가어어어그가어어가어그가어어어그어어어가어어어어가가어가가가그가어어가가그어가그어어어어어어가어가어어어어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어가가어어그그어어어어가어어어가어가그어어어어어그어가어.어어어어가어어어어어어어그어어가어어어어어가어어어어어어그어어,어가그어어어가어어어어어어</a:t>
            </a: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어어어어어그가어그어가</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어어어그어가어그그어어어어가어어어그가어가어어거어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어어어그어어가어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어어가어가가어어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어어어어그어어어가어가어그가그어어어어가어어어그아어어어가어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그어어어어어</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 name="직사각형 3">
            <a:extLst>
              <a:ext uri="{FF2B5EF4-FFF2-40B4-BE49-F238E27FC236}">
                <a16:creationId xmlns:a16="http://schemas.microsoft.com/office/drawing/2014/main" id="{9685FD1C-89CF-46F1-9486-3F4FCD49C6E8}"/>
              </a:ext>
            </a:extLst>
          </p:cNvPr>
          <p:cNvSpPr/>
          <p:nvPr/>
        </p:nvSpPr>
        <p:spPr>
          <a:xfrm>
            <a:off x="1366020" y="902163"/>
            <a:ext cx="5131533" cy="369332"/>
          </a:xfrm>
          <a:prstGeom prst="rect">
            <a:avLst/>
          </a:prstGeom>
        </p:spPr>
        <p:txBody>
          <a:bodyPr wrap="none">
            <a:spAutoFit/>
          </a:bodyPr>
          <a:lstStyle/>
          <a:p>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다양성</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0.2</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err="1">
                <a:latin typeface="함초롬바탕" panose="02030604000101010101" pitchFamily="18" charset="-127"/>
                <a:ea typeface="함초롬바탕" panose="02030604000101010101" pitchFamily="18" charset="-127"/>
                <a:cs typeface="함초롬바탕" panose="02030604000101010101" pitchFamily="18" charset="-127"/>
              </a:rPr>
              <a:t>시드</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"어제는 중도 가고. 아 너는 수"</a:t>
            </a:r>
          </a:p>
        </p:txBody>
      </p:sp>
    </p:spTree>
    <p:extLst>
      <p:ext uri="{BB962C8B-B14F-4D97-AF65-F5344CB8AC3E}">
        <p14:creationId xmlns:p14="http://schemas.microsoft.com/office/powerpoint/2010/main" val="3532031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6203942" cy="707886"/>
          </a:xfrm>
          <a:prstGeom prst="rect">
            <a:avLst/>
          </a:prstGeom>
          <a:noFill/>
        </p:spPr>
        <p:txBody>
          <a:bodyPr wrap="none" rtlCol="0">
            <a:spAutoFit/>
          </a:bodyPr>
          <a:lstStyle/>
          <a:p>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LSTM </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일상대화</a:t>
            </a:r>
          </a:p>
        </p:txBody>
      </p:sp>
      <p:sp>
        <p:nvSpPr>
          <p:cNvPr id="3" name="직사각형 2">
            <a:extLst>
              <a:ext uri="{FF2B5EF4-FFF2-40B4-BE49-F238E27FC236}">
                <a16:creationId xmlns:a16="http://schemas.microsoft.com/office/drawing/2014/main" id="{C0426CB6-0341-48C4-8508-0FD4CEF384A5}"/>
              </a:ext>
            </a:extLst>
          </p:cNvPr>
          <p:cNvSpPr/>
          <p:nvPr/>
        </p:nvSpPr>
        <p:spPr>
          <a:xfrm>
            <a:off x="1870363" y="1504303"/>
            <a:ext cx="8548255" cy="4801314"/>
          </a:xfrm>
          <a:prstGeom prst="rect">
            <a:avLst/>
          </a:prstGeom>
        </p:spPr>
        <p:txBody>
          <a:bodyPr wrap="square">
            <a:sp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내일</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수요일날</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응</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음</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아</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야야야야일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내 만 그 세세 무</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X</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아아너</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먹수에</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시나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좋</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아아야너</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너</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안중도 겠다 가다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부야야야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뭐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뭐야아아야도</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못왔가</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심고 가</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알속</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가지 알지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그게사</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안간어아</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그게러</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시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는야야돼</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뭐야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가지 뭐 세 시에 그래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안학당</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근중도중도 가다 좋나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거야야야야일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만제</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더안</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비야너무</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후 중이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뭐게</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야너근근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중도</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안나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학게</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온원뭐야중도까</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까가지</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그래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들거</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좋</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아아아아</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거  내일 에 안 내만 만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만가너</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그래가가다</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만</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X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원야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암</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세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가야니야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세 에 어제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안안안돼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간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가다시에비먹</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학러</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온제</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야없</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그 한데</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네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너거</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후</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뭐 </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간 만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좋</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가 시는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안야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그게</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알 에야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먹지사</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세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세</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사그래아너학</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네 제어</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야우</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가지</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알</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알먹겠가</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가지 뭐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너제</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그  러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시막</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그게한업이는데</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그래가 온 </a:t>
            </a:r>
          </a:p>
        </p:txBody>
      </p:sp>
      <p:sp>
        <p:nvSpPr>
          <p:cNvPr id="4" name="직사각형 3">
            <a:extLst>
              <a:ext uri="{FF2B5EF4-FFF2-40B4-BE49-F238E27FC236}">
                <a16:creationId xmlns:a16="http://schemas.microsoft.com/office/drawing/2014/main" id="{9685FD1C-89CF-46F1-9486-3F4FCD49C6E8}"/>
              </a:ext>
            </a:extLst>
          </p:cNvPr>
          <p:cNvSpPr/>
          <p:nvPr/>
        </p:nvSpPr>
        <p:spPr>
          <a:xfrm>
            <a:off x="1366020" y="902163"/>
            <a:ext cx="5152373" cy="369332"/>
          </a:xfrm>
          <a:prstGeom prst="rect">
            <a:avLst/>
          </a:prstGeom>
        </p:spPr>
        <p:txBody>
          <a:bodyPr wrap="none">
            <a:spAutoFit/>
          </a:bodyPr>
          <a:lstStyle/>
          <a:p>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다양성</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1</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.2</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err="1">
                <a:latin typeface="함초롬바탕" panose="02030604000101010101" pitchFamily="18" charset="-127"/>
                <a:ea typeface="함초롬바탕" panose="02030604000101010101" pitchFamily="18" charset="-127"/>
                <a:cs typeface="함초롬바탕" panose="02030604000101010101" pitchFamily="18" charset="-127"/>
              </a:rPr>
              <a:t>시드</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＂내일</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수요일날</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응</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음</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아"</a:t>
            </a:r>
          </a:p>
        </p:txBody>
      </p:sp>
      <p:sp>
        <p:nvSpPr>
          <p:cNvPr id="2" name="웃는 얼굴 1">
            <a:extLst>
              <a:ext uri="{FF2B5EF4-FFF2-40B4-BE49-F238E27FC236}">
                <a16:creationId xmlns:a16="http://schemas.microsoft.com/office/drawing/2014/main" id="{047D8BA2-9A31-46B6-8A39-841DB8C70F44}"/>
              </a:ext>
            </a:extLst>
          </p:cNvPr>
          <p:cNvSpPr/>
          <p:nvPr/>
        </p:nvSpPr>
        <p:spPr>
          <a:xfrm>
            <a:off x="9224513" y="4315363"/>
            <a:ext cx="1774166" cy="1783511"/>
          </a:xfrm>
          <a:prstGeom prst="smileyFace">
            <a:avLst>
              <a:gd name="adj" fmla="val -465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04042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7770076" cy="707886"/>
          </a:xfrm>
          <a:prstGeom prst="rect">
            <a:avLst/>
          </a:prstGeom>
          <a:noFill/>
        </p:spPr>
        <p:txBody>
          <a:bodyPr wrap="none" rtlCol="0">
            <a:spAutoFit/>
          </a:bodyPr>
          <a:lstStyle/>
          <a:p>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LSTM </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-MBC 100</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분 토론</a:t>
            </a:r>
          </a:p>
        </p:txBody>
      </p:sp>
      <p:sp>
        <p:nvSpPr>
          <p:cNvPr id="3" name="직사각형 2">
            <a:extLst>
              <a:ext uri="{FF2B5EF4-FFF2-40B4-BE49-F238E27FC236}">
                <a16:creationId xmlns:a16="http://schemas.microsoft.com/office/drawing/2014/main" id="{C0426CB6-0341-48C4-8508-0FD4CEF384A5}"/>
              </a:ext>
            </a:extLst>
          </p:cNvPr>
          <p:cNvSpPr/>
          <p:nvPr/>
        </p:nvSpPr>
        <p:spPr>
          <a:xfrm>
            <a:off x="1870363" y="1504303"/>
            <a:ext cx="8208819" cy="3139321"/>
          </a:xfrm>
          <a:prstGeom prst="rect">
            <a:avLst/>
          </a:prstGeom>
        </p:spPr>
        <p:txBody>
          <a:bodyPr wrap="square">
            <a:spAutoFit/>
          </a:bodyPr>
          <a:lstStyle/>
          <a:p>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께서</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방송의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30%</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를 적용하는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것과지</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안렇했냐</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재한 신문은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비잘</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한번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일좀의</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이상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릴지</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이 지분을 갖다가 입장입니다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전말씀을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금습니다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금일보는데</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세 조사 다가 정치권력과 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가요한</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지주를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타포도</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사건 여기에서 입장을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뉴좀를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상여해서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그럽도도</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위안 했다는 겁니다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그렇게 좀 권력이죠</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저는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오늘록</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노여하겠습니다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아 이런 으로써 심 교수님 있다 은 구조적인 바로 합장했다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그거는 국민들이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자요에</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청자적</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되기 때문에 하나 안 되지만 신문</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그것이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대런</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시민단가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비주</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언론이 신문이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처끼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니다</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향오겠습니다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이게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금졌</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시민죠</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만들고 조선</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국민적으</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경영권으로 이 했습니다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그러면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유분을</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고</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경습니다</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의견이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으나을</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적으로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안요했기다</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아직 느냐 하면 소유지분 심 들어서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정스라는</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 확 기자</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또 지금 또 판재가 다 아는 신적도 입장서</a:t>
            </a:r>
          </a:p>
        </p:txBody>
      </p:sp>
      <p:sp>
        <p:nvSpPr>
          <p:cNvPr id="4" name="직사각형 3">
            <a:extLst>
              <a:ext uri="{FF2B5EF4-FFF2-40B4-BE49-F238E27FC236}">
                <a16:creationId xmlns:a16="http://schemas.microsoft.com/office/drawing/2014/main" id="{9685FD1C-89CF-46F1-9486-3F4FCD49C6E8}"/>
              </a:ext>
            </a:extLst>
          </p:cNvPr>
          <p:cNvSpPr/>
          <p:nvPr/>
        </p:nvSpPr>
        <p:spPr>
          <a:xfrm>
            <a:off x="1366019" y="902163"/>
            <a:ext cx="9565217" cy="369332"/>
          </a:xfrm>
          <a:prstGeom prst="rect">
            <a:avLst/>
          </a:prstGeom>
        </p:spPr>
        <p:txBody>
          <a:bodyPr wrap="square">
            <a:spAutoFit/>
          </a:bodyPr>
          <a:lstStyle/>
          <a:p>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다양성</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1</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.2</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err="1">
                <a:latin typeface="함초롬바탕" panose="02030604000101010101" pitchFamily="18" charset="-127"/>
                <a:ea typeface="함초롬바탕" panose="02030604000101010101" pitchFamily="18" charset="-127"/>
                <a:cs typeface="함초롬바탕" panose="02030604000101010101" pitchFamily="18" charset="-127"/>
              </a:rPr>
              <a:t>시드</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께서</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방송의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30%</a:t>
            </a:r>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를 적용하는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endPar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49947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3268844"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성질</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TextBox 9">
            <a:extLst>
              <a:ext uri="{FF2B5EF4-FFF2-40B4-BE49-F238E27FC236}">
                <a16:creationId xmlns:a16="http://schemas.microsoft.com/office/drawing/2014/main" id="{5505A125-B11A-4B65-A4F7-AA26F19F8539}"/>
              </a:ext>
            </a:extLst>
          </p:cNvPr>
          <p:cNvSpPr txBox="1"/>
          <p:nvPr/>
        </p:nvSpPr>
        <p:spPr>
          <a:xfrm>
            <a:off x="293611" y="892909"/>
            <a:ext cx="1643399" cy="307777"/>
          </a:xfrm>
          <a:prstGeom prst="rect">
            <a:avLst/>
          </a:prstGeom>
          <a:noFill/>
        </p:spPr>
        <p:txBody>
          <a:bodyPr wrap="none" rtlCol="0">
            <a:spAutoFit/>
          </a:bodyPr>
          <a:lstStyle/>
          <a:p>
            <a:r>
              <a:rPr lang="en-US" altLang="ko-KR"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rPr>
              <a:t>Markov Property</a:t>
            </a:r>
            <a:endParaRPr lang="ko-KR" altLang="en-US"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mc:AlternateContent xmlns:mc="http://schemas.openxmlformats.org/markup-compatibility/2006" xmlns:a14="http://schemas.microsoft.com/office/drawing/2010/main">
        <mc:Choice Requires="a14">
          <p:sp>
            <p:nvSpPr>
              <p:cNvPr id="3" name="화살표: 오각형 2">
                <a:extLst>
                  <a:ext uri="{FF2B5EF4-FFF2-40B4-BE49-F238E27FC236}">
                    <a16:creationId xmlns:a16="http://schemas.microsoft.com/office/drawing/2014/main" id="{EE08876E-5A91-453A-9156-2E25BEF79B7C}"/>
                  </a:ext>
                </a:extLst>
              </p:cNvPr>
              <p:cNvSpPr/>
              <p:nvPr/>
            </p:nvSpPr>
            <p:spPr>
              <a:xfrm>
                <a:off x="473721" y="1971028"/>
                <a:ext cx="1623290" cy="1094509"/>
              </a:xfrm>
              <a:prstGeom prst="homePlate">
                <a:avLst>
                  <a:gd name="adj" fmla="val 297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latin typeface="Cambria Math" panose="02040503050406030204" pitchFamily="18" charset="0"/>
                            </a:rPr>
                          </m:ctrlPr>
                        </m:sSubPr>
                        <m:e>
                          <m:r>
                            <a:rPr lang="en-US" altLang="ko-KR" sz="2800" b="0" i="1" smtClean="0">
                              <a:latin typeface="Cambria Math" panose="02040503050406030204" pitchFamily="18" charset="0"/>
                            </a:rPr>
                            <m:t>𝑆</m:t>
                          </m:r>
                        </m:e>
                        <m:sub>
                          <m:r>
                            <a:rPr lang="en-US" altLang="ko-KR" sz="2800" b="0" i="1" smtClean="0">
                              <a:latin typeface="Cambria Math" panose="02040503050406030204" pitchFamily="18" charset="0"/>
                            </a:rPr>
                            <m:t>0</m:t>
                          </m:r>
                        </m:sub>
                      </m:sSub>
                    </m:oMath>
                  </m:oMathPara>
                </a14:m>
                <a:endParaRPr lang="ko-KR" altLang="en-US" sz="2800" dirty="0"/>
              </a:p>
            </p:txBody>
          </p:sp>
        </mc:Choice>
        <mc:Fallback xmlns="">
          <p:sp>
            <p:nvSpPr>
              <p:cNvPr id="3" name="화살표: 오각형 2">
                <a:extLst>
                  <a:ext uri="{FF2B5EF4-FFF2-40B4-BE49-F238E27FC236}">
                    <a16:creationId xmlns:a16="http://schemas.microsoft.com/office/drawing/2014/main" id="{EE08876E-5A91-453A-9156-2E25BEF79B7C}"/>
                  </a:ext>
                </a:extLst>
              </p:cNvPr>
              <p:cNvSpPr>
                <a:spLocks noRot="1" noChangeAspect="1" noMove="1" noResize="1" noEditPoints="1" noAdjustHandles="1" noChangeArrowheads="1" noChangeShapeType="1" noTextEdit="1"/>
              </p:cNvSpPr>
              <p:nvPr/>
            </p:nvSpPr>
            <p:spPr>
              <a:xfrm>
                <a:off x="473721" y="1971028"/>
                <a:ext cx="1623290" cy="1094509"/>
              </a:xfrm>
              <a:prstGeom prst="homePlate">
                <a:avLst>
                  <a:gd name="adj" fmla="val 29747"/>
                </a:avLst>
              </a:prstGeom>
              <a:blipFill>
                <a:blip r:embed="rId2"/>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화살표: 갈매기형 수장 5">
                <a:extLst>
                  <a:ext uri="{FF2B5EF4-FFF2-40B4-BE49-F238E27FC236}">
                    <a16:creationId xmlns:a16="http://schemas.microsoft.com/office/drawing/2014/main" id="{24CEBA56-230D-4CE5-BD9C-94CC7D929A20}"/>
                  </a:ext>
                </a:extLst>
              </p:cNvPr>
              <p:cNvSpPr/>
              <p:nvPr/>
            </p:nvSpPr>
            <p:spPr>
              <a:xfrm>
                <a:off x="1947503"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1</m:t>
                          </m:r>
                        </m:sub>
                      </m:sSub>
                    </m:oMath>
                  </m:oMathPara>
                </a14:m>
                <a:endParaRPr lang="ko-KR" altLang="en-US" sz="2800" dirty="0">
                  <a:solidFill>
                    <a:schemeClr val="bg1"/>
                  </a:solidFill>
                </a:endParaRPr>
              </a:p>
            </p:txBody>
          </p:sp>
        </mc:Choice>
        <mc:Fallback xmlns="">
          <p:sp>
            <p:nvSpPr>
              <p:cNvPr id="6" name="화살표: 갈매기형 수장 5">
                <a:extLst>
                  <a:ext uri="{FF2B5EF4-FFF2-40B4-BE49-F238E27FC236}">
                    <a16:creationId xmlns:a16="http://schemas.microsoft.com/office/drawing/2014/main" id="{24CEBA56-230D-4CE5-BD9C-94CC7D929A20}"/>
                  </a:ext>
                </a:extLst>
              </p:cNvPr>
              <p:cNvSpPr>
                <a:spLocks noRot="1" noChangeAspect="1" noMove="1" noResize="1" noEditPoints="1" noAdjustHandles="1" noChangeArrowheads="1" noChangeShapeType="1" noTextEdit="1"/>
              </p:cNvSpPr>
              <p:nvPr/>
            </p:nvSpPr>
            <p:spPr>
              <a:xfrm>
                <a:off x="1947503" y="1966048"/>
                <a:ext cx="1746463" cy="1094509"/>
              </a:xfrm>
              <a:prstGeom prst="chevron">
                <a:avLst>
                  <a:gd name="adj" fmla="val 30380"/>
                </a:avLst>
              </a:prstGeom>
              <a:blipFill>
                <a:blip r:embed="rId3"/>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화살표: 갈매기형 수장 20">
                <a:extLst>
                  <a:ext uri="{FF2B5EF4-FFF2-40B4-BE49-F238E27FC236}">
                    <a16:creationId xmlns:a16="http://schemas.microsoft.com/office/drawing/2014/main" id="{FC5A2D65-6E07-4823-95CC-90F1B6BD18D3}"/>
                  </a:ext>
                </a:extLst>
              </p:cNvPr>
              <p:cNvSpPr/>
              <p:nvPr/>
            </p:nvSpPr>
            <p:spPr>
              <a:xfrm>
                <a:off x="3547704"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2</m:t>
                          </m:r>
                        </m:sub>
                      </m:sSub>
                    </m:oMath>
                  </m:oMathPara>
                </a14:m>
                <a:endParaRPr lang="ko-KR" altLang="en-US" sz="2800" dirty="0">
                  <a:solidFill>
                    <a:schemeClr val="bg1"/>
                  </a:solidFill>
                </a:endParaRPr>
              </a:p>
            </p:txBody>
          </p:sp>
        </mc:Choice>
        <mc:Fallback xmlns="">
          <p:sp>
            <p:nvSpPr>
              <p:cNvPr id="21" name="화살표: 갈매기형 수장 20">
                <a:extLst>
                  <a:ext uri="{FF2B5EF4-FFF2-40B4-BE49-F238E27FC236}">
                    <a16:creationId xmlns:a16="http://schemas.microsoft.com/office/drawing/2014/main" id="{FC5A2D65-6E07-4823-95CC-90F1B6BD18D3}"/>
                  </a:ext>
                </a:extLst>
              </p:cNvPr>
              <p:cNvSpPr>
                <a:spLocks noRot="1" noChangeAspect="1" noMove="1" noResize="1" noEditPoints="1" noAdjustHandles="1" noChangeArrowheads="1" noChangeShapeType="1" noTextEdit="1"/>
              </p:cNvSpPr>
              <p:nvPr/>
            </p:nvSpPr>
            <p:spPr>
              <a:xfrm>
                <a:off x="3547704" y="1966048"/>
                <a:ext cx="1746463" cy="1094509"/>
              </a:xfrm>
              <a:prstGeom prst="chevron">
                <a:avLst>
                  <a:gd name="adj" fmla="val 30380"/>
                </a:avLst>
              </a:prstGeom>
              <a:blipFill>
                <a:blip r:embed="rId4"/>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화살표: 갈매기형 수장 21">
                <a:extLst>
                  <a:ext uri="{FF2B5EF4-FFF2-40B4-BE49-F238E27FC236}">
                    <a16:creationId xmlns:a16="http://schemas.microsoft.com/office/drawing/2014/main" id="{8B79D63F-8366-4F61-96E8-D29A2A774E08}"/>
                  </a:ext>
                </a:extLst>
              </p:cNvPr>
              <p:cNvSpPr/>
              <p:nvPr/>
            </p:nvSpPr>
            <p:spPr>
              <a:xfrm>
                <a:off x="5132319"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3</m:t>
                          </m:r>
                        </m:sub>
                      </m:sSub>
                    </m:oMath>
                  </m:oMathPara>
                </a14:m>
                <a:endParaRPr lang="ko-KR" altLang="en-US" sz="2800" dirty="0">
                  <a:solidFill>
                    <a:schemeClr val="bg1"/>
                  </a:solidFill>
                </a:endParaRPr>
              </a:p>
            </p:txBody>
          </p:sp>
        </mc:Choice>
        <mc:Fallback xmlns="">
          <p:sp>
            <p:nvSpPr>
              <p:cNvPr id="22" name="화살표: 갈매기형 수장 21">
                <a:extLst>
                  <a:ext uri="{FF2B5EF4-FFF2-40B4-BE49-F238E27FC236}">
                    <a16:creationId xmlns:a16="http://schemas.microsoft.com/office/drawing/2014/main" id="{8B79D63F-8366-4F61-96E8-D29A2A774E08}"/>
                  </a:ext>
                </a:extLst>
              </p:cNvPr>
              <p:cNvSpPr>
                <a:spLocks noRot="1" noChangeAspect="1" noMove="1" noResize="1" noEditPoints="1" noAdjustHandles="1" noChangeArrowheads="1" noChangeShapeType="1" noTextEdit="1"/>
              </p:cNvSpPr>
              <p:nvPr/>
            </p:nvSpPr>
            <p:spPr>
              <a:xfrm>
                <a:off x="5132319" y="1966048"/>
                <a:ext cx="1746463" cy="1094509"/>
              </a:xfrm>
              <a:prstGeom prst="chevron">
                <a:avLst>
                  <a:gd name="adj" fmla="val 30380"/>
                </a:avLst>
              </a:prstGeom>
              <a:blipFill>
                <a:blip r:embed="rId5"/>
                <a:stretch>
                  <a:fillRect/>
                </a:stretch>
              </a:blipFill>
              <a:ln>
                <a:noFill/>
              </a:ln>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134A94D-8739-4FF9-9D67-E1E86594942E}"/>
              </a:ext>
            </a:extLst>
          </p:cNvPr>
          <p:cNvSpPr txBox="1"/>
          <p:nvPr/>
        </p:nvSpPr>
        <p:spPr>
          <a:xfrm>
            <a:off x="7322126" y="2118448"/>
            <a:ext cx="907469" cy="584775"/>
          </a:xfrm>
          <a:prstGeom prst="rect">
            <a:avLst/>
          </a:prstGeom>
          <a:noFill/>
        </p:spPr>
        <p:txBody>
          <a:bodyPr wrap="square" rtlCol="0">
            <a:spAutoFit/>
          </a:bodyPr>
          <a:lstStyle/>
          <a:p>
            <a:r>
              <a:rPr lang="en-US" altLang="ko-KR" sz="3200" b="1" dirty="0"/>
              <a:t>…</a:t>
            </a:r>
            <a:endParaRPr lang="ko-KR" altLang="en-US" sz="3200" b="1" dirty="0"/>
          </a:p>
        </p:txBody>
      </p:sp>
      <mc:AlternateContent xmlns:mc="http://schemas.openxmlformats.org/markup-compatibility/2006" xmlns:a14="http://schemas.microsoft.com/office/drawing/2010/main">
        <mc:Choice Requires="a14">
          <p:sp>
            <p:nvSpPr>
              <p:cNvPr id="23" name="화살표: 갈매기형 수장 22">
                <a:extLst>
                  <a:ext uri="{FF2B5EF4-FFF2-40B4-BE49-F238E27FC236}">
                    <a16:creationId xmlns:a16="http://schemas.microsoft.com/office/drawing/2014/main" id="{A9AA8AE8-736C-4BBC-8963-A4C165A2188A}"/>
                  </a:ext>
                </a:extLst>
              </p:cNvPr>
              <p:cNvSpPr/>
              <p:nvPr/>
            </p:nvSpPr>
            <p:spPr>
              <a:xfrm>
                <a:off x="8200051"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𝑝</m:t>
                          </m:r>
                        </m:sub>
                      </m:sSub>
                    </m:oMath>
                  </m:oMathPara>
                </a14:m>
                <a:endParaRPr lang="ko-KR" altLang="en-US" sz="2800" dirty="0">
                  <a:solidFill>
                    <a:schemeClr val="bg1"/>
                  </a:solidFill>
                </a:endParaRPr>
              </a:p>
            </p:txBody>
          </p:sp>
        </mc:Choice>
        <mc:Fallback xmlns="">
          <p:sp>
            <p:nvSpPr>
              <p:cNvPr id="23" name="화살표: 갈매기형 수장 22">
                <a:extLst>
                  <a:ext uri="{FF2B5EF4-FFF2-40B4-BE49-F238E27FC236}">
                    <a16:creationId xmlns:a16="http://schemas.microsoft.com/office/drawing/2014/main" id="{A9AA8AE8-736C-4BBC-8963-A4C165A2188A}"/>
                  </a:ext>
                </a:extLst>
              </p:cNvPr>
              <p:cNvSpPr>
                <a:spLocks noRot="1" noChangeAspect="1" noMove="1" noResize="1" noEditPoints="1" noAdjustHandles="1" noChangeArrowheads="1" noChangeShapeType="1" noTextEdit="1"/>
              </p:cNvSpPr>
              <p:nvPr/>
            </p:nvSpPr>
            <p:spPr>
              <a:xfrm>
                <a:off x="8200051" y="1966048"/>
                <a:ext cx="1746463" cy="1094509"/>
              </a:xfrm>
              <a:prstGeom prst="chevron">
                <a:avLst>
                  <a:gd name="adj" fmla="val 30380"/>
                </a:avLst>
              </a:prstGeom>
              <a:blipFill>
                <a:blip r:embed="rId6"/>
                <a:stretch>
                  <a:fillRect/>
                </a:stretch>
              </a:blipFill>
              <a:ln>
                <a:noFill/>
              </a:ln>
            </p:spPr>
            <p:txBody>
              <a:bodyPr/>
              <a:lstStyle/>
              <a:p>
                <a:r>
                  <a:rPr lang="ko-KR" altLang="en-US">
                    <a:noFill/>
                  </a:rPr>
                  <a:t> </a:t>
                </a:r>
              </a:p>
            </p:txBody>
          </p:sp>
        </mc:Fallback>
      </mc:AlternateContent>
      <p:sp>
        <p:nvSpPr>
          <p:cNvPr id="8" name="오른쪽 중괄호 7">
            <a:extLst>
              <a:ext uri="{FF2B5EF4-FFF2-40B4-BE49-F238E27FC236}">
                <a16:creationId xmlns:a16="http://schemas.microsoft.com/office/drawing/2014/main" id="{C5112462-C277-45C1-ABA9-43222DEAF5E6}"/>
              </a:ext>
            </a:extLst>
          </p:cNvPr>
          <p:cNvSpPr/>
          <p:nvPr/>
        </p:nvSpPr>
        <p:spPr>
          <a:xfrm rot="5400000">
            <a:off x="3318785" y="624775"/>
            <a:ext cx="451698" cy="6141823"/>
          </a:xfrm>
          <a:prstGeom prst="rightBrace">
            <a:avLst>
              <a:gd name="adj1" fmla="val 10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오른쪽 중괄호 24">
            <a:extLst>
              <a:ext uri="{FF2B5EF4-FFF2-40B4-BE49-F238E27FC236}">
                <a16:creationId xmlns:a16="http://schemas.microsoft.com/office/drawing/2014/main" id="{B4075B1A-DC2E-411D-A5B1-79F55C7E9C65}"/>
              </a:ext>
            </a:extLst>
          </p:cNvPr>
          <p:cNvSpPr/>
          <p:nvPr/>
        </p:nvSpPr>
        <p:spPr>
          <a:xfrm rot="5400000">
            <a:off x="8756996" y="2911077"/>
            <a:ext cx="451698" cy="1569221"/>
          </a:xfrm>
          <a:prstGeom prst="rightBrace">
            <a:avLst>
              <a:gd name="adj1" fmla="val 10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169CB56-5A0C-4AC6-AA2E-140F5E18FA37}"/>
              </a:ext>
            </a:extLst>
          </p:cNvPr>
          <p:cNvSpPr txBox="1"/>
          <p:nvPr/>
        </p:nvSpPr>
        <p:spPr>
          <a:xfrm>
            <a:off x="1902872" y="4071003"/>
            <a:ext cx="3283523" cy="461665"/>
          </a:xfrm>
          <a:prstGeom prst="rect">
            <a:avLst/>
          </a:prstGeom>
          <a:noFill/>
        </p:spPr>
        <p:txBody>
          <a:bodyPr wrap="square" rtlCol="0">
            <a:spAutoFit/>
          </a:bodyPr>
          <a:lstStyle/>
          <a:p>
            <a:pPr algn="ctr"/>
            <a:r>
              <a:rPr lang="ko-KR" altLang="en-US" sz="2400" b="1">
                <a:latin typeface="함초롬바탕" panose="02030604000101010101" pitchFamily="18" charset="-127"/>
                <a:ea typeface="함초롬바탕" panose="02030604000101010101" pitchFamily="18" charset="-127"/>
                <a:cs typeface="함초롬바탕" panose="02030604000101010101" pitchFamily="18" charset="-127"/>
              </a:rPr>
              <a:t>과거의 상태</a:t>
            </a:r>
          </a:p>
        </p:txBody>
      </p:sp>
      <p:sp>
        <p:nvSpPr>
          <p:cNvPr id="26" name="TextBox 25">
            <a:extLst>
              <a:ext uri="{FF2B5EF4-FFF2-40B4-BE49-F238E27FC236}">
                <a16:creationId xmlns:a16="http://schemas.microsoft.com/office/drawing/2014/main" id="{21953C05-D3E1-43E9-ACCE-AC69A9D92E3B}"/>
              </a:ext>
            </a:extLst>
          </p:cNvPr>
          <p:cNvSpPr txBox="1"/>
          <p:nvPr/>
        </p:nvSpPr>
        <p:spPr>
          <a:xfrm>
            <a:off x="7341083" y="4071003"/>
            <a:ext cx="3283523" cy="461665"/>
          </a:xfrm>
          <a:prstGeom prst="rect">
            <a:avLst/>
          </a:prstGeom>
          <a:noFill/>
        </p:spPr>
        <p:txBody>
          <a:bodyPr wrap="square" rtlCol="0">
            <a:spAutoFit/>
          </a:bodyPr>
          <a:lstStyle/>
          <a:p>
            <a:pPr algn="ctr"/>
            <a:r>
              <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rPr>
              <a:t>현재의 상태</a:t>
            </a:r>
          </a:p>
        </p:txBody>
      </p:sp>
    </p:spTree>
    <p:extLst>
      <p:ext uri="{BB962C8B-B14F-4D97-AF65-F5344CB8AC3E}">
        <p14:creationId xmlns:p14="http://schemas.microsoft.com/office/powerpoint/2010/main" val="1217008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7144905" cy="707886"/>
          </a:xfrm>
          <a:prstGeom prst="rect">
            <a:avLst/>
          </a:prstGeom>
          <a:noFill/>
        </p:spPr>
        <p:txBody>
          <a:bodyPr wrap="none" rtlCol="0">
            <a:spAutoFit/>
          </a:bodyPr>
          <a:lstStyle/>
          <a:p>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LSTM </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-Harry Potter</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 name="직사각형 2">
            <a:extLst>
              <a:ext uri="{FF2B5EF4-FFF2-40B4-BE49-F238E27FC236}">
                <a16:creationId xmlns:a16="http://schemas.microsoft.com/office/drawing/2014/main" id="{C0426CB6-0341-48C4-8508-0FD4CEF384A5}"/>
              </a:ext>
            </a:extLst>
          </p:cNvPr>
          <p:cNvSpPr/>
          <p:nvPr/>
        </p:nvSpPr>
        <p:spPr>
          <a:xfrm>
            <a:off x="1870363" y="1504303"/>
            <a:ext cx="8208819" cy="2308324"/>
          </a:xfrm>
          <a:prstGeom prst="rect">
            <a:avLst/>
          </a:prstGeom>
        </p:spPr>
        <p:txBody>
          <a:bodyPr wrap="square">
            <a:spAutoFit/>
          </a:bodyPr>
          <a:lstStyle/>
          <a:p>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g. "So," said Dumbledore still to listening up."</a:t>
            </a:r>
          </a:p>
          <a:p>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"Went up, you want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shrash</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doushboad</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his wand and their moan Ron's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newrat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shoute</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can't all of then, all the boys who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loadsing</a:t>
            </a: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the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rioming</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ball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ofe</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Neville Ars-</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eaRand</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Sitrivily</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not holding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bagk</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it tumbles. Ron's bed. We have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managet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to Harry tonight.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Wh</a:t>
            </a: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 old pair out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ouvilco</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"You'll have everyone, suddenly.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tagk</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just hid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ay?Iy</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would you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meave</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Hermsone</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sho</a:t>
            </a:r>
            <a:endParaRPr lang="en-US" altLang="ko-KR"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 name="직사각형 3">
            <a:extLst>
              <a:ext uri="{FF2B5EF4-FFF2-40B4-BE49-F238E27FC236}">
                <a16:creationId xmlns:a16="http://schemas.microsoft.com/office/drawing/2014/main" id="{9685FD1C-89CF-46F1-9486-3F4FCD49C6E8}"/>
              </a:ext>
            </a:extLst>
          </p:cNvPr>
          <p:cNvSpPr/>
          <p:nvPr/>
        </p:nvSpPr>
        <p:spPr>
          <a:xfrm>
            <a:off x="1366019" y="902163"/>
            <a:ext cx="9565217" cy="646331"/>
          </a:xfrm>
          <a:prstGeom prst="rect">
            <a:avLst/>
          </a:prstGeom>
        </p:spPr>
        <p:txBody>
          <a:bodyPr wrap="square">
            <a:spAutoFit/>
          </a:bodyPr>
          <a:lstStyle/>
          <a:p>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다양성</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 1.2,</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err="1">
                <a:latin typeface="함초롬바탕" panose="02030604000101010101" pitchFamily="18" charset="-127"/>
                <a:ea typeface="함초롬바탕" panose="02030604000101010101" pitchFamily="18" charset="-127"/>
                <a:cs typeface="함초롬바탕" panose="02030604000101010101" pitchFamily="18" charset="-127"/>
              </a:rPr>
              <a:t>시드</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 "g. "So," said </a:t>
            </a:r>
            <a:r>
              <a:rPr lang="en-US" altLang="ko-KR" dirty="0" err="1">
                <a:latin typeface="함초롬바탕" panose="02030604000101010101" pitchFamily="18" charset="-127"/>
                <a:ea typeface="함초롬바탕" panose="02030604000101010101" pitchFamily="18" charset="-127"/>
                <a:cs typeface="함초롬바탕" panose="02030604000101010101" pitchFamily="18" charset="-127"/>
              </a:rPr>
              <a:t>Dumbl</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endPar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2945690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61D9E4-139A-48B1-917E-6B5F7DFBCC00}"/>
              </a:ext>
            </a:extLst>
          </p:cNvPr>
          <p:cNvSpPr txBox="1"/>
          <p:nvPr/>
        </p:nvSpPr>
        <p:spPr>
          <a:xfrm>
            <a:off x="293611" y="73618"/>
            <a:ext cx="10046340" cy="707886"/>
          </a:xfrm>
          <a:prstGeom prst="rect">
            <a:avLst/>
          </a:prstGeom>
          <a:noFill/>
        </p:spPr>
        <p:txBody>
          <a:bodyPr wrap="none" rtlCol="0">
            <a:spAutoFit/>
          </a:bodyPr>
          <a:lstStyle/>
          <a:p>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LSTM </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결과 예시</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rPr>
              <a:t>어린 왕자</a:t>
            </a:r>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(Le Petit Prince)</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 name="직사각형 2">
            <a:extLst>
              <a:ext uri="{FF2B5EF4-FFF2-40B4-BE49-F238E27FC236}">
                <a16:creationId xmlns:a16="http://schemas.microsoft.com/office/drawing/2014/main" id="{C0426CB6-0341-48C4-8508-0FD4CEF384A5}"/>
              </a:ext>
            </a:extLst>
          </p:cNvPr>
          <p:cNvSpPr/>
          <p:nvPr/>
        </p:nvSpPr>
        <p:spPr>
          <a:xfrm>
            <a:off x="1870363" y="1365761"/>
            <a:ext cx="8984673" cy="5355312"/>
          </a:xfrm>
          <a:prstGeom prst="rect">
            <a:avLst/>
          </a:prstGeom>
        </p:spPr>
        <p:txBody>
          <a:bodyPr wrap="square">
            <a:spAutoFit/>
          </a:bodyPr>
          <a:lstStyle/>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es comme les grandes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plosa</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à des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joure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j'ai dit fait une blé..</a:t>
            </a: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Ah ! trop rien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monau</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de vent un montage dus d'</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explucoups</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C'est allé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exploratait</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puis, répondit le petit pas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iglimer</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tal</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Je rien sûr soient pourquoi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vister</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et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papreveille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regoita</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qui l'</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aig</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revil</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gragce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au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dessibre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J'ai dit-</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ilur</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ise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dit l'</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allémeur</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son ami, comme série et l'</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iorgée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le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proccais</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à ma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vrauve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et n'</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emimpé</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pour qu'il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fcre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Et que fais-tu ? C'e</a:t>
            </a:r>
          </a:p>
          <a:p>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ntre</a:t>
            </a:r>
            <a:endParaRPr lang="fr-FR"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J'ai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densime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à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lan</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surprient</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de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Chervante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encore.</a:t>
            </a: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Et de même d'un alt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faquèt,er</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des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présour</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rvent</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des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volccce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ne eu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surplèse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d'un ami en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longre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trpaines</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ne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plustrpramai</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n. Jess</a:t>
            </a:r>
          </a:p>
          <a:p>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ayait</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on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luie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Chamais</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rien soif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brusté</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a:t>
            </a: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Je m'</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aprin</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et le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venit</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très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uneu</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fois,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ilor</a:t>
            </a:r>
            <a:endParaRPr lang="fr-FR" altLang="ko-KR"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Il ne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marant</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je dirais pas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arote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alous</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p>
          <a:p>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mien avers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tellire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un grande à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hapier</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Mais marrai pour, et qui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répollie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ce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travaiant</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une blé... je rais te dire, un peu le</a:t>
            </a:r>
          </a:p>
          <a:p>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renordre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de ma planète. Un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moutonse</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demigais</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 qu'une vous que j'ai </a:t>
            </a:r>
            <a:r>
              <a:rPr lang="fr-FR" altLang="ko-KR" dirty="0" err="1">
                <a:latin typeface="함초롬바탕" panose="02030604000101010101" pitchFamily="18" charset="-127"/>
                <a:ea typeface="함초롬바탕" panose="02030604000101010101" pitchFamily="18" charset="-127"/>
                <a:cs typeface="함초롬바탕" panose="02030604000101010101" pitchFamily="18" charset="-127"/>
              </a:rPr>
              <a:t>vr</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 name="직사각형 3">
            <a:extLst>
              <a:ext uri="{FF2B5EF4-FFF2-40B4-BE49-F238E27FC236}">
                <a16:creationId xmlns:a16="http://schemas.microsoft.com/office/drawing/2014/main" id="{9685FD1C-89CF-46F1-9486-3F4FCD49C6E8}"/>
              </a:ext>
            </a:extLst>
          </p:cNvPr>
          <p:cNvSpPr/>
          <p:nvPr/>
        </p:nvSpPr>
        <p:spPr>
          <a:xfrm>
            <a:off x="1366019" y="902163"/>
            <a:ext cx="9565217" cy="369332"/>
          </a:xfrm>
          <a:prstGeom prst="rect">
            <a:avLst/>
          </a:prstGeom>
        </p:spPr>
        <p:txBody>
          <a:bodyPr wrap="square">
            <a:spAutoFit/>
          </a:bodyPr>
          <a:lstStyle/>
          <a:p>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다양성</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1</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.2</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b="1" dirty="0" err="1">
                <a:latin typeface="함초롬바탕" panose="02030604000101010101" pitchFamily="18" charset="-127"/>
                <a:ea typeface="함초롬바탕" panose="02030604000101010101" pitchFamily="18" charset="-127"/>
                <a:cs typeface="함초롬바탕" panose="02030604000101010101" pitchFamily="18" charset="-127"/>
              </a:rPr>
              <a:t>시드</a:t>
            </a:r>
            <a:r>
              <a:rPr lang="en-US" altLang="ko-KR"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fr-FR" altLang="ko-KR" dirty="0">
                <a:latin typeface="함초롬바탕" panose="02030604000101010101" pitchFamily="18" charset="-127"/>
                <a:ea typeface="함초롬바탕" panose="02030604000101010101" pitchFamily="18" charset="-127"/>
                <a:cs typeface="함초롬바탕" panose="02030604000101010101" pitchFamily="18" charset="-127"/>
              </a:rPr>
              <a:t>"es comme les grandes"</a:t>
            </a:r>
          </a:p>
        </p:txBody>
      </p:sp>
      <p:sp>
        <p:nvSpPr>
          <p:cNvPr id="11" name="직사각형 10">
            <a:extLst>
              <a:ext uri="{FF2B5EF4-FFF2-40B4-BE49-F238E27FC236}">
                <a16:creationId xmlns:a16="http://schemas.microsoft.com/office/drawing/2014/main" id="{BFDCD50B-DAA4-4338-A8C0-3B1B86FA457B}"/>
              </a:ext>
            </a:extLst>
          </p:cNvPr>
          <p:cNvSpPr/>
          <p:nvPr/>
        </p:nvSpPr>
        <p:spPr>
          <a:xfrm>
            <a:off x="0" y="6604084"/>
            <a:ext cx="11638139" cy="253916"/>
          </a:xfrm>
          <a:prstGeom prst="rect">
            <a:avLst/>
          </a:prstGeom>
        </p:spPr>
        <p:txBody>
          <a:bodyPr wrap="square">
            <a:spAutoFit/>
          </a:bodyPr>
          <a:lstStyle/>
          <a:p>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이미지 출처</a:t>
            </a:r>
            <a:r>
              <a:rPr lang="en-US" altLang="ko-KR"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solidFill>
                  <a:schemeClr val="bg1">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http://hotelandspaessentials.com/le-petit-prince/</a:t>
            </a:r>
          </a:p>
        </p:txBody>
      </p:sp>
    </p:spTree>
    <p:extLst>
      <p:ext uri="{BB962C8B-B14F-4D97-AF65-F5344CB8AC3E}">
        <p14:creationId xmlns:p14="http://schemas.microsoft.com/office/powerpoint/2010/main" val="3792437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4000">
              <a:srgbClr val="DCB6C7"/>
            </a:gs>
            <a:gs pos="49000">
              <a:srgbClr val="FEDECE"/>
            </a:gs>
            <a:gs pos="97409">
              <a:srgbClr val="FF8687"/>
            </a:gs>
            <a:gs pos="74000">
              <a:srgbClr val="FFAB94"/>
            </a:gs>
          </a:gsLst>
          <a:lin ang="27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71BC1-3E47-4870-8BD3-65E9C58E25CC}"/>
              </a:ext>
            </a:extLst>
          </p:cNvPr>
          <p:cNvSpPr txBox="1"/>
          <p:nvPr/>
        </p:nvSpPr>
        <p:spPr>
          <a:xfrm>
            <a:off x="3329516" y="2921168"/>
            <a:ext cx="5532968" cy="1015663"/>
          </a:xfrm>
          <a:prstGeom prst="rect">
            <a:avLst/>
          </a:prstGeom>
          <a:noFill/>
        </p:spPr>
        <p:txBody>
          <a:bodyPr wrap="square" rtlCol="0">
            <a:spAutoFit/>
          </a:bodyPr>
          <a:lstStyle/>
          <a:p>
            <a:pPr algn="ctr"/>
            <a:r>
              <a:rPr lang="ko-KR" altLang="en-US" sz="6000" b="1" dirty="0">
                <a:solidFill>
                  <a:schemeClr val="accent6"/>
                </a:solidFill>
                <a:latin typeface="함초롬바탕" panose="02030604000101010101" pitchFamily="18" charset="-127"/>
                <a:ea typeface="함초롬바탕" panose="02030604000101010101" pitchFamily="18" charset="-127"/>
                <a:cs typeface="함초롬바탕" panose="02030604000101010101" pitchFamily="18" charset="-127"/>
              </a:rPr>
              <a:t>감사합니다</a:t>
            </a:r>
          </a:p>
        </p:txBody>
      </p:sp>
    </p:spTree>
    <p:extLst>
      <p:ext uri="{BB962C8B-B14F-4D97-AF65-F5344CB8AC3E}">
        <p14:creationId xmlns:p14="http://schemas.microsoft.com/office/powerpoint/2010/main" val="426023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3268844"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성질</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TextBox 9">
            <a:extLst>
              <a:ext uri="{FF2B5EF4-FFF2-40B4-BE49-F238E27FC236}">
                <a16:creationId xmlns:a16="http://schemas.microsoft.com/office/drawing/2014/main" id="{5505A125-B11A-4B65-A4F7-AA26F19F8539}"/>
              </a:ext>
            </a:extLst>
          </p:cNvPr>
          <p:cNvSpPr txBox="1"/>
          <p:nvPr/>
        </p:nvSpPr>
        <p:spPr>
          <a:xfrm>
            <a:off x="293611" y="892909"/>
            <a:ext cx="1643399" cy="307777"/>
          </a:xfrm>
          <a:prstGeom prst="rect">
            <a:avLst/>
          </a:prstGeom>
          <a:noFill/>
        </p:spPr>
        <p:txBody>
          <a:bodyPr wrap="none" rtlCol="0">
            <a:spAutoFit/>
          </a:bodyPr>
          <a:lstStyle/>
          <a:p>
            <a:r>
              <a:rPr lang="en-US" altLang="ko-KR"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rPr>
              <a:t>Markov Property</a:t>
            </a:r>
            <a:endParaRPr lang="ko-KR" altLang="en-US"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mc:AlternateContent xmlns:mc="http://schemas.openxmlformats.org/markup-compatibility/2006" xmlns:a14="http://schemas.microsoft.com/office/drawing/2010/main">
        <mc:Choice Requires="a14">
          <p:sp>
            <p:nvSpPr>
              <p:cNvPr id="3" name="화살표: 오각형 2">
                <a:extLst>
                  <a:ext uri="{FF2B5EF4-FFF2-40B4-BE49-F238E27FC236}">
                    <a16:creationId xmlns:a16="http://schemas.microsoft.com/office/drawing/2014/main" id="{EE08876E-5A91-453A-9156-2E25BEF79B7C}"/>
                  </a:ext>
                </a:extLst>
              </p:cNvPr>
              <p:cNvSpPr/>
              <p:nvPr/>
            </p:nvSpPr>
            <p:spPr>
              <a:xfrm>
                <a:off x="473721" y="1971028"/>
                <a:ext cx="1623290" cy="1094509"/>
              </a:xfrm>
              <a:prstGeom prst="homePlate">
                <a:avLst>
                  <a:gd name="adj" fmla="val 297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latin typeface="Cambria Math" panose="02040503050406030204" pitchFamily="18" charset="0"/>
                            </a:rPr>
                          </m:ctrlPr>
                        </m:sSubPr>
                        <m:e>
                          <m:r>
                            <a:rPr lang="en-US" altLang="ko-KR" sz="2800" b="0" i="1" smtClean="0">
                              <a:latin typeface="Cambria Math" panose="02040503050406030204" pitchFamily="18" charset="0"/>
                            </a:rPr>
                            <m:t>𝑆</m:t>
                          </m:r>
                        </m:e>
                        <m:sub>
                          <m:r>
                            <a:rPr lang="en-US" altLang="ko-KR" sz="2800" b="0" i="1" smtClean="0">
                              <a:latin typeface="Cambria Math" panose="02040503050406030204" pitchFamily="18" charset="0"/>
                            </a:rPr>
                            <m:t>0</m:t>
                          </m:r>
                        </m:sub>
                      </m:sSub>
                    </m:oMath>
                  </m:oMathPara>
                </a14:m>
                <a:endParaRPr lang="ko-KR" altLang="en-US" sz="2800" dirty="0"/>
              </a:p>
            </p:txBody>
          </p:sp>
        </mc:Choice>
        <mc:Fallback xmlns="">
          <p:sp>
            <p:nvSpPr>
              <p:cNvPr id="3" name="화살표: 오각형 2">
                <a:extLst>
                  <a:ext uri="{FF2B5EF4-FFF2-40B4-BE49-F238E27FC236}">
                    <a16:creationId xmlns:a16="http://schemas.microsoft.com/office/drawing/2014/main" id="{EE08876E-5A91-453A-9156-2E25BEF79B7C}"/>
                  </a:ext>
                </a:extLst>
              </p:cNvPr>
              <p:cNvSpPr>
                <a:spLocks noRot="1" noChangeAspect="1" noMove="1" noResize="1" noEditPoints="1" noAdjustHandles="1" noChangeArrowheads="1" noChangeShapeType="1" noTextEdit="1"/>
              </p:cNvSpPr>
              <p:nvPr/>
            </p:nvSpPr>
            <p:spPr>
              <a:xfrm>
                <a:off x="473721" y="1971028"/>
                <a:ext cx="1623290" cy="1094509"/>
              </a:xfrm>
              <a:prstGeom prst="homePlate">
                <a:avLst>
                  <a:gd name="adj" fmla="val 29747"/>
                </a:avLst>
              </a:prstGeom>
              <a:blipFill>
                <a:blip r:embed="rId2"/>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화살표: 갈매기형 수장 5">
                <a:extLst>
                  <a:ext uri="{FF2B5EF4-FFF2-40B4-BE49-F238E27FC236}">
                    <a16:creationId xmlns:a16="http://schemas.microsoft.com/office/drawing/2014/main" id="{24CEBA56-230D-4CE5-BD9C-94CC7D929A20}"/>
                  </a:ext>
                </a:extLst>
              </p:cNvPr>
              <p:cNvSpPr/>
              <p:nvPr/>
            </p:nvSpPr>
            <p:spPr>
              <a:xfrm>
                <a:off x="1947503"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1</m:t>
                          </m:r>
                        </m:sub>
                      </m:sSub>
                    </m:oMath>
                  </m:oMathPara>
                </a14:m>
                <a:endParaRPr lang="ko-KR" altLang="en-US" sz="2800" dirty="0">
                  <a:solidFill>
                    <a:schemeClr val="bg1"/>
                  </a:solidFill>
                </a:endParaRPr>
              </a:p>
            </p:txBody>
          </p:sp>
        </mc:Choice>
        <mc:Fallback xmlns="">
          <p:sp>
            <p:nvSpPr>
              <p:cNvPr id="6" name="화살표: 갈매기형 수장 5">
                <a:extLst>
                  <a:ext uri="{FF2B5EF4-FFF2-40B4-BE49-F238E27FC236}">
                    <a16:creationId xmlns:a16="http://schemas.microsoft.com/office/drawing/2014/main" id="{24CEBA56-230D-4CE5-BD9C-94CC7D929A20}"/>
                  </a:ext>
                </a:extLst>
              </p:cNvPr>
              <p:cNvSpPr>
                <a:spLocks noRot="1" noChangeAspect="1" noMove="1" noResize="1" noEditPoints="1" noAdjustHandles="1" noChangeArrowheads="1" noChangeShapeType="1" noTextEdit="1"/>
              </p:cNvSpPr>
              <p:nvPr/>
            </p:nvSpPr>
            <p:spPr>
              <a:xfrm>
                <a:off x="1947503" y="1966048"/>
                <a:ext cx="1746463" cy="1094509"/>
              </a:xfrm>
              <a:prstGeom prst="chevron">
                <a:avLst>
                  <a:gd name="adj" fmla="val 30380"/>
                </a:avLst>
              </a:prstGeom>
              <a:blipFill>
                <a:blip r:embed="rId3"/>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화살표: 갈매기형 수장 20">
                <a:extLst>
                  <a:ext uri="{FF2B5EF4-FFF2-40B4-BE49-F238E27FC236}">
                    <a16:creationId xmlns:a16="http://schemas.microsoft.com/office/drawing/2014/main" id="{FC5A2D65-6E07-4823-95CC-90F1B6BD18D3}"/>
                  </a:ext>
                </a:extLst>
              </p:cNvPr>
              <p:cNvSpPr/>
              <p:nvPr/>
            </p:nvSpPr>
            <p:spPr>
              <a:xfrm>
                <a:off x="3547704"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2</m:t>
                          </m:r>
                        </m:sub>
                      </m:sSub>
                    </m:oMath>
                  </m:oMathPara>
                </a14:m>
                <a:endParaRPr lang="ko-KR" altLang="en-US" sz="2800" dirty="0">
                  <a:solidFill>
                    <a:schemeClr val="bg1"/>
                  </a:solidFill>
                </a:endParaRPr>
              </a:p>
            </p:txBody>
          </p:sp>
        </mc:Choice>
        <mc:Fallback xmlns="">
          <p:sp>
            <p:nvSpPr>
              <p:cNvPr id="21" name="화살표: 갈매기형 수장 20">
                <a:extLst>
                  <a:ext uri="{FF2B5EF4-FFF2-40B4-BE49-F238E27FC236}">
                    <a16:creationId xmlns:a16="http://schemas.microsoft.com/office/drawing/2014/main" id="{FC5A2D65-6E07-4823-95CC-90F1B6BD18D3}"/>
                  </a:ext>
                </a:extLst>
              </p:cNvPr>
              <p:cNvSpPr>
                <a:spLocks noRot="1" noChangeAspect="1" noMove="1" noResize="1" noEditPoints="1" noAdjustHandles="1" noChangeArrowheads="1" noChangeShapeType="1" noTextEdit="1"/>
              </p:cNvSpPr>
              <p:nvPr/>
            </p:nvSpPr>
            <p:spPr>
              <a:xfrm>
                <a:off x="3547704" y="1966048"/>
                <a:ext cx="1746463" cy="1094509"/>
              </a:xfrm>
              <a:prstGeom prst="chevron">
                <a:avLst>
                  <a:gd name="adj" fmla="val 30380"/>
                </a:avLst>
              </a:prstGeom>
              <a:blipFill>
                <a:blip r:embed="rId4"/>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화살표: 갈매기형 수장 21">
                <a:extLst>
                  <a:ext uri="{FF2B5EF4-FFF2-40B4-BE49-F238E27FC236}">
                    <a16:creationId xmlns:a16="http://schemas.microsoft.com/office/drawing/2014/main" id="{8B79D63F-8366-4F61-96E8-D29A2A774E08}"/>
                  </a:ext>
                </a:extLst>
              </p:cNvPr>
              <p:cNvSpPr/>
              <p:nvPr/>
            </p:nvSpPr>
            <p:spPr>
              <a:xfrm>
                <a:off x="5132319"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3</m:t>
                          </m:r>
                        </m:sub>
                      </m:sSub>
                    </m:oMath>
                  </m:oMathPara>
                </a14:m>
                <a:endParaRPr lang="ko-KR" altLang="en-US" sz="2800" dirty="0">
                  <a:solidFill>
                    <a:schemeClr val="bg1"/>
                  </a:solidFill>
                </a:endParaRPr>
              </a:p>
            </p:txBody>
          </p:sp>
        </mc:Choice>
        <mc:Fallback xmlns="">
          <p:sp>
            <p:nvSpPr>
              <p:cNvPr id="22" name="화살표: 갈매기형 수장 21">
                <a:extLst>
                  <a:ext uri="{FF2B5EF4-FFF2-40B4-BE49-F238E27FC236}">
                    <a16:creationId xmlns:a16="http://schemas.microsoft.com/office/drawing/2014/main" id="{8B79D63F-8366-4F61-96E8-D29A2A774E08}"/>
                  </a:ext>
                </a:extLst>
              </p:cNvPr>
              <p:cNvSpPr>
                <a:spLocks noRot="1" noChangeAspect="1" noMove="1" noResize="1" noEditPoints="1" noAdjustHandles="1" noChangeArrowheads="1" noChangeShapeType="1" noTextEdit="1"/>
              </p:cNvSpPr>
              <p:nvPr/>
            </p:nvSpPr>
            <p:spPr>
              <a:xfrm>
                <a:off x="5132319" y="1966048"/>
                <a:ext cx="1746463" cy="1094509"/>
              </a:xfrm>
              <a:prstGeom prst="chevron">
                <a:avLst>
                  <a:gd name="adj" fmla="val 30380"/>
                </a:avLst>
              </a:prstGeom>
              <a:blipFill>
                <a:blip r:embed="rId5"/>
                <a:stretch>
                  <a:fillRect/>
                </a:stretch>
              </a:blipFill>
              <a:ln>
                <a:noFill/>
              </a:ln>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134A94D-8739-4FF9-9D67-E1E86594942E}"/>
              </a:ext>
            </a:extLst>
          </p:cNvPr>
          <p:cNvSpPr txBox="1"/>
          <p:nvPr/>
        </p:nvSpPr>
        <p:spPr>
          <a:xfrm>
            <a:off x="7322126" y="2118448"/>
            <a:ext cx="907469" cy="584775"/>
          </a:xfrm>
          <a:prstGeom prst="rect">
            <a:avLst/>
          </a:prstGeom>
          <a:noFill/>
        </p:spPr>
        <p:txBody>
          <a:bodyPr wrap="square" rtlCol="0">
            <a:spAutoFit/>
          </a:bodyPr>
          <a:lstStyle/>
          <a:p>
            <a:r>
              <a:rPr lang="en-US" altLang="ko-KR" sz="3200" b="1" dirty="0"/>
              <a:t>…</a:t>
            </a:r>
            <a:endParaRPr lang="ko-KR" altLang="en-US" sz="3200" b="1" dirty="0"/>
          </a:p>
        </p:txBody>
      </p:sp>
      <mc:AlternateContent xmlns:mc="http://schemas.openxmlformats.org/markup-compatibility/2006" xmlns:a14="http://schemas.microsoft.com/office/drawing/2010/main">
        <mc:Choice Requires="a14">
          <p:sp>
            <p:nvSpPr>
              <p:cNvPr id="23" name="화살표: 갈매기형 수장 22">
                <a:extLst>
                  <a:ext uri="{FF2B5EF4-FFF2-40B4-BE49-F238E27FC236}">
                    <a16:creationId xmlns:a16="http://schemas.microsoft.com/office/drawing/2014/main" id="{A9AA8AE8-736C-4BBC-8963-A4C165A2188A}"/>
                  </a:ext>
                </a:extLst>
              </p:cNvPr>
              <p:cNvSpPr/>
              <p:nvPr/>
            </p:nvSpPr>
            <p:spPr>
              <a:xfrm>
                <a:off x="8200051"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𝑝</m:t>
                          </m:r>
                        </m:sub>
                      </m:sSub>
                    </m:oMath>
                  </m:oMathPara>
                </a14:m>
                <a:endParaRPr lang="ko-KR" altLang="en-US" sz="2800" dirty="0">
                  <a:solidFill>
                    <a:schemeClr val="bg1"/>
                  </a:solidFill>
                </a:endParaRPr>
              </a:p>
            </p:txBody>
          </p:sp>
        </mc:Choice>
        <mc:Fallback xmlns="">
          <p:sp>
            <p:nvSpPr>
              <p:cNvPr id="23" name="화살표: 갈매기형 수장 22">
                <a:extLst>
                  <a:ext uri="{FF2B5EF4-FFF2-40B4-BE49-F238E27FC236}">
                    <a16:creationId xmlns:a16="http://schemas.microsoft.com/office/drawing/2014/main" id="{A9AA8AE8-736C-4BBC-8963-A4C165A2188A}"/>
                  </a:ext>
                </a:extLst>
              </p:cNvPr>
              <p:cNvSpPr>
                <a:spLocks noRot="1" noChangeAspect="1" noMove="1" noResize="1" noEditPoints="1" noAdjustHandles="1" noChangeArrowheads="1" noChangeShapeType="1" noTextEdit="1"/>
              </p:cNvSpPr>
              <p:nvPr/>
            </p:nvSpPr>
            <p:spPr>
              <a:xfrm>
                <a:off x="8200051" y="1966048"/>
                <a:ext cx="1746463" cy="1094509"/>
              </a:xfrm>
              <a:prstGeom prst="chevron">
                <a:avLst>
                  <a:gd name="adj" fmla="val 30380"/>
                </a:avLst>
              </a:prstGeom>
              <a:blipFill>
                <a:blip r:embed="rId6"/>
                <a:stretch>
                  <a:fillRect/>
                </a:stretch>
              </a:blipFill>
              <a:ln>
                <a:noFill/>
              </a:ln>
            </p:spPr>
            <p:txBody>
              <a:bodyPr/>
              <a:lstStyle/>
              <a:p>
                <a:r>
                  <a:rPr lang="ko-KR" altLang="en-US">
                    <a:noFill/>
                  </a:rPr>
                  <a:t> </a:t>
                </a:r>
              </a:p>
            </p:txBody>
          </p:sp>
        </mc:Fallback>
      </mc:AlternateContent>
      <p:sp>
        <p:nvSpPr>
          <p:cNvPr id="8" name="오른쪽 중괄호 7">
            <a:extLst>
              <a:ext uri="{FF2B5EF4-FFF2-40B4-BE49-F238E27FC236}">
                <a16:creationId xmlns:a16="http://schemas.microsoft.com/office/drawing/2014/main" id="{C5112462-C277-45C1-ABA9-43222DEAF5E6}"/>
              </a:ext>
            </a:extLst>
          </p:cNvPr>
          <p:cNvSpPr/>
          <p:nvPr/>
        </p:nvSpPr>
        <p:spPr>
          <a:xfrm rot="5400000">
            <a:off x="3318785" y="624775"/>
            <a:ext cx="451698" cy="6141823"/>
          </a:xfrm>
          <a:prstGeom prst="rightBrace">
            <a:avLst>
              <a:gd name="adj1" fmla="val 10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오른쪽 중괄호 24">
            <a:extLst>
              <a:ext uri="{FF2B5EF4-FFF2-40B4-BE49-F238E27FC236}">
                <a16:creationId xmlns:a16="http://schemas.microsoft.com/office/drawing/2014/main" id="{B4075B1A-DC2E-411D-A5B1-79F55C7E9C65}"/>
              </a:ext>
            </a:extLst>
          </p:cNvPr>
          <p:cNvSpPr/>
          <p:nvPr/>
        </p:nvSpPr>
        <p:spPr>
          <a:xfrm rot="5400000">
            <a:off x="8756996" y="2911077"/>
            <a:ext cx="451698" cy="1569221"/>
          </a:xfrm>
          <a:prstGeom prst="rightBrace">
            <a:avLst>
              <a:gd name="adj1" fmla="val 10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169CB56-5A0C-4AC6-AA2E-140F5E18FA37}"/>
              </a:ext>
            </a:extLst>
          </p:cNvPr>
          <p:cNvSpPr txBox="1"/>
          <p:nvPr/>
        </p:nvSpPr>
        <p:spPr>
          <a:xfrm>
            <a:off x="1902872" y="4071003"/>
            <a:ext cx="3283523" cy="461665"/>
          </a:xfrm>
          <a:prstGeom prst="rect">
            <a:avLst/>
          </a:prstGeom>
          <a:noFill/>
        </p:spPr>
        <p:txBody>
          <a:bodyPr wrap="square" rtlCol="0">
            <a:spAutoFit/>
          </a:bodyPr>
          <a:lstStyle/>
          <a:p>
            <a:pPr algn="ctr"/>
            <a:r>
              <a:rPr lang="ko-KR" altLang="en-US" sz="2400" b="1">
                <a:latin typeface="함초롬바탕" panose="02030604000101010101" pitchFamily="18" charset="-127"/>
                <a:ea typeface="함초롬바탕" panose="02030604000101010101" pitchFamily="18" charset="-127"/>
                <a:cs typeface="함초롬바탕" panose="02030604000101010101" pitchFamily="18" charset="-127"/>
              </a:rPr>
              <a:t>과거의 상태</a:t>
            </a:r>
          </a:p>
        </p:txBody>
      </p:sp>
      <p:sp>
        <p:nvSpPr>
          <p:cNvPr id="26" name="TextBox 25">
            <a:extLst>
              <a:ext uri="{FF2B5EF4-FFF2-40B4-BE49-F238E27FC236}">
                <a16:creationId xmlns:a16="http://schemas.microsoft.com/office/drawing/2014/main" id="{21953C05-D3E1-43E9-ACCE-AC69A9D92E3B}"/>
              </a:ext>
            </a:extLst>
          </p:cNvPr>
          <p:cNvSpPr txBox="1"/>
          <p:nvPr/>
        </p:nvSpPr>
        <p:spPr>
          <a:xfrm>
            <a:off x="7341083" y="4071003"/>
            <a:ext cx="3283523" cy="461665"/>
          </a:xfrm>
          <a:prstGeom prst="rect">
            <a:avLst/>
          </a:prstGeom>
          <a:noFill/>
        </p:spPr>
        <p:txBody>
          <a:bodyPr wrap="square" rtlCol="0">
            <a:spAutoFit/>
          </a:bodyPr>
          <a:lstStyle/>
          <a:p>
            <a:pPr algn="ctr"/>
            <a:r>
              <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rPr>
              <a:t>현재의 상태</a:t>
            </a:r>
          </a:p>
        </p:txBody>
      </p:sp>
      <mc:AlternateContent xmlns:mc="http://schemas.openxmlformats.org/markup-compatibility/2006" xmlns:p14="http://schemas.microsoft.com/office/powerpoint/2010/main">
        <mc:Choice Requires="p14">
          <p:contentPart p14:bwMode="auto" r:id="rId7">
            <p14:nvContentPartPr>
              <p14:cNvPr id="30" name="잉크 29">
                <a:extLst>
                  <a:ext uri="{FF2B5EF4-FFF2-40B4-BE49-F238E27FC236}">
                    <a16:creationId xmlns:a16="http://schemas.microsoft.com/office/drawing/2014/main" id="{92E30FD1-4180-4450-A016-42FD60890E96}"/>
                  </a:ext>
                </a:extLst>
              </p14:cNvPr>
              <p14:cNvContentPartPr/>
              <p14:nvPr/>
            </p14:nvContentPartPr>
            <p14:xfrm>
              <a:off x="1028673" y="1594953"/>
              <a:ext cx="4867200" cy="2357640"/>
            </p14:xfrm>
          </p:contentPart>
        </mc:Choice>
        <mc:Fallback xmlns="">
          <p:pic>
            <p:nvPicPr>
              <p:cNvPr id="30" name="잉크 29">
                <a:extLst>
                  <a:ext uri="{FF2B5EF4-FFF2-40B4-BE49-F238E27FC236}">
                    <a16:creationId xmlns:a16="http://schemas.microsoft.com/office/drawing/2014/main" id="{92E30FD1-4180-4450-A016-42FD60890E96}"/>
                  </a:ext>
                </a:extLst>
              </p:cNvPr>
              <p:cNvPicPr/>
              <p:nvPr/>
            </p:nvPicPr>
            <p:blipFill>
              <a:blip r:embed="rId8"/>
              <a:stretch>
                <a:fillRect/>
              </a:stretch>
            </p:blipFill>
            <p:spPr>
              <a:xfrm>
                <a:off x="992673" y="1559313"/>
                <a:ext cx="4938840" cy="2429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잉크 32">
                <a:extLst>
                  <a:ext uri="{FF2B5EF4-FFF2-40B4-BE49-F238E27FC236}">
                    <a16:creationId xmlns:a16="http://schemas.microsoft.com/office/drawing/2014/main" id="{3AE4B0E1-531F-4179-99CE-C89B617E7DCC}"/>
                  </a:ext>
                </a:extLst>
              </p14:cNvPr>
              <p14:cNvContentPartPr/>
              <p14:nvPr/>
            </p14:nvContentPartPr>
            <p14:xfrm>
              <a:off x="8307513" y="1219473"/>
              <a:ext cx="1394640" cy="2147040"/>
            </p14:xfrm>
          </p:contentPart>
        </mc:Choice>
        <mc:Fallback xmlns="">
          <p:pic>
            <p:nvPicPr>
              <p:cNvPr id="33" name="잉크 32">
                <a:extLst>
                  <a:ext uri="{FF2B5EF4-FFF2-40B4-BE49-F238E27FC236}">
                    <a16:creationId xmlns:a16="http://schemas.microsoft.com/office/drawing/2014/main" id="{3AE4B0E1-531F-4179-99CE-C89B617E7DCC}"/>
                  </a:ext>
                </a:extLst>
              </p:cNvPr>
              <p:cNvPicPr/>
              <p:nvPr/>
            </p:nvPicPr>
            <p:blipFill>
              <a:blip r:embed="rId10"/>
              <a:stretch>
                <a:fillRect/>
              </a:stretch>
            </p:blipFill>
            <p:spPr>
              <a:xfrm>
                <a:off x="8271513" y="1183479"/>
                <a:ext cx="1466280" cy="2218668"/>
              </a:xfrm>
              <a:prstGeom prst="rect">
                <a:avLst/>
              </a:prstGeom>
            </p:spPr>
          </p:pic>
        </mc:Fallback>
      </mc:AlternateContent>
    </p:spTree>
    <p:extLst>
      <p:ext uri="{BB962C8B-B14F-4D97-AF65-F5344CB8AC3E}">
        <p14:creationId xmlns:p14="http://schemas.microsoft.com/office/powerpoint/2010/main" val="419663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사각형: 둥근 모서리 26">
                <a:extLst>
                  <a:ext uri="{FF2B5EF4-FFF2-40B4-BE49-F238E27FC236}">
                    <a16:creationId xmlns:a16="http://schemas.microsoft.com/office/drawing/2014/main" id="{C95D64E7-0BA1-4D9A-9754-E7C7FFEC8E6F}"/>
                  </a:ext>
                </a:extLst>
              </p:cNvPr>
              <p:cNvSpPr/>
              <p:nvPr/>
            </p:nvSpPr>
            <p:spPr>
              <a:xfrm>
                <a:off x="3081196" y="4238794"/>
                <a:ext cx="5992086" cy="11914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ko-KR" sz="3600" b="1" i="1" smtClean="0">
                          <a:solidFill>
                            <a:schemeClr val="tx1"/>
                          </a:solidFill>
                          <a:latin typeface="Cambria Math" panose="02040503050406030204" pitchFamily="18" charset="0"/>
                        </a:rPr>
                        <m:t>𝑷</m:t>
                      </m:r>
                      <m:r>
                        <a:rPr lang="en-US" altLang="ko-KR" sz="3600" b="1" i="1" smtClean="0">
                          <a:solidFill>
                            <a:schemeClr val="tx1"/>
                          </a:solidFill>
                          <a:latin typeface="Cambria Math" panose="02040503050406030204" pitchFamily="18" charset="0"/>
                        </a:rPr>
                        <m:t>(</m:t>
                      </m:r>
                      <m:sSub>
                        <m:sSubPr>
                          <m:ctrlPr>
                            <a:rPr lang="en-US" altLang="ko-KR" sz="3600" b="1" i="1">
                              <a:solidFill>
                                <a:schemeClr val="tx1"/>
                              </a:solidFill>
                              <a:latin typeface="Cambria Math" panose="02040503050406030204" pitchFamily="18" charset="0"/>
                            </a:rPr>
                          </m:ctrlPr>
                        </m:sSubPr>
                        <m:e>
                          <m:r>
                            <a:rPr lang="en-US" altLang="ko-KR" sz="3600" b="1" i="1">
                              <a:solidFill>
                                <a:schemeClr val="tx1"/>
                              </a:solidFill>
                              <a:latin typeface="Cambria Math" panose="02040503050406030204" pitchFamily="18" charset="0"/>
                            </a:rPr>
                            <m:t>𝑺</m:t>
                          </m:r>
                        </m:e>
                        <m:sub>
                          <m:r>
                            <a:rPr lang="en-US" altLang="ko-KR" sz="3600" b="1" i="1">
                              <a:solidFill>
                                <a:schemeClr val="tx1"/>
                              </a:solidFill>
                              <a:latin typeface="Cambria Math" panose="02040503050406030204" pitchFamily="18" charset="0"/>
                            </a:rPr>
                            <m:t>𝑷</m:t>
                          </m:r>
                          <m:r>
                            <a:rPr lang="en-US" altLang="ko-KR" sz="3600" b="1" i="1">
                              <a:solidFill>
                                <a:schemeClr val="tx1"/>
                              </a:solidFill>
                              <a:latin typeface="Cambria Math" panose="02040503050406030204" pitchFamily="18" charset="0"/>
                            </a:rPr>
                            <m:t>+</m:t>
                          </m:r>
                          <m:r>
                            <a:rPr lang="en-US" altLang="ko-KR" sz="3600" b="1" i="1">
                              <a:solidFill>
                                <a:schemeClr val="tx1"/>
                              </a:solidFill>
                              <a:latin typeface="Cambria Math" panose="02040503050406030204" pitchFamily="18" charset="0"/>
                            </a:rPr>
                            <m:t>𝟏</m:t>
                          </m:r>
                        </m:sub>
                      </m:sSub>
                      <m:r>
                        <a:rPr lang="en-US" altLang="ko-KR" sz="3600" b="1" i="1">
                          <a:solidFill>
                            <a:schemeClr val="tx1"/>
                          </a:solidFill>
                          <a:latin typeface="Cambria Math" panose="02040503050406030204" pitchFamily="18" charset="0"/>
                        </a:rPr>
                        <m:t>|</m:t>
                      </m:r>
                      <m:sSub>
                        <m:sSubPr>
                          <m:ctrlPr>
                            <a:rPr lang="en-US" altLang="ko-KR" sz="3600" b="1" i="1">
                              <a:solidFill>
                                <a:schemeClr val="tx1"/>
                              </a:solidFill>
                              <a:latin typeface="Cambria Math" panose="02040503050406030204" pitchFamily="18" charset="0"/>
                            </a:rPr>
                          </m:ctrlPr>
                        </m:sSubPr>
                        <m:e>
                          <m:r>
                            <a:rPr lang="en-US" altLang="ko-KR" sz="3600" b="1" i="1">
                              <a:solidFill>
                                <a:schemeClr val="tx1"/>
                              </a:solidFill>
                              <a:latin typeface="Cambria Math" panose="02040503050406030204" pitchFamily="18" charset="0"/>
                            </a:rPr>
                            <m:t>𝑺</m:t>
                          </m:r>
                        </m:e>
                        <m:sub>
                          <m:r>
                            <a:rPr lang="en-US" altLang="ko-KR" sz="3600" b="1" i="1">
                              <a:solidFill>
                                <a:schemeClr val="tx1"/>
                              </a:solidFill>
                              <a:latin typeface="Cambria Math" panose="02040503050406030204" pitchFamily="18" charset="0"/>
                            </a:rPr>
                            <m:t>𝒑</m:t>
                          </m:r>
                        </m:sub>
                      </m:sSub>
                      <m:r>
                        <a:rPr lang="en-US" altLang="ko-KR" sz="3600" b="1" i="1">
                          <a:solidFill>
                            <a:schemeClr val="tx1"/>
                          </a:solidFill>
                          <a:latin typeface="Cambria Math" panose="02040503050406030204" pitchFamily="18" charset="0"/>
                        </a:rPr>
                        <m:t>)</m:t>
                      </m:r>
                    </m:oMath>
                  </m:oMathPara>
                </a14:m>
                <a:endParaRPr lang="ko-KR" altLang="en-US" sz="3600" b="1" dirty="0">
                  <a:solidFill>
                    <a:schemeClr val="tx1"/>
                  </a:solidFill>
                </a:endParaRPr>
              </a:p>
            </p:txBody>
          </p:sp>
        </mc:Choice>
        <mc:Fallback xmlns="">
          <p:sp>
            <p:nvSpPr>
              <p:cNvPr id="27" name="사각형: 둥근 모서리 26">
                <a:extLst>
                  <a:ext uri="{FF2B5EF4-FFF2-40B4-BE49-F238E27FC236}">
                    <a16:creationId xmlns:a16="http://schemas.microsoft.com/office/drawing/2014/main" id="{C95D64E7-0BA1-4D9A-9754-E7C7FFEC8E6F}"/>
                  </a:ext>
                </a:extLst>
              </p:cNvPr>
              <p:cNvSpPr>
                <a:spLocks noRot="1" noChangeAspect="1" noMove="1" noResize="1" noEditPoints="1" noAdjustHandles="1" noChangeArrowheads="1" noChangeShapeType="1" noTextEdit="1"/>
              </p:cNvSpPr>
              <p:nvPr/>
            </p:nvSpPr>
            <p:spPr>
              <a:xfrm>
                <a:off x="3081196" y="4238794"/>
                <a:ext cx="5992086" cy="1191492"/>
              </a:xfrm>
              <a:prstGeom prst="roundRect">
                <a:avLst/>
              </a:prstGeom>
              <a:blipFill>
                <a:blip r:embed="rId2"/>
                <a:stretch>
                  <a:fillRect/>
                </a:stretch>
              </a:blipFill>
              <a:ln>
                <a:noFill/>
              </a:ln>
            </p:spPr>
            <p:txBody>
              <a:bodyPr/>
              <a:lstStyle/>
              <a:p>
                <a:r>
                  <a:rPr lang="ko-KR" altLang="en-US">
                    <a:noFill/>
                  </a:rPr>
                  <a:t> </a:t>
                </a:r>
              </a:p>
            </p:txBody>
          </p:sp>
        </mc:Fallback>
      </mc:AlternateContent>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3268844"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성질</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TextBox 9">
            <a:extLst>
              <a:ext uri="{FF2B5EF4-FFF2-40B4-BE49-F238E27FC236}">
                <a16:creationId xmlns:a16="http://schemas.microsoft.com/office/drawing/2014/main" id="{5505A125-B11A-4B65-A4F7-AA26F19F8539}"/>
              </a:ext>
            </a:extLst>
          </p:cNvPr>
          <p:cNvSpPr txBox="1"/>
          <p:nvPr/>
        </p:nvSpPr>
        <p:spPr>
          <a:xfrm>
            <a:off x="293611" y="892909"/>
            <a:ext cx="1643399" cy="307777"/>
          </a:xfrm>
          <a:prstGeom prst="rect">
            <a:avLst/>
          </a:prstGeom>
          <a:noFill/>
        </p:spPr>
        <p:txBody>
          <a:bodyPr wrap="none" rtlCol="0">
            <a:spAutoFit/>
          </a:bodyPr>
          <a:lstStyle/>
          <a:p>
            <a:r>
              <a:rPr lang="en-US" altLang="ko-KR"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rPr>
              <a:t>Markov Property</a:t>
            </a:r>
            <a:endParaRPr lang="ko-KR" altLang="en-US"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mc:AlternateContent xmlns:mc="http://schemas.openxmlformats.org/markup-compatibility/2006" xmlns:a14="http://schemas.microsoft.com/office/drawing/2010/main">
        <mc:Choice Requires="a14">
          <p:sp>
            <p:nvSpPr>
              <p:cNvPr id="3" name="화살표: 오각형 2">
                <a:extLst>
                  <a:ext uri="{FF2B5EF4-FFF2-40B4-BE49-F238E27FC236}">
                    <a16:creationId xmlns:a16="http://schemas.microsoft.com/office/drawing/2014/main" id="{EE08876E-5A91-453A-9156-2E25BEF79B7C}"/>
                  </a:ext>
                </a:extLst>
              </p:cNvPr>
              <p:cNvSpPr/>
              <p:nvPr/>
            </p:nvSpPr>
            <p:spPr>
              <a:xfrm>
                <a:off x="473721" y="1971028"/>
                <a:ext cx="1623290" cy="1094509"/>
              </a:xfrm>
              <a:prstGeom prst="homePlate">
                <a:avLst>
                  <a:gd name="adj" fmla="val 297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latin typeface="Cambria Math" panose="02040503050406030204" pitchFamily="18" charset="0"/>
                            </a:rPr>
                          </m:ctrlPr>
                        </m:sSubPr>
                        <m:e>
                          <m:r>
                            <a:rPr lang="en-US" altLang="ko-KR" sz="2800" b="0" i="1" smtClean="0">
                              <a:latin typeface="Cambria Math" panose="02040503050406030204" pitchFamily="18" charset="0"/>
                            </a:rPr>
                            <m:t>𝑆</m:t>
                          </m:r>
                        </m:e>
                        <m:sub>
                          <m:r>
                            <a:rPr lang="en-US" altLang="ko-KR" sz="2800" b="0" i="1" smtClean="0">
                              <a:latin typeface="Cambria Math" panose="02040503050406030204" pitchFamily="18" charset="0"/>
                            </a:rPr>
                            <m:t>0</m:t>
                          </m:r>
                        </m:sub>
                      </m:sSub>
                    </m:oMath>
                  </m:oMathPara>
                </a14:m>
                <a:endParaRPr lang="ko-KR" altLang="en-US" sz="2800" dirty="0"/>
              </a:p>
            </p:txBody>
          </p:sp>
        </mc:Choice>
        <mc:Fallback xmlns="">
          <p:sp>
            <p:nvSpPr>
              <p:cNvPr id="3" name="화살표: 오각형 2">
                <a:extLst>
                  <a:ext uri="{FF2B5EF4-FFF2-40B4-BE49-F238E27FC236}">
                    <a16:creationId xmlns:a16="http://schemas.microsoft.com/office/drawing/2014/main" id="{EE08876E-5A91-453A-9156-2E25BEF79B7C}"/>
                  </a:ext>
                </a:extLst>
              </p:cNvPr>
              <p:cNvSpPr>
                <a:spLocks noRot="1" noChangeAspect="1" noMove="1" noResize="1" noEditPoints="1" noAdjustHandles="1" noChangeArrowheads="1" noChangeShapeType="1" noTextEdit="1"/>
              </p:cNvSpPr>
              <p:nvPr/>
            </p:nvSpPr>
            <p:spPr>
              <a:xfrm>
                <a:off x="473721" y="1971028"/>
                <a:ext cx="1623290" cy="1094509"/>
              </a:xfrm>
              <a:prstGeom prst="homePlate">
                <a:avLst>
                  <a:gd name="adj" fmla="val 29747"/>
                </a:avLst>
              </a:prstGeom>
              <a:blipFill>
                <a:blip r:embed="rId3"/>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화살표: 갈매기형 수장 5">
                <a:extLst>
                  <a:ext uri="{FF2B5EF4-FFF2-40B4-BE49-F238E27FC236}">
                    <a16:creationId xmlns:a16="http://schemas.microsoft.com/office/drawing/2014/main" id="{24CEBA56-230D-4CE5-BD9C-94CC7D929A20}"/>
                  </a:ext>
                </a:extLst>
              </p:cNvPr>
              <p:cNvSpPr/>
              <p:nvPr/>
            </p:nvSpPr>
            <p:spPr>
              <a:xfrm>
                <a:off x="1947503"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1</m:t>
                          </m:r>
                        </m:sub>
                      </m:sSub>
                    </m:oMath>
                  </m:oMathPara>
                </a14:m>
                <a:endParaRPr lang="ko-KR" altLang="en-US" sz="2800" dirty="0">
                  <a:solidFill>
                    <a:schemeClr val="bg1"/>
                  </a:solidFill>
                </a:endParaRPr>
              </a:p>
            </p:txBody>
          </p:sp>
        </mc:Choice>
        <mc:Fallback xmlns="">
          <p:sp>
            <p:nvSpPr>
              <p:cNvPr id="6" name="화살표: 갈매기형 수장 5">
                <a:extLst>
                  <a:ext uri="{FF2B5EF4-FFF2-40B4-BE49-F238E27FC236}">
                    <a16:creationId xmlns:a16="http://schemas.microsoft.com/office/drawing/2014/main" id="{24CEBA56-230D-4CE5-BD9C-94CC7D929A20}"/>
                  </a:ext>
                </a:extLst>
              </p:cNvPr>
              <p:cNvSpPr>
                <a:spLocks noRot="1" noChangeAspect="1" noMove="1" noResize="1" noEditPoints="1" noAdjustHandles="1" noChangeArrowheads="1" noChangeShapeType="1" noTextEdit="1"/>
              </p:cNvSpPr>
              <p:nvPr/>
            </p:nvSpPr>
            <p:spPr>
              <a:xfrm>
                <a:off x="1947503" y="1966048"/>
                <a:ext cx="1746463" cy="1094509"/>
              </a:xfrm>
              <a:prstGeom prst="chevron">
                <a:avLst>
                  <a:gd name="adj" fmla="val 30380"/>
                </a:avLst>
              </a:prstGeom>
              <a:blipFill>
                <a:blip r:embed="rId4"/>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화살표: 갈매기형 수장 20">
                <a:extLst>
                  <a:ext uri="{FF2B5EF4-FFF2-40B4-BE49-F238E27FC236}">
                    <a16:creationId xmlns:a16="http://schemas.microsoft.com/office/drawing/2014/main" id="{FC5A2D65-6E07-4823-95CC-90F1B6BD18D3}"/>
                  </a:ext>
                </a:extLst>
              </p:cNvPr>
              <p:cNvSpPr/>
              <p:nvPr/>
            </p:nvSpPr>
            <p:spPr>
              <a:xfrm>
                <a:off x="3547704"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2</m:t>
                          </m:r>
                        </m:sub>
                      </m:sSub>
                    </m:oMath>
                  </m:oMathPara>
                </a14:m>
                <a:endParaRPr lang="ko-KR" altLang="en-US" sz="2800" dirty="0">
                  <a:solidFill>
                    <a:schemeClr val="bg1"/>
                  </a:solidFill>
                </a:endParaRPr>
              </a:p>
            </p:txBody>
          </p:sp>
        </mc:Choice>
        <mc:Fallback xmlns="">
          <p:sp>
            <p:nvSpPr>
              <p:cNvPr id="21" name="화살표: 갈매기형 수장 20">
                <a:extLst>
                  <a:ext uri="{FF2B5EF4-FFF2-40B4-BE49-F238E27FC236}">
                    <a16:creationId xmlns:a16="http://schemas.microsoft.com/office/drawing/2014/main" id="{FC5A2D65-6E07-4823-95CC-90F1B6BD18D3}"/>
                  </a:ext>
                </a:extLst>
              </p:cNvPr>
              <p:cNvSpPr>
                <a:spLocks noRot="1" noChangeAspect="1" noMove="1" noResize="1" noEditPoints="1" noAdjustHandles="1" noChangeArrowheads="1" noChangeShapeType="1" noTextEdit="1"/>
              </p:cNvSpPr>
              <p:nvPr/>
            </p:nvSpPr>
            <p:spPr>
              <a:xfrm>
                <a:off x="3547704" y="1966048"/>
                <a:ext cx="1746463" cy="1094509"/>
              </a:xfrm>
              <a:prstGeom prst="chevron">
                <a:avLst>
                  <a:gd name="adj" fmla="val 30380"/>
                </a:avLst>
              </a:prstGeom>
              <a:blipFill>
                <a:blip r:embed="rId5"/>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화살표: 갈매기형 수장 21">
                <a:extLst>
                  <a:ext uri="{FF2B5EF4-FFF2-40B4-BE49-F238E27FC236}">
                    <a16:creationId xmlns:a16="http://schemas.microsoft.com/office/drawing/2014/main" id="{8B79D63F-8366-4F61-96E8-D29A2A774E08}"/>
                  </a:ext>
                </a:extLst>
              </p:cNvPr>
              <p:cNvSpPr/>
              <p:nvPr/>
            </p:nvSpPr>
            <p:spPr>
              <a:xfrm>
                <a:off x="5132319"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3</m:t>
                          </m:r>
                        </m:sub>
                      </m:sSub>
                    </m:oMath>
                  </m:oMathPara>
                </a14:m>
                <a:endParaRPr lang="ko-KR" altLang="en-US" sz="2800" dirty="0">
                  <a:solidFill>
                    <a:schemeClr val="bg1"/>
                  </a:solidFill>
                </a:endParaRPr>
              </a:p>
            </p:txBody>
          </p:sp>
        </mc:Choice>
        <mc:Fallback xmlns="">
          <p:sp>
            <p:nvSpPr>
              <p:cNvPr id="22" name="화살표: 갈매기형 수장 21">
                <a:extLst>
                  <a:ext uri="{FF2B5EF4-FFF2-40B4-BE49-F238E27FC236}">
                    <a16:creationId xmlns:a16="http://schemas.microsoft.com/office/drawing/2014/main" id="{8B79D63F-8366-4F61-96E8-D29A2A774E08}"/>
                  </a:ext>
                </a:extLst>
              </p:cNvPr>
              <p:cNvSpPr>
                <a:spLocks noRot="1" noChangeAspect="1" noMove="1" noResize="1" noEditPoints="1" noAdjustHandles="1" noChangeArrowheads="1" noChangeShapeType="1" noTextEdit="1"/>
              </p:cNvSpPr>
              <p:nvPr/>
            </p:nvSpPr>
            <p:spPr>
              <a:xfrm>
                <a:off x="5132319" y="1966048"/>
                <a:ext cx="1746463" cy="1094509"/>
              </a:xfrm>
              <a:prstGeom prst="chevron">
                <a:avLst>
                  <a:gd name="adj" fmla="val 30380"/>
                </a:avLst>
              </a:prstGeom>
              <a:blipFill>
                <a:blip r:embed="rId6"/>
                <a:stretch>
                  <a:fillRect/>
                </a:stretch>
              </a:blipFill>
              <a:ln>
                <a:noFill/>
              </a:ln>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134A94D-8739-4FF9-9D67-E1E86594942E}"/>
              </a:ext>
            </a:extLst>
          </p:cNvPr>
          <p:cNvSpPr txBox="1"/>
          <p:nvPr/>
        </p:nvSpPr>
        <p:spPr>
          <a:xfrm>
            <a:off x="7322126" y="2118448"/>
            <a:ext cx="907469" cy="584775"/>
          </a:xfrm>
          <a:prstGeom prst="rect">
            <a:avLst/>
          </a:prstGeom>
          <a:noFill/>
        </p:spPr>
        <p:txBody>
          <a:bodyPr wrap="square" rtlCol="0">
            <a:spAutoFit/>
          </a:bodyPr>
          <a:lstStyle/>
          <a:p>
            <a:r>
              <a:rPr lang="en-US" altLang="ko-KR" sz="3200" b="1" dirty="0"/>
              <a:t>…</a:t>
            </a:r>
            <a:endParaRPr lang="ko-KR" altLang="en-US" sz="3200" b="1" dirty="0"/>
          </a:p>
        </p:txBody>
      </p:sp>
      <mc:AlternateContent xmlns:mc="http://schemas.openxmlformats.org/markup-compatibility/2006" xmlns:a14="http://schemas.microsoft.com/office/drawing/2010/main">
        <mc:Choice Requires="a14">
          <p:sp>
            <p:nvSpPr>
              <p:cNvPr id="23" name="화살표: 갈매기형 수장 22">
                <a:extLst>
                  <a:ext uri="{FF2B5EF4-FFF2-40B4-BE49-F238E27FC236}">
                    <a16:creationId xmlns:a16="http://schemas.microsoft.com/office/drawing/2014/main" id="{A9AA8AE8-736C-4BBC-8963-A4C165A2188A}"/>
                  </a:ext>
                </a:extLst>
              </p:cNvPr>
              <p:cNvSpPr/>
              <p:nvPr/>
            </p:nvSpPr>
            <p:spPr>
              <a:xfrm>
                <a:off x="8200051"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𝑝</m:t>
                          </m:r>
                        </m:sub>
                      </m:sSub>
                    </m:oMath>
                  </m:oMathPara>
                </a14:m>
                <a:endParaRPr lang="ko-KR" altLang="en-US" sz="2800" dirty="0">
                  <a:solidFill>
                    <a:schemeClr val="bg1"/>
                  </a:solidFill>
                </a:endParaRPr>
              </a:p>
            </p:txBody>
          </p:sp>
        </mc:Choice>
        <mc:Fallback xmlns="">
          <p:sp>
            <p:nvSpPr>
              <p:cNvPr id="23" name="화살표: 갈매기형 수장 22">
                <a:extLst>
                  <a:ext uri="{FF2B5EF4-FFF2-40B4-BE49-F238E27FC236}">
                    <a16:creationId xmlns:a16="http://schemas.microsoft.com/office/drawing/2014/main" id="{A9AA8AE8-736C-4BBC-8963-A4C165A2188A}"/>
                  </a:ext>
                </a:extLst>
              </p:cNvPr>
              <p:cNvSpPr>
                <a:spLocks noRot="1" noChangeAspect="1" noMove="1" noResize="1" noEditPoints="1" noAdjustHandles="1" noChangeArrowheads="1" noChangeShapeType="1" noTextEdit="1"/>
              </p:cNvSpPr>
              <p:nvPr/>
            </p:nvSpPr>
            <p:spPr>
              <a:xfrm>
                <a:off x="8200051" y="1966048"/>
                <a:ext cx="1746463" cy="1094509"/>
              </a:xfrm>
              <a:prstGeom prst="chevron">
                <a:avLst>
                  <a:gd name="adj" fmla="val 30380"/>
                </a:avLst>
              </a:prstGeom>
              <a:blipFill>
                <a:blip r:embed="rId7"/>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화살표: 갈매기형 수장 23">
                <a:extLst>
                  <a:ext uri="{FF2B5EF4-FFF2-40B4-BE49-F238E27FC236}">
                    <a16:creationId xmlns:a16="http://schemas.microsoft.com/office/drawing/2014/main" id="{68C1F1FB-BFAC-4546-B712-D93FF7F06CEE}"/>
                  </a:ext>
                </a:extLst>
              </p:cNvPr>
              <p:cNvSpPr/>
              <p:nvPr/>
            </p:nvSpPr>
            <p:spPr>
              <a:xfrm>
                <a:off x="9779972"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𝑝</m:t>
                          </m:r>
                          <m:r>
                            <a:rPr lang="en-US" altLang="ko-KR" sz="2800" b="0" i="1" smtClean="0">
                              <a:solidFill>
                                <a:schemeClr val="bg1"/>
                              </a:solidFill>
                              <a:latin typeface="Cambria Math" panose="02040503050406030204" pitchFamily="18" charset="0"/>
                            </a:rPr>
                            <m:t>+1</m:t>
                          </m:r>
                        </m:sub>
                      </m:sSub>
                    </m:oMath>
                  </m:oMathPara>
                </a14:m>
                <a:endParaRPr lang="ko-KR" altLang="en-US" sz="2800" dirty="0">
                  <a:solidFill>
                    <a:schemeClr val="bg1"/>
                  </a:solidFill>
                </a:endParaRPr>
              </a:p>
            </p:txBody>
          </p:sp>
        </mc:Choice>
        <mc:Fallback xmlns="">
          <p:sp>
            <p:nvSpPr>
              <p:cNvPr id="24" name="화살표: 갈매기형 수장 23">
                <a:extLst>
                  <a:ext uri="{FF2B5EF4-FFF2-40B4-BE49-F238E27FC236}">
                    <a16:creationId xmlns:a16="http://schemas.microsoft.com/office/drawing/2014/main" id="{68C1F1FB-BFAC-4546-B712-D93FF7F06CEE}"/>
                  </a:ext>
                </a:extLst>
              </p:cNvPr>
              <p:cNvSpPr>
                <a:spLocks noRot="1" noChangeAspect="1" noMove="1" noResize="1" noEditPoints="1" noAdjustHandles="1" noChangeArrowheads="1" noChangeShapeType="1" noTextEdit="1"/>
              </p:cNvSpPr>
              <p:nvPr/>
            </p:nvSpPr>
            <p:spPr>
              <a:xfrm>
                <a:off x="9779972" y="1966048"/>
                <a:ext cx="1746463" cy="1094509"/>
              </a:xfrm>
              <a:prstGeom prst="chevron">
                <a:avLst>
                  <a:gd name="adj" fmla="val 30380"/>
                </a:avLst>
              </a:prstGeom>
              <a:blipFill>
                <a:blip r:embed="rId8"/>
                <a:stretch>
                  <a:fillRect/>
                </a:stretch>
              </a:blipFill>
              <a:ln>
                <a:noFill/>
              </a:ln>
            </p:spPr>
            <p:txBody>
              <a:bodyPr/>
              <a:lstStyle/>
              <a:p>
                <a:r>
                  <a:rPr lang="ko-KR" altLang="en-US">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4" name="잉크 3">
                <a:extLst>
                  <a:ext uri="{FF2B5EF4-FFF2-40B4-BE49-F238E27FC236}">
                    <a16:creationId xmlns:a16="http://schemas.microsoft.com/office/drawing/2014/main" id="{AF5A9902-D9AA-4241-BAFC-F48CC3587002}"/>
                  </a:ext>
                </a:extLst>
              </p14:cNvPr>
              <p14:cNvContentPartPr/>
              <p14:nvPr/>
            </p14:nvContentPartPr>
            <p14:xfrm>
              <a:off x="11325753" y="1783593"/>
              <a:ext cx="132840" cy="63360"/>
            </p14:xfrm>
          </p:contentPart>
        </mc:Choice>
        <mc:Fallback xmlns="">
          <p:pic>
            <p:nvPicPr>
              <p:cNvPr id="4" name="잉크 3">
                <a:extLst>
                  <a:ext uri="{FF2B5EF4-FFF2-40B4-BE49-F238E27FC236}">
                    <a16:creationId xmlns:a16="http://schemas.microsoft.com/office/drawing/2014/main" id="{AF5A9902-D9AA-4241-BAFC-F48CC3587002}"/>
                  </a:ext>
                </a:extLst>
              </p:cNvPr>
              <p:cNvPicPr/>
              <p:nvPr/>
            </p:nvPicPr>
            <p:blipFill>
              <a:blip r:embed="rId10"/>
              <a:stretch>
                <a:fillRect/>
              </a:stretch>
            </p:blipFill>
            <p:spPr>
              <a:xfrm>
                <a:off x="11307753" y="1747953"/>
                <a:ext cx="1684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잉크 7">
                <a:extLst>
                  <a:ext uri="{FF2B5EF4-FFF2-40B4-BE49-F238E27FC236}">
                    <a16:creationId xmlns:a16="http://schemas.microsoft.com/office/drawing/2014/main" id="{8236DF94-B8F3-44BF-A66F-462234826864}"/>
                  </a:ext>
                </a:extLst>
              </p14:cNvPr>
              <p14:cNvContentPartPr/>
              <p14:nvPr/>
            </p14:nvContentPartPr>
            <p14:xfrm>
              <a:off x="11136393" y="1610073"/>
              <a:ext cx="118080" cy="155520"/>
            </p14:xfrm>
          </p:contentPart>
        </mc:Choice>
        <mc:Fallback xmlns="">
          <p:pic>
            <p:nvPicPr>
              <p:cNvPr id="8" name="잉크 7">
                <a:extLst>
                  <a:ext uri="{FF2B5EF4-FFF2-40B4-BE49-F238E27FC236}">
                    <a16:creationId xmlns:a16="http://schemas.microsoft.com/office/drawing/2014/main" id="{8236DF94-B8F3-44BF-A66F-462234826864}"/>
                  </a:ext>
                </a:extLst>
              </p:cNvPr>
              <p:cNvPicPr/>
              <p:nvPr/>
            </p:nvPicPr>
            <p:blipFill>
              <a:blip r:embed="rId12"/>
              <a:stretch>
                <a:fillRect/>
              </a:stretch>
            </p:blipFill>
            <p:spPr>
              <a:xfrm>
                <a:off x="11118753" y="1574433"/>
                <a:ext cx="153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잉크 8">
                <a:extLst>
                  <a:ext uri="{FF2B5EF4-FFF2-40B4-BE49-F238E27FC236}">
                    <a16:creationId xmlns:a16="http://schemas.microsoft.com/office/drawing/2014/main" id="{B51B9C5C-05C9-4C40-A9F4-B6C13C2797E0}"/>
                  </a:ext>
                </a:extLst>
              </p14:cNvPr>
              <p14:cNvContentPartPr/>
              <p14:nvPr/>
            </p14:nvContentPartPr>
            <p14:xfrm>
              <a:off x="10952073" y="1561473"/>
              <a:ext cx="17280" cy="150840"/>
            </p14:xfrm>
          </p:contentPart>
        </mc:Choice>
        <mc:Fallback xmlns="">
          <p:pic>
            <p:nvPicPr>
              <p:cNvPr id="9" name="잉크 8">
                <a:extLst>
                  <a:ext uri="{FF2B5EF4-FFF2-40B4-BE49-F238E27FC236}">
                    <a16:creationId xmlns:a16="http://schemas.microsoft.com/office/drawing/2014/main" id="{B51B9C5C-05C9-4C40-A9F4-B6C13C2797E0}"/>
                  </a:ext>
                </a:extLst>
              </p:cNvPr>
              <p:cNvPicPr/>
              <p:nvPr/>
            </p:nvPicPr>
            <p:blipFill>
              <a:blip r:embed="rId14"/>
              <a:stretch>
                <a:fillRect/>
              </a:stretch>
            </p:blipFill>
            <p:spPr>
              <a:xfrm>
                <a:off x="10934073" y="1525833"/>
                <a:ext cx="52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잉크 10">
                <a:extLst>
                  <a:ext uri="{FF2B5EF4-FFF2-40B4-BE49-F238E27FC236}">
                    <a16:creationId xmlns:a16="http://schemas.microsoft.com/office/drawing/2014/main" id="{0A408F9C-84C5-4A5D-A960-7E5BA5E34376}"/>
                  </a:ext>
                </a:extLst>
              </p14:cNvPr>
              <p14:cNvContentPartPr/>
              <p14:nvPr/>
            </p14:nvContentPartPr>
            <p14:xfrm>
              <a:off x="10247193" y="1657593"/>
              <a:ext cx="23040" cy="149040"/>
            </p14:xfrm>
          </p:contentPart>
        </mc:Choice>
        <mc:Fallback xmlns="">
          <p:pic>
            <p:nvPicPr>
              <p:cNvPr id="11" name="잉크 10">
                <a:extLst>
                  <a:ext uri="{FF2B5EF4-FFF2-40B4-BE49-F238E27FC236}">
                    <a16:creationId xmlns:a16="http://schemas.microsoft.com/office/drawing/2014/main" id="{0A408F9C-84C5-4A5D-A960-7E5BA5E34376}"/>
                  </a:ext>
                </a:extLst>
              </p:cNvPr>
              <p:cNvPicPr/>
              <p:nvPr/>
            </p:nvPicPr>
            <p:blipFill>
              <a:blip r:embed="rId16"/>
              <a:stretch>
                <a:fillRect/>
              </a:stretch>
            </p:blipFill>
            <p:spPr>
              <a:xfrm>
                <a:off x="10229553" y="1621593"/>
                <a:ext cx="586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잉크 11">
                <a:extLst>
                  <a:ext uri="{FF2B5EF4-FFF2-40B4-BE49-F238E27FC236}">
                    <a16:creationId xmlns:a16="http://schemas.microsoft.com/office/drawing/2014/main" id="{84BC8D4B-13CD-4DBA-BF59-67EA44D442BA}"/>
                  </a:ext>
                </a:extLst>
              </p14:cNvPr>
              <p14:cNvContentPartPr/>
              <p14:nvPr/>
            </p14:nvContentPartPr>
            <p14:xfrm>
              <a:off x="9978273" y="1684233"/>
              <a:ext cx="112320" cy="151200"/>
            </p14:xfrm>
          </p:contentPart>
        </mc:Choice>
        <mc:Fallback xmlns="">
          <p:pic>
            <p:nvPicPr>
              <p:cNvPr id="12" name="잉크 11">
                <a:extLst>
                  <a:ext uri="{FF2B5EF4-FFF2-40B4-BE49-F238E27FC236}">
                    <a16:creationId xmlns:a16="http://schemas.microsoft.com/office/drawing/2014/main" id="{84BC8D4B-13CD-4DBA-BF59-67EA44D442BA}"/>
                  </a:ext>
                </a:extLst>
              </p:cNvPr>
              <p:cNvPicPr/>
              <p:nvPr/>
            </p:nvPicPr>
            <p:blipFill>
              <a:blip r:embed="rId18"/>
              <a:stretch>
                <a:fillRect/>
              </a:stretch>
            </p:blipFill>
            <p:spPr>
              <a:xfrm>
                <a:off x="9960633" y="1648233"/>
                <a:ext cx="147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잉크 12">
                <a:extLst>
                  <a:ext uri="{FF2B5EF4-FFF2-40B4-BE49-F238E27FC236}">
                    <a16:creationId xmlns:a16="http://schemas.microsoft.com/office/drawing/2014/main" id="{4D61B523-5F31-473E-A953-9D0F758328A8}"/>
                  </a:ext>
                </a:extLst>
              </p14:cNvPr>
              <p14:cNvContentPartPr/>
              <p14:nvPr/>
            </p14:nvContentPartPr>
            <p14:xfrm>
              <a:off x="9728073" y="1726353"/>
              <a:ext cx="179280" cy="102600"/>
            </p14:xfrm>
          </p:contentPart>
        </mc:Choice>
        <mc:Fallback xmlns="">
          <p:pic>
            <p:nvPicPr>
              <p:cNvPr id="13" name="잉크 12">
                <a:extLst>
                  <a:ext uri="{FF2B5EF4-FFF2-40B4-BE49-F238E27FC236}">
                    <a16:creationId xmlns:a16="http://schemas.microsoft.com/office/drawing/2014/main" id="{4D61B523-5F31-473E-A953-9D0F758328A8}"/>
                  </a:ext>
                </a:extLst>
              </p:cNvPr>
              <p:cNvPicPr/>
              <p:nvPr/>
            </p:nvPicPr>
            <p:blipFill>
              <a:blip r:embed="rId20"/>
              <a:stretch>
                <a:fillRect/>
              </a:stretch>
            </p:blipFill>
            <p:spPr>
              <a:xfrm>
                <a:off x="9710073" y="1690353"/>
                <a:ext cx="214920" cy="174240"/>
              </a:xfrm>
              <a:prstGeom prst="rect">
                <a:avLst/>
              </a:prstGeom>
            </p:spPr>
          </p:pic>
        </mc:Fallback>
      </mc:AlternateContent>
      <p:sp>
        <p:nvSpPr>
          <p:cNvPr id="25" name="오른쪽 중괄호 24">
            <a:extLst>
              <a:ext uri="{FF2B5EF4-FFF2-40B4-BE49-F238E27FC236}">
                <a16:creationId xmlns:a16="http://schemas.microsoft.com/office/drawing/2014/main" id="{E6D46576-5558-4547-AB3B-C7DAB8941C2C}"/>
              </a:ext>
            </a:extLst>
          </p:cNvPr>
          <p:cNvSpPr/>
          <p:nvPr/>
        </p:nvSpPr>
        <p:spPr>
          <a:xfrm rot="5400000">
            <a:off x="10384905" y="2911077"/>
            <a:ext cx="451698" cy="1569221"/>
          </a:xfrm>
          <a:prstGeom prst="rightBrace">
            <a:avLst>
              <a:gd name="adj1" fmla="val 10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DE06F49C-4E84-45C8-9264-5BEA839361E2}"/>
              </a:ext>
            </a:extLst>
          </p:cNvPr>
          <p:cNvSpPr txBox="1"/>
          <p:nvPr/>
        </p:nvSpPr>
        <p:spPr>
          <a:xfrm>
            <a:off x="8968992" y="4071003"/>
            <a:ext cx="3283523" cy="461665"/>
          </a:xfrm>
          <a:prstGeom prst="rect">
            <a:avLst/>
          </a:prstGeom>
          <a:noFill/>
        </p:spPr>
        <p:txBody>
          <a:bodyPr wrap="square" rtlCol="0">
            <a:spAutoFit/>
          </a:bodyPr>
          <a:lstStyle/>
          <a:p>
            <a:pPr algn="ctr"/>
            <a:r>
              <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rPr>
              <a:t>다음 상태</a:t>
            </a:r>
          </a:p>
        </p:txBody>
      </p:sp>
    </p:spTree>
    <p:extLst>
      <p:ext uri="{BB962C8B-B14F-4D97-AF65-F5344CB8AC3E}">
        <p14:creationId xmlns:p14="http://schemas.microsoft.com/office/powerpoint/2010/main" val="200599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3268844" cy="707886"/>
          </a:xfrm>
          <a:prstGeom prst="rect">
            <a:avLst/>
          </a:prstGeom>
          <a:noFill/>
        </p:spPr>
        <p:txBody>
          <a:bodyPr wrap="none" rtlCol="0">
            <a:spAutoFit/>
          </a:bodyPr>
          <a:lstStyle/>
          <a:p>
            <a:r>
              <a:rPr lang="ko-KR" altLang="en-US" sz="4000" b="1" dirty="0" err="1">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마르코프</a:t>
            </a:r>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 성질</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TextBox 9">
            <a:extLst>
              <a:ext uri="{FF2B5EF4-FFF2-40B4-BE49-F238E27FC236}">
                <a16:creationId xmlns:a16="http://schemas.microsoft.com/office/drawing/2014/main" id="{5505A125-B11A-4B65-A4F7-AA26F19F8539}"/>
              </a:ext>
            </a:extLst>
          </p:cNvPr>
          <p:cNvSpPr txBox="1"/>
          <p:nvPr/>
        </p:nvSpPr>
        <p:spPr>
          <a:xfrm>
            <a:off x="293611" y="892909"/>
            <a:ext cx="1643399" cy="307777"/>
          </a:xfrm>
          <a:prstGeom prst="rect">
            <a:avLst/>
          </a:prstGeom>
          <a:noFill/>
        </p:spPr>
        <p:txBody>
          <a:bodyPr wrap="none" rtlCol="0">
            <a:spAutoFit/>
          </a:bodyPr>
          <a:lstStyle/>
          <a:p>
            <a:r>
              <a:rPr lang="en-US" altLang="ko-KR"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rPr>
              <a:t>Markov Property</a:t>
            </a:r>
            <a:endParaRPr lang="ko-KR" altLang="en-US" sz="1400" dirty="0">
              <a:solidFill>
                <a:schemeClr val="bg1">
                  <a:lumMod val="50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mc:AlternateContent xmlns:mc="http://schemas.openxmlformats.org/markup-compatibility/2006" xmlns:a14="http://schemas.microsoft.com/office/drawing/2010/main">
        <mc:Choice Requires="a14">
          <p:sp>
            <p:nvSpPr>
              <p:cNvPr id="3" name="화살표: 오각형 2">
                <a:extLst>
                  <a:ext uri="{FF2B5EF4-FFF2-40B4-BE49-F238E27FC236}">
                    <a16:creationId xmlns:a16="http://schemas.microsoft.com/office/drawing/2014/main" id="{EE08876E-5A91-453A-9156-2E25BEF79B7C}"/>
                  </a:ext>
                </a:extLst>
              </p:cNvPr>
              <p:cNvSpPr/>
              <p:nvPr/>
            </p:nvSpPr>
            <p:spPr>
              <a:xfrm>
                <a:off x="473721" y="1971028"/>
                <a:ext cx="1623290" cy="1094509"/>
              </a:xfrm>
              <a:prstGeom prst="homePlate">
                <a:avLst>
                  <a:gd name="adj" fmla="val 297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latin typeface="Cambria Math" panose="02040503050406030204" pitchFamily="18" charset="0"/>
                            </a:rPr>
                          </m:ctrlPr>
                        </m:sSubPr>
                        <m:e>
                          <m:r>
                            <a:rPr lang="en-US" altLang="ko-KR" sz="2800" b="0" i="1" smtClean="0">
                              <a:latin typeface="Cambria Math" panose="02040503050406030204" pitchFamily="18" charset="0"/>
                            </a:rPr>
                            <m:t>𝑆</m:t>
                          </m:r>
                        </m:e>
                        <m:sub>
                          <m:r>
                            <a:rPr lang="en-US" altLang="ko-KR" sz="2800" b="0" i="1" smtClean="0">
                              <a:latin typeface="Cambria Math" panose="02040503050406030204" pitchFamily="18" charset="0"/>
                            </a:rPr>
                            <m:t>0</m:t>
                          </m:r>
                        </m:sub>
                      </m:sSub>
                    </m:oMath>
                  </m:oMathPara>
                </a14:m>
                <a:endParaRPr lang="ko-KR" altLang="en-US" sz="2800" dirty="0"/>
              </a:p>
            </p:txBody>
          </p:sp>
        </mc:Choice>
        <mc:Fallback xmlns="">
          <p:sp>
            <p:nvSpPr>
              <p:cNvPr id="3" name="화살표: 오각형 2">
                <a:extLst>
                  <a:ext uri="{FF2B5EF4-FFF2-40B4-BE49-F238E27FC236}">
                    <a16:creationId xmlns:a16="http://schemas.microsoft.com/office/drawing/2014/main" id="{EE08876E-5A91-453A-9156-2E25BEF79B7C}"/>
                  </a:ext>
                </a:extLst>
              </p:cNvPr>
              <p:cNvSpPr>
                <a:spLocks noRot="1" noChangeAspect="1" noMove="1" noResize="1" noEditPoints="1" noAdjustHandles="1" noChangeArrowheads="1" noChangeShapeType="1" noTextEdit="1"/>
              </p:cNvSpPr>
              <p:nvPr/>
            </p:nvSpPr>
            <p:spPr>
              <a:xfrm>
                <a:off x="473721" y="1971028"/>
                <a:ext cx="1623290" cy="1094509"/>
              </a:xfrm>
              <a:prstGeom prst="homePlate">
                <a:avLst>
                  <a:gd name="adj" fmla="val 29747"/>
                </a:avLst>
              </a:prstGeom>
              <a:blipFill>
                <a:blip r:embed="rId2"/>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화살표: 갈매기형 수장 5">
                <a:extLst>
                  <a:ext uri="{FF2B5EF4-FFF2-40B4-BE49-F238E27FC236}">
                    <a16:creationId xmlns:a16="http://schemas.microsoft.com/office/drawing/2014/main" id="{24CEBA56-230D-4CE5-BD9C-94CC7D929A20}"/>
                  </a:ext>
                </a:extLst>
              </p:cNvPr>
              <p:cNvSpPr/>
              <p:nvPr/>
            </p:nvSpPr>
            <p:spPr>
              <a:xfrm>
                <a:off x="1947503"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1</m:t>
                          </m:r>
                        </m:sub>
                      </m:sSub>
                    </m:oMath>
                  </m:oMathPara>
                </a14:m>
                <a:endParaRPr lang="ko-KR" altLang="en-US" sz="2800" dirty="0">
                  <a:solidFill>
                    <a:schemeClr val="bg1"/>
                  </a:solidFill>
                </a:endParaRPr>
              </a:p>
            </p:txBody>
          </p:sp>
        </mc:Choice>
        <mc:Fallback xmlns="">
          <p:sp>
            <p:nvSpPr>
              <p:cNvPr id="6" name="화살표: 갈매기형 수장 5">
                <a:extLst>
                  <a:ext uri="{FF2B5EF4-FFF2-40B4-BE49-F238E27FC236}">
                    <a16:creationId xmlns:a16="http://schemas.microsoft.com/office/drawing/2014/main" id="{24CEBA56-230D-4CE5-BD9C-94CC7D929A20}"/>
                  </a:ext>
                </a:extLst>
              </p:cNvPr>
              <p:cNvSpPr>
                <a:spLocks noRot="1" noChangeAspect="1" noMove="1" noResize="1" noEditPoints="1" noAdjustHandles="1" noChangeArrowheads="1" noChangeShapeType="1" noTextEdit="1"/>
              </p:cNvSpPr>
              <p:nvPr/>
            </p:nvSpPr>
            <p:spPr>
              <a:xfrm>
                <a:off x="1947503" y="1966048"/>
                <a:ext cx="1746463" cy="1094509"/>
              </a:xfrm>
              <a:prstGeom prst="chevron">
                <a:avLst>
                  <a:gd name="adj" fmla="val 30380"/>
                </a:avLst>
              </a:prstGeom>
              <a:blipFill>
                <a:blip r:embed="rId3"/>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화살표: 갈매기형 수장 20">
                <a:extLst>
                  <a:ext uri="{FF2B5EF4-FFF2-40B4-BE49-F238E27FC236}">
                    <a16:creationId xmlns:a16="http://schemas.microsoft.com/office/drawing/2014/main" id="{FC5A2D65-6E07-4823-95CC-90F1B6BD18D3}"/>
                  </a:ext>
                </a:extLst>
              </p:cNvPr>
              <p:cNvSpPr/>
              <p:nvPr/>
            </p:nvSpPr>
            <p:spPr>
              <a:xfrm>
                <a:off x="3547704"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2</m:t>
                          </m:r>
                        </m:sub>
                      </m:sSub>
                    </m:oMath>
                  </m:oMathPara>
                </a14:m>
                <a:endParaRPr lang="ko-KR" altLang="en-US" sz="2800" dirty="0">
                  <a:solidFill>
                    <a:schemeClr val="bg1"/>
                  </a:solidFill>
                </a:endParaRPr>
              </a:p>
            </p:txBody>
          </p:sp>
        </mc:Choice>
        <mc:Fallback xmlns="">
          <p:sp>
            <p:nvSpPr>
              <p:cNvPr id="21" name="화살표: 갈매기형 수장 20">
                <a:extLst>
                  <a:ext uri="{FF2B5EF4-FFF2-40B4-BE49-F238E27FC236}">
                    <a16:creationId xmlns:a16="http://schemas.microsoft.com/office/drawing/2014/main" id="{FC5A2D65-6E07-4823-95CC-90F1B6BD18D3}"/>
                  </a:ext>
                </a:extLst>
              </p:cNvPr>
              <p:cNvSpPr>
                <a:spLocks noRot="1" noChangeAspect="1" noMove="1" noResize="1" noEditPoints="1" noAdjustHandles="1" noChangeArrowheads="1" noChangeShapeType="1" noTextEdit="1"/>
              </p:cNvSpPr>
              <p:nvPr/>
            </p:nvSpPr>
            <p:spPr>
              <a:xfrm>
                <a:off x="3547704" y="1966048"/>
                <a:ext cx="1746463" cy="1094509"/>
              </a:xfrm>
              <a:prstGeom prst="chevron">
                <a:avLst>
                  <a:gd name="adj" fmla="val 30380"/>
                </a:avLst>
              </a:prstGeom>
              <a:blipFill>
                <a:blip r:embed="rId4"/>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화살표: 갈매기형 수장 21">
                <a:extLst>
                  <a:ext uri="{FF2B5EF4-FFF2-40B4-BE49-F238E27FC236}">
                    <a16:creationId xmlns:a16="http://schemas.microsoft.com/office/drawing/2014/main" id="{8B79D63F-8366-4F61-96E8-D29A2A774E08}"/>
                  </a:ext>
                </a:extLst>
              </p:cNvPr>
              <p:cNvSpPr/>
              <p:nvPr/>
            </p:nvSpPr>
            <p:spPr>
              <a:xfrm>
                <a:off x="5132319"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3</m:t>
                          </m:r>
                        </m:sub>
                      </m:sSub>
                    </m:oMath>
                  </m:oMathPara>
                </a14:m>
                <a:endParaRPr lang="ko-KR" altLang="en-US" sz="2800" dirty="0">
                  <a:solidFill>
                    <a:schemeClr val="bg1"/>
                  </a:solidFill>
                </a:endParaRPr>
              </a:p>
            </p:txBody>
          </p:sp>
        </mc:Choice>
        <mc:Fallback xmlns="">
          <p:sp>
            <p:nvSpPr>
              <p:cNvPr id="22" name="화살표: 갈매기형 수장 21">
                <a:extLst>
                  <a:ext uri="{FF2B5EF4-FFF2-40B4-BE49-F238E27FC236}">
                    <a16:creationId xmlns:a16="http://schemas.microsoft.com/office/drawing/2014/main" id="{8B79D63F-8366-4F61-96E8-D29A2A774E08}"/>
                  </a:ext>
                </a:extLst>
              </p:cNvPr>
              <p:cNvSpPr>
                <a:spLocks noRot="1" noChangeAspect="1" noMove="1" noResize="1" noEditPoints="1" noAdjustHandles="1" noChangeArrowheads="1" noChangeShapeType="1" noTextEdit="1"/>
              </p:cNvSpPr>
              <p:nvPr/>
            </p:nvSpPr>
            <p:spPr>
              <a:xfrm>
                <a:off x="5132319" y="1966048"/>
                <a:ext cx="1746463" cy="1094509"/>
              </a:xfrm>
              <a:prstGeom prst="chevron">
                <a:avLst>
                  <a:gd name="adj" fmla="val 30380"/>
                </a:avLst>
              </a:prstGeom>
              <a:blipFill>
                <a:blip r:embed="rId5"/>
                <a:stretch>
                  <a:fillRect/>
                </a:stretch>
              </a:blipFill>
              <a:ln>
                <a:noFill/>
              </a:ln>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134A94D-8739-4FF9-9D67-E1E86594942E}"/>
              </a:ext>
            </a:extLst>
          </p:cNvPr>
          <p:cNvSpPr txBox="1"/>
          <p:nvPr/>
        </p:nvSpPr>
        <p:spPr>
          <a:xfrm>
            <a:off x="7322126" y="2118448"/>
            <a:ext cx="907469" cy="584775"/>
          </a:xfrm>
          <a:prstGeom prst="rect">
            <a:avLst/>
          </a:prstGeom>
          <a:noFill/>
        </p:spPr>
        <p:txBody>
          <a:bodyPr wrap="square" rtlCol="0">
            <a:spAutoFit/>
          </a:bodyPr>
          <a:lstStyle/>
          <a:p>
            <a:r>
              <a:rPr lang="en-US" altLang="ko-KR" sz="3200" b="1" dirty="0"/>
              <a:t>…</a:t>
            </a:r>
            <a:endParaRPr lang="ko-KR" altLang="en-US" sz="3200" b="1" dirty="0"/>
          </a:p>
        </p:txBody>
      </p:sp>
      <mc:AlternateContent xmlns:mc="http://schemas.openxmlformats.org/markup-compatibility/2006" xmlns:a14="http://schemas.microsoft.com/office/drawing/2010/main">
        <mc:Choice Requires="a14">
          <p:sp>
            <p:nvSpPr>
              <p:cNvPr id="23" name="화살표: 갈매기형 수장 22">
                <a:extLst>
                  <a:ext uri="{FF2B5EF4-FFF2-40B4-BE49-F238E27FC236}">
                    <a16:creationId xmlns:a16="http://schemas.microsoft.com/office/drawing/2014/main" id="{A9AA8AE8-736C-4BBC-8963-A4C165A2188A}"/>
                  </a:ext>
                </a:extLst>
              </p:cNvPr>
              <p:cNvSpPr/>
              <p:nvPr/>
            </p:nvSpPr>
            <p:spPr>
              <a:xfrm>
                <a:off x="8200051"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𝑝</m:t>
                          </m:r>
                        </m:sub>
                      </m:sSub>
                    </m:oMath>
                  </m:oMathPara>
                </a14:m>
                <a:endParaRPr lang="ko-KR" altLang="en-US" sz="2800" dirty="0">
                  <a:solidFill>
                    <a:schemeClr val="bg1"/>
                  </a:solidFill>
                </a:endParaRPr>
              </a:p>
            </p:txBody>
          </p:sp>
        </mc:Choice>
        <mc:Fallback xmlns="">
          <p:sp>
            <p:nvSpPr>
              <p:cNvPr id="23" name="화살표: 갈매기형 수장 22">
                <a:extLst>
                  <a:ext uri="{FF2B5EF4-FFF2-40B4-BE49-F238E27FC236}">
                    <a16:creationId xmlns:a16="http://schemas.microsoft.com/office/drawing/2014/main" id="{A9AA8AE8-736C-4BBC-8963-A4C165A2188A}"/>
                  </a:ext>
                </a:extLst>
              </p:cNvPr>
              <p:cNvSpPr>
                <a:spLocks noRot="1" noChangeAspect="1" noMove="1" noResize="1" noEditPoints="1" noAdjustHandles="1" noChangeArrowheads="1" noChangeShapeType="1" noTextEdit="1"/>
              </p:cNvSpPr>
              <p:nvPr/>
            </p:nvSpPr>
            <p:spPr>
              <a:xfrm>
                <a:off x="8200051" y="1966048"/>
                <a:ext cx="1746463" cy="1094509"/>
              </a:xfrm>
              <a:prstGeom prst="chevron">
                <a:avLst>
                  <a:gd name="adj" fmla="val 30380"/>
                </a:avLst>
              </a:prstGeom>
              <a:blipFill>
                <a:blip r:embed="rId6"/>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화살표: 갈매기형 수장 23">
                <a:extLst>
                  <a:ext uri="{FF2B5EF4-FFF2-40B4-BE49-F238E27FC236}">
                    <a16:creationId xmlns:a16="http://schemas.microsoft.com/office/drawing/2014/main" id="{68C1F1FB-BFAC-4546-B712-D93FF7F06CEE}"/>
                  </a:ext>
                </a:extLst>
              </p:cNvPr>
              <p:cNvSpPr/>
              <p:nvPr/>
            </p:nvSpPr>
            <p:spPr>
              <a:xfrm>
                <a:off x="9779972" y="1966048"/>
                <a:ext cx="1746463" cy="1094509"/>
              </a:xfrm>
              <a:prstGeom prst="chevron">
                <a:avLst>
                  <a:gd name="adj" fmla="val 303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2800" i="1" smtClean="0">
                              <a:solidFill>
                                <a:schemeClr val="bg1"/>
                              </a:solidFill>
                              <a:latin typeface="Cambria Math" panose="02040503050406030204" pitchFamily="18" charset="0"/>
                            </a:rPr>
                          </m:ctrlPr>
                        </m:sSubPr>
                        <m:e>
                          <m:r>
                            <a:rPr lang="en-US" altLang="ko-KR" sz="2800" b="0" i="1" smtClean="0">
                              <a:solidFill>
                                <a:schemeClr val="bg1"/>
                              </a:solidFill>
                              <a:latin typeface="Cambria Math" panose="02040503050406030204" pitchFamily="18" charset="0"/>
                            </a:rPr>
                            <m:t>𝑆</m:t>
                          </m:r>
                        </m:e>
                        <m:sub>
                          <m:r>
                            <a:rPr lang="en-US" altLang="ko-KR" sz="2800" b="0" i="1" smtClean="0">
                              <a:solidFill>
                                <a:schemeClr val="bg1"/>
                              </a:solidFill>
                              <a:latin typeface="Cambria Math" panose="02040503050406030204" pitchFamily="18" charset="0"/>
                            </a:rPr>
                            <m:t>𝑝</m:t>
                          </m:r>
                          <m:r>
                            <a:rPr lang="en-US" altLang="ko-KR" sz="2800" b="0" i="1" smtClean="0">
                              <a:solidFill>
                                <a:schemeClr val="bg1"/>
                              </a:solidFill>
                              <a:latin typeface="Cambria Math" panose="02040503050406030204" pitchFamily="18" charset="0"/>
                            </a:rPr>
                            <m:t>+1</m:t>
                          </m:r>
                        </m:sub>
                      </m:sSub>
                    </m:oMath>
                  </m:oMathPara>
                </a14:m>
                <a:endParaRPr lang="ko-KR" altLang="en-US" sz="2800" dirty="0">
                  <a:solidFill>
                    <a:schemeClr val="bg1"/>
                  </a:solidFill>
                </a:endParaRPr>
              </a:p>
            </p:txBody>
          </p:sp>
        </mc:Choice>
        <mc:Fallback xmlns="">
          <p:sp>
            <p:nvSpPr>
              <p:cNvPr id="24" name="화살표: 갈매기형 수장 23">
                <a:extLst>
                  <a:ext uri="{FF2B5EF4-FFF2-40B4-BE49-F238E27FC236}">
                    <a16:creationId xmlns:a16="http://schemas.microsoft.com/office/drawing/2014/main" id="{68C1F1FB-BFAC-4546-B712-D93FF7F06CEE}"/>
                  </a:ext>
                </a:extLst>
              </p:cNvPr>
              <p:cNvSpPr>
                <a:spLocks noRot="1" noChangeAspect="1" noMove="1" noResize="1" noEditPoints="1" noAdjustHandles="1" noChangeArrowheads="1" noChangeShapeType="1" noTextEdit="1"/>
              </p:cNvSpPr>
              <p:nvPr/>
            </p:nvSpPr>
            <p:spPr>
              <a:xfrm>
                <a:off x="9779972" y="1966048"/>
                <a:ext cx="1746463" cy="1094509"/>
              </a:xfrm>
              <a:prstGeom prst="chevron">
                <a:avLst>
                  <a:gd name="adj" fmla="val 30380"/>
                </a:avLst>
              </a:prstGeom>
              <a:blipFill>
                <a:blip r:embed="rId7"/>
                <a:stretch>
                  <a:fillRect/>
                </a:stretch>
              </a:blipFill>
              <a:ln>
                <a:noFill/>
              </a:ln>
            </p:spPr>
            <p:txBody>
              <a:bodyPr/>
              <a:lstStyle/>
              <a:p>
                <a:r>
                  <a:rPr lang="ko-KR" altLang="en-US">
                    <a:noFill/>
                  </a:rPr>
                  <a:t> </a:t>
                </a:r>
              </a:p>
            </p:txBody>
          </p:sp>
        </mc:Fallback>
      </mc:AlternateContent>
      <p:sp>
        <p:nvSpPr>
          <p:cNvPr id="2" name="TextBox 1">
            <a:extLst>
              <a:ext uri="{FF2B5EF4-FFF2-40B4-BE49-F238E27FC236}">
                <a16:creationId xmlns:a16="http://schemas.microsoft.com/office/drawing/2014/main" id="{3F92D1A5-4717-4963-8CAE-5CE96FF8F490}"/>
              </a:ext>
            </a:extLst>
          </p:cNvPr>
          <p:cNvSpPr txBox="1"/>
          <p:nvPr/>
        </p:nvSpPr>
        <p:spPr>
          <a:xfrm>
            <a:off x="458754" y="3202857"/>
            <a:ext cx="1463289" cy="707886"/>
          </a:xfrm>
          <a:prstGeom prst="rect">
            <a:avLst/>
          </a:prstGeom>
          <a:noFill/>
        </p:spPr>
        <p:txBody>
          <a:bodyPr wrap="square" rtlCol="0">
            <a:spAutoFit/>
          </a:bodyPr>
          <a:lstStyle/>
          <a:p>
            <a:r>
              <a:rPr lang="ko-KR" altLang="en-US" sz="2000" dirty="0">
                <a:latin typeface="함초롬바탕" panose="02030604000101010101" pitchFamily="18" charset="-127"/>
                <a:ea typeface="함초롬바탕" panose="02030604000101010101" pitchFamily="18" charset="-127"/>
                <a:cs typeface="함초롬바탕" panose="02030604000101010101" pitchFamily="18" charset="-127"/>
              </a:rPr>
              <a:t>원숭이</a:t>
            </a:r>
            <a:endParaRPr lang="en-US" altLang="ko-KR" sz="2000"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sz="2000" dirty="0">
                <a:latin typeface="함초롬바탕" panose="02030604000101010101" pitchFamily="18" charset="-127"/>
                <a:ea typeface="함초롬바탕" panose="02030604000101010101" pitchFamily="18" charset="-127"/>
                <a:cs typeface="함초롬바탕" panose="02030604000101010101" pitchFamily="18" charset="-127"/>
              </a:rPr>
              <a:t>엉덩이는</a:t>
            </a:r>
          </a:p>
        </p:txBody>
      </p:sp>
      <p:sp>
        <p:nvSpPr>
          <p:cNvPr id="28" name="TextBox 27">
            <a:extLst>
              <a:ext uri="{FF2B5EF4-FFF2-40B4-BE49-F238E27FC236}">
                <a16:creationId xmlns:a16="http://schemas.microsoft.com/office/drawing/2014/main" id="{33DDD2A4-A0E6-4B88-BCE8-8928007AC3CD}"/>
              </a:ext>
            </a:extLst>
          </p:cNvPr>
          <p:cNvSpPr txBox="1"/>
          <p:nvPr/>
        </p:nvSpPr>
        <p:spPr>
          <a:xfrm>
            <a:off x="2097011" y="3362178"/>
            <a:ext cx="1196864" cy="400110"/>
          </a:xfrm>
          <a:prstGeom prst="rect">
            <a:avLst/>
          </a:prstGeom>
          <a:noFill/>
        </p:spPr>
        <p:txBody>
          <a:bodyPr wrap="square" rtlCol="0">
            <a:spAutoFit/>
          </a:bodyPr>
          <a:lstStyle/>
          <a:p>
            <a:r>
              <a:rPr lang="ko-KR" altLang="en-US" sz="2000" b="1">
                <a:latin typeface="함초롬바탕" panose="02030604000101010101" pitchFamily="18" charset="-127"/>
                <a:ea typeface="함초롬바탕" panose="02030604000101010101" pitchFamily="18" charset="-127"/>
                <a:cs typeface="함초롬바탕" panose="02030604000101010101" pitchFamily="18" charset="-127"/>
              </a:rPr>
              <a:t>빨개</a:t>
            </a:r>
            <a:endPar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9" name="TextBox 28">
            <a:extLst>
              <a:ext uri="{FF2B5EF4-FFF2-40B4-BE49-F238E27FC236}">
                <a16:creationId xmlns:a16="http://schemas.microsoft.com/office/drawing/2014/main" id="{A6BF8853-EBA0-4A37-BF57-9FBA9BD865E8}"/>
              </a:ext>
            </a:extLst>
          </p:cNvPr>
          <p:cNvSpPr txBox="1"/>
          <p:nvPr/>
        </p:nvSpPr>
        <p:spPr>
          <a:xfrm>
            <a:off x="2097011" y="3815252"/>
            <a:ext cx="1463289" cy="400110"/>
          </a:xfrm>
          <a:prstGeom prst="rect">
            <a:avLst/>
          </a:prstGeom>
          <a:noFill/>
        </p:spPr>
        <p:txBody>
          <a:bodyPr wrap="square" rtlCol="0">
            <a:spAutoFit/>
          </a:bodyPr>
          <a:lstStyle/>
          <a:p>
            <a:r>
              <a:rPr lang="ko-KR" altLang="en-US" sz="2000" dirty="0">
                <a:latin typeface="함초롬바탕" panose="02030604000101010101" pitchFamily="18" charset="-127"/>
                <a:ea typeface="함초롬바탕" panose="02030604000101010101" pitchFamily="18" charset="-127"/>
                <a:cs typeface="함초롬바탕" panose="02030604000101010101" pitchFamily="18" charset="-127"/>
              </a:rPr>
              <a:t>빨가면</a:t>
            </a:r>
          </a:p>
        </p:txBody>
      </p:sp>
      <p:sp>
        <p:nvSpPr>
          <p:cNvPr id="30" name="TextBox 29">
            <a:extLst>
              <a:ext uri="{FF2B5EF4-FFF2-40B4-BE49-F238E27FC236}">
                <a16:creationId xmlns:a16="http://schemas.microsoft.com/office/drawing/2014/main" id="{8B786537-6CC8-4F11-9212-888D35B070A8}"/>
              </a:ext>
            </a:extLst>
          </p:cNvPr>
          <p:cNvSpPr txBox="1"/>
          <p:nvPr/>
        </p:nvSpPr>
        <p:spPr>
          <a:xfrm>
            <a:off x="3735268" y="3815252"/>
            <a:ext cx="1196864" cy="400110"/>
          </a:xfrm>
          <a:prstGeom prst="rect">
            <a:avLst/>
          </a:prstGeom>
          <a:noFill/>
        </p:spPr>
        <p:txBody>
          <a:bodyPr wrap="square" rtlCol="0">
            <a:spAutoFit/>
          </a:bodyPr>
          <a:lstStyle/>
          <a:p>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사과</a:t>
            </a:r>
          </a:p>
        </p:txBody>
      </p:sp>
      <p:sp>
        <p:nvSpPr>
          <p:cNvPr id="31" name="TextBox 30">
            <a:extLst>
              <a:ext uri="{FF2B5EF4-FFF2-40B4-BE49-F238E27FC236}">
                <a16:creationId xmlns:a16="http://schemas.microsoft.com/office/drawing/2014/main" id="{3530B351-E9DB-4932-8FE2-2BF2F1EFC74C}"/>
              </a:ext>
            </a:extLst>
          </p:cNvPr>
          <p:cNvSpPr txBox="1"/>
          <p:nvPr/>
        </p:nvSpPr>
        <p:spPr>
          <a:xfrm>
            <a:off x="3735268" y="4199873"/>
            <a:ext cx="1463289" cy="400110"/>
          </a:xfrm>
          <a:prstGeom prst="rect">
            <a:avLst/>
          </a:prstGeom>
          <a:noFill/>
        </p:spPr>
        <p:txBody>
          <a:bodyPr wrap="square" rtlCol="0">
            <a:spAutoFit/>
          </a:bodyPr>
          <a:lstStyle/>
          <a:p>
            <a:r>
              <a:rPr lang="ko-KR" altLang="en-US" sz="2000" dirty="0">
                <a:latin typeface="함초롬바탕" panose="02030604000101010101" pitchFamily="18" charset="-127"/>
                <a:ea typeface="함초롬바탕" panose="02030604000101010101" pitchFamily="18" charset="-127"/>
                <a:cs typeface="함초롬바탕" panose="02030604000101010101" pitchFamily="18" charset="-127"/>
              </a:rPr>
              <a:t>사과는</a:t>
            </a:r>
          </a:p>
        </p:txBody>
      </p:sp>
      <p:sp>
        <p:nvSpPr>
          <p:cNvPr id="32" name="TextBox 31">
            <a:extLst>
              <a:ext uri="{FF2B5EF4-FFF2-40B4-BE49-F238E27FC236}">
                <a16:creationId xmlns:a16="http://schemas.microsoft.com/office/drawing/2014/main" id="{8A0EBABA-7495-4467-8553-6DD8976B74B5}"/>
              </a:ext>
            </a:extLst>
          </p:cNvPr>
          <p:cNvSpPr txBox="1"/>
          <p:nvPr/>
        </p:nvSpPr>
        <p:spPr>
          <a:xfrm>
            <a:off x="5373525" y="4199873"/>
            <a:ext cx="1196864" cy="400110"/>
          </a:xfrm>
          <a:prstGeom prst="rect">
            <a:avLst/>
          </a:prstGeom>
          <a:noFill/>
        </p:spPr>
        <p:txBody>
          <a:bodyPr wrap="square" rtlCol="0">
            <a:spAutoFit/>
          </a:bodyPr>
          <a:lstStyle/>
          <a:p>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맛있어</a:t>
            </a:r>
          </a:p>
        </p:txBody>
      </p:sp>
      <p:sp>
        <p:nvSpPr>
          <p:cNvPr id="34" name="TextBox 33">
            <a:extLst>
              <a:ext uri="{FF2B5EF4-FFF2-40B4-BE49-F238E27FC236}">
                <a16:creationId xmlns:a16="http://schemas.microsoft.com/office/drawing/2014/main" id="{FC5EBAA0-0C27-4365-80BE-8FD05A5F0225}"/>
              </a:ext>
            </a:extLst>
          </p:cNvPr>
          <p:cNvSpPr txBox="1"/>
          <p:nvPr/>
        </p:nvSpPr>
        <p:spPr>
          <a:xfrm>
            <a:off x="8517039" y="4199873"/>
            <a:ext cx="1196864" cy="400110"/>
          </a:xfrm>
          <a:prstGeom prst="rect">
            <a:avLst/>
          </a:prstGeom>
          <a:noFill/>
        </p:spPr>
        <p:txBody>
          <a:bodyPr wrap="square" rtlCol="0">
            <a:spAutoFit/>
          </a:bodyPr>
          <a:lstStyle/>
          <a:p>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높아</a:t>
            </a:r>
          </a:p>
        </p:txBody>
      </p:sp>
      <p:sp>
        <p:nvSpPr>
          <p:cNvPr id="35" name="TextBox 34">
            <a:extLst>
              <a:ext uri="{FF2B5EF4-FFF2-40B4-BE49-F238E27FC236}">
                <a16:creationId xmlns:a16="http://schemas.microsoft.com/office/drawing/2014/main" id="{510FDE54-FC76-4619-A72D-53D3B28F79DF}"/>
              </a:ext>
            </a:extLst>
          </p:cNvPr>
          <p:cNvSpPr txBox="1"/>
          <p:nvPr/>
        </p:nvSpPr>
        <p:spPr>
          <a:xfrm>
            <a:off x="8484918" y="4630668"/>
            <a:ext cx="1463289" cy="400110"/>
          </a:xfrm>
          <a:prstGeom prst="rect">
            <a:avLst/>
          </a:prstGeom>
          <a:noFill/>
        </p:spPr>
        <p:txBody>
          <a:bodyPr wrap="square" rtlCol="0">
            <a:spAutoFit/>
          </a:bodyPr>
          <a:lstStyle/>
          <a:p>
            <a:r>
              <a:rPr lang="ko-KR" altLang="en-US" sz="2000" dirty="0">
                <a:latin typeface="함초롬바탕" panose="02030604000101010101" pitchFamily="18" charset="-127"/>
                <a:ea typeface="함초롬바탕" panose="02030604000101010101" pitchFamily="18" charset="-127"/>
                <a:cs typeface="함초롬바탕" panose="02030604000101010101" pitchFamily="18" charset="-127"/>
              </a:rPr>
              <a:t>높으면</a:t>
            </a:r>
          </a:p>
        </p:txBody>
      </p:sp>
      <p:sp>
        <p:nvSpPr>
          <p:cNvPr id="36" name="TextBox 35">
            <a:extLst>
              <a:ext uri="{FF2B5EF4-FFF2-40B4-BE49-F238E27FC236}">
                <a16:creationId xmlns:a16="http://schemas.microsoft.com/office/drawing/2014/main" id="{9D0E5E7C-83AE-4CE8-A016-C1D64068D2AF}"/>
              </a:ext>
            </a:extLst>
          </p:cNvPr>
          <p:cNvSpPr txBox="1"/>
          <p:nvPr/>
        </p:nvSpPr>
        <p:spPr>
          <a:xfrm>
            <a:off x="9991556" y="4630668"/>
            <a:ext cx="1196864" cy="400110"/>
          </a:xfrm>
          <a:prstGeom prst="rect">
            <a:avLst/>
          </a:prstGeom>
          <a:noFill/>
        </p:spPr>
        <p:txBody>
          <a:bodyPr wrap="square" rtlCol="0">
            <a:spAutoFit/>
          </a:bodyPr>
          <a:lstStyle/>
          <a:p>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백두산</a:t>
            </a:r>
          </a:p>
        </p:txBody>
      </p:sp>
      <p:sp>
        <p:nvSpPr>
          <p:cNvPr id="37" name="TextBox 36">
            <a:extLst>
              <a:ext uri="{FF2B5EF4-FFF2-40B4-BE49-F238E27FC236}">
                <a16:creationId xmlns:a16="http://schemas.microsoft.com/office/drawing/2014/main" id="{873F0E22-01D7-44CD-B047-905FBCB7C049}"/>
              </a:ext>
            </a:extLst>
          </p:cNvPr>
          <p:cNvSpPr txBox="1"/>
          <p:nvPr/>
        </p:nvSpPr>
        <p:spPr>
          <a:xfrm>
            <a:off x="7322126" y="4045893"/>
            <a:ext cx="907469" cy="646331"/>
          </a:xfrm>
          <a:prstGeom prst="rect">
            <a:avLst/>
          </a:prstGeom>
          <a:noFill/>
        </p:spPr>
        <p:txBody>
          <a:bodyPr wrap="square" rtlCol="0">
            <a:spAutoFit/>
          </a:bodyPr>
          <a:lstStyle/>
          <a:p>
            <a:r>
              <a:rPr lang="en-US" altLang="ko-KR" sz="3600" b="1" dirty="0"/>
              <a:t>…</a:t>
            </a:r>
            <a:endParaRPr lang="ko-KR" altLang="en-US" sz="3600" b="1" dirty="0"/>
          </a:p>
        </p:txBody>
      </p:sp>
    </p:spTree>
    <p:extLst>
      <p:ext uri="{BB962C8B-B14F-4D97-AF65-F5344CB8AC3E}">
        <p14:creationId xmlns:p14="http://schemas.microsoft.com/office/powerpoint/2010/main" val="92799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2779928" cy="707886"/>
          </a:xfrm>
          <a:prstGeom prst="rect">
            <a:avLst/>
          </a:prstGeom>
          <a:noFill/>
        </p:spPr>
        <p:txBody>
          <a:bodyPr wrap="none" rtlCol="0">
            <a:spAutoFit/>
          </a:bodyPr>
          <a:lstStyle/>
          <a:p>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사전 만들기</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3" name="TextBox 32">
            <a:extLst>
              <a:ext uri="{FF2B5EF4-FFF2-40B4-BE49-F238E27FC236}">
                <a16:creationId xmlns:a16="http://schemas.microsoft.com/office/drawing/2014/main" id="{64D92FD1-3E51-4F9E-B3B8-A8C208F0AEA6}"/>
              </a:ext>
            </a:extLst>
          </p:cNvPr>
          <p:cNvSpPr txBox="1"/>
          <p:nvPr/>
        </p:nvSpPr>
        <p:spPr>
          <a:xfrm>
            <a:off x="1452880" y="1503680"/>
            <a:ext cx="800219" cy="1569660"/>
          </a:xfrm>
          <a:prstGeom prst="rect">
            <a:avLst/>
          </a:prstGeom>
          <a:noFill/>
        </p:spPr>
        <p:txBody>
          <a:bodyPr wrap="none" rtlCol="0">
            <a:spAutoFit/>
          </a:bodyPr>
          <a:lstStyle/>
          <a:p>
            <a:r>
              <a:rPr lang="en-US" altLang="ko-KR" sz="9600" b="1" dirty="0">
                <a:solidFill>
                  <a:schemeClr val="bg1"/>
                </a:solidFill>
              </a:rPr>
              <a:t>“</a:t>
            </a:r>
            <a:endParaRPr lang="ko-KR" altLang="en-US" sz="9600" b="1" dirty="0">
              <a:solidFill>
                <a:schemeClr val="bg1"/>
              </a:solidFill>
            </a:endParaRPr>
          </a:p>
        </p:txBody>
      </p:sp>
      <p:sp>
        <p:nvSpPr>
          <p:cNvPr id="38" name="TextBox 37">
            <a:extLst>
              <a:ext uri="{FF2B5EF4-FFF2-40B4-BE49-F238E27FC236}">
                <a16:creationId xmlns:a16="http://schemas.microsoft.com/office/drawing/2014/main" id="{ED256C9E-1580-408D-932C-5729309AE3C0}"/>
              </a:ext>
            </a:extLst>
          </p:cNvPr>
          <p:cNvSpPr txBox="1"/>
          <p:nvPr/>
        </p:nvSpPr>
        <p:spPr>
          <a:xfrm rot="10800000">
            <a:off x="10007600" y="4023360"/>
            <a:ext cx="800219" cy="1569660"/>
          </a:xfrm>
          <a:prstGeom prst="rect">
            <a:avLst/>
          </a:prstGeom>
          <a:noFill/>
        </p:spPr>
        <p:txBody>
          <a:bodyPr wrap="none" rtlCol="0">
            <a:spAutoFit/>
          </a:bodyPr>
          <a:lstStyle/>
          <a:p>
            <a:r>
              <a:rPr lang="en-US" altLang="ko-KR" sz="9600" b="1" dirty="0">
                <a:solidFill>
                  <a:schemeClr val="bg1"/>
                </a:solidFill>
              </a:rPr>
              <a:t>“</a:t>
            </a:r>
            <a:endParaRPr lang="ko-KR" altLang="en-US" sz="9600" b="1" dirty="0">
              <a:solidFill>
                <a:schemeClr val="bg1"/>
              </a:solidFill>
            </a:endParaRPr>
          </a:p>
        </p:txBody>
      </p:sp>
      <p:sp>
        <p:nvSpPr>
          <p:cNvPr id="39" name="TextBox 38">
            <a:extLst>
              <a:ext uri="{FF2B5EF4-FFF2-40B4-BE49-F238E27FC236}">
                <a16:creationId xmlns:a16="http://schemas.microsoft.com/office/drawing/2014/main" id="{E62B9306-57B3-4341-98EA-E52003045AF3}"/>
              </a:ext>
            </a:extLst>
          </p:cNvPr>
          <p:cNvSpPr txBox="1"/>
          <p:nvPr/>
        </p:nvSpPr>
        <p:spPr>
          <a:xfrm>
            <a:off x="1051026" y="1503680"/>
            <a:ext cx="800219" cy="1569660"/>
          </a:xfrm>
          <a:prstGeom prst="rect">
            <a:avLst/>
          </a:prstGeom>
          <a:noFill/>
        </p:spPr>
        <p:txBody>
          <a:bodyPr wrap="none" rtlCol="0">
            <a:spAutoFit/>
          </a:bodyPr>
          <a:lstStyle/>
          <a:p>
            <a:r>
              <a:rPr lang="en-US" altLang="ko-KR" sz="9600" b="1" dirty="0"/>
              <a:t>“</a:t>
            </a:r>
            <a:endParaRPr lang="ko-KR" altLang="en-US" sz="9600" b="1" dirty="0"/>
          </a:p>
        </p:txBody>
      </p:sp>
      <p:sp>
        <p:nvSpPr>
          <p:cNvPr id="40" name="TextBox 39">
            <a:extLst>
              <a:ext uri="{FF2B5EF4-FFF2-40B4-BE49-F238E27FC236}">
                <a16:creationId xmlns:a16="http://schemas.microsoft.com/office/drawing/2014/main" id="{F037FCF2-EEA3-4F76-923F-AC40AC7D26A8}"/>
              </a:ext>
            </a:extLst>
          </p:cNvPr>
          <p:cNvSpPr txBox="1"/>
          <p:nvPr/>
        </p:nvSpPr>
        <p:spPr>
          <a:xfrm rot="10800000">
            <a:off x="10340754" y="4023360"/>
            <a:ext cx="800219" cy="1569660"/>
          </a:xfrm>
          <a:prstGeom prst="rect">
            <a:avLst/>
          </a:prstGeom>
          <a:noFill/>
        </p:spPr>
        <p:txBody>
          <a:bodyPr wrap="none" rtlCol="0">
            <a:spAutoFit/>
          </a:bodyPr>
          <a:lstStyle/>
          <a:p>
            <a:r>
              <a:rPr lang="en-US" altLang="ko-KR" sz="9600" b="1" dirty="0"/>
              <a:t>“</a:t>
            </a:r>
            <a:endParaRPr lang="ko-KR" altLang="en-US" sz="9600" b="1" dirty="0"/>
          </a:p>
        </p:txBody>
      </p:sp>
      <p:sp>
        <p:nvSpPr>
          <p:cNvPr id="41" name="TextBox 40">
            <a:extLst>
              <a:ext uri="{FF2B5EF4-FFF2-40B4-BE49-F238E27FC236}">
                <a16:creationId xmlns:a16="http://schemas.microsoft.com/office/drawing/2014/main" id="{C54DDFA3-DD43-4D26-9291-495BE2BF9840}"/>
              </a:ext>
            </a:extLst>
          </p:cNvPr>
          <p:cNvSpPr txBox="1"/>
          <p:nvPr/>
        </p:nvSpPr>
        <p:spPr>
          <a:xfrm>
            <a:off x="1298856" y="2803882"/>
            <a:ext cx="9594294" cy="923330"/>
          </a:xfrm>
          <a:prstGeom prst="rect">
            <a:avLst/>
          </a:prstGeom>
          <a:noFill/>
        </p:spPr>
        <p:txBody>
          <a:bodyPr wrap="none" rtlCol="0">
            <a:spAutoFit/>
          </a:bodyPr>
          <a:lstStyle/>
          <a:p>
            <a:pPr algn="ctr"/>
            <a:r>
              <a:rPr lang="ko-KR" altLang="en-US" sz="5400" b="1" spc="600" dirty="0">
                <a:latin typeface="함초롬바탕" panose="02030604000101010101" pitchFamily="18" charset="-127"/>
                <a:ea typeface="함초롬바탕" panose="02030604000101010101" pitchFamily="18" charset="-127"/>
                <a:cs typeface="함초롬바탕" panose="02030604000101010101" pitchFamily="18" charset="-127"/>
              </a:rPr>
              <a:t>우리는 </a:t>
            </a:r>
            <a:r>
              <a:rPr lang="ko-KR" altLang="en-US" sz="5400" b="1" spc="600" dirty="0" err="1">
                <a:latin typeface="함초롬바탕" panose="02030604000101010101" pitchFamily="18" charset="-127"/>
                <a:ea typeface="함초롬바탕" panose="02030604000101010101" pitchFamily="18" charset="-127"/>
                <a:cs typeface="함초롬바탕" panose="02030604000101010101" pitchFamily="18" charset="-127"/>
              </a:rPr>
              <a:t>딥러닝을</a:t>
            </a:r>
            <a:r>
              <a:rPr lang="ko-KR" altLang="en-US" sz="5400" b="1" spc="600" dirty="0">
                <a:latin typeface="함초롬바탕" panose="02030604000101010101" pitchFamily="18" charset="-127"/>
                <a:ea typeface="함초롬바탕" panose="02030604000101010101" pitchFamily="18" charset="-127"/>
                <a:cs typeface="함초롬바탕" panose="02030604000101010101" pitchFamily="18" charset="-127"/>
              </a:rPr>
              <a:t> 공부합니다</a:t>
            </a:r>
          </a:p>
        </p:txBody>
      </p:sp>
    </p:spTree>
    <p:extLst>
      <p:ext uri="{BB962C8B-B14F-4D97-AF65-F5344CB8AC3E}">
        <p14:creationId xmlns:p14="http://schemas.microsoft.com/office/powerpoint/2010/main" val="224675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95C00803-5D62-4DDC-8F66-5127BD603C56}"/>
              </a:ext>
            </a:extLst>
          </p:cNvPr>
          <p:cNvSpPr/>
          <p:nvPr/>
        </p:nvSpPr>
        <p:spPr>
          <a:xfrm>
            <a:off x="293611" y="0"/>
            <a:ext cx="1432217" cy="15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직사각형 15">
            <a:extLst>
              <a:ext uri="{FF2B5EF4-FFF2-40B4-BE49-F238E27FC236}">
                <a16:creationId xmlns:a16="http://schemas.microsoft.com/office/drawing/2014/main" id="{0DE9F634-4134-4BCF-879A-017CFBF4E700}"/>
              </a:ext>
            </a:extLst>
          </p:cNvPr>
          <p:cNvSpPr/>
          <p:nvPr/>
        </p:nvSpPr>
        <p:spPr>
          <a:xfrm>
            <a:off x="11148933" y="6814543"/>
            <a:ext cx="62622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68566875-F742-43B6-8CFC-F95662D18BE7}"/>
              </a:ext>
            </a:extLst>
          </p:cNvPr>
          <p:cNvSpPr txBox="1"/>
          <p:nvPr/>
        </p:nvSpPr>
        <p:spPr>
          <a:xfrm>
            <a:off x="293611" y="200987"/>
            <a:ext cx="2779928" cy="707886"/>
          </a:xfrm>
          <a:prstGeom prst="rect">
            <a:avLst/>
          </a:prstGeom>
          <a:noFill/>
        </p:spPr>
        <p:txBody>
          <a:bodyPr wrap="none" rtlCol="0">
            <a:spAutoFit/>
          </a:bodyPr>
          <a:lstStyle/>
          <a:p>
            <a:r>
              <a:rPr lang="ko-KR" altLang="en-US" sz="4000" b="1" dirty="0">
                <a:solidFill>
                  <a:schemeClr val="tx1">
                    <a:lumMod val="85000"/>
                    <a:lumOff val="15000"/>
                  </a:schemeClr>
                </a:solidFill>
                <a:latin typeface="함초롬바탕" panose="02030604000101010101" pitchFamily="18" charset="-127"/>
                <a:ea typeface="함초롬바탕" panose="02030604000101010101" pitchFamily="18" charset="-127"/>
                <a:cs typeface="함초롬바탕" panose="02030604000101010101" pitchFamily="18" charset="-127"/>
              </a:rPr>
              <a:t>사전 만들기</a:t>
            </a:r>
          </a:p>
        </p:txBody>
      </p:sp>
      <p:cxnSp>
        <p:nvCxnSpPr>
          <p:cNvPr id="18" name="직선 연결선 17">
            <a:extLst>
              <a:ext uri="{FF2B5EF4-FFF2-40B4-BE49-F238E27FC236}">
                <a16:creationId xmlns:a16="http://schemas.microsoft.com/office/drawing/2014/main" id="{5134904B-0486-4E2E-823B-1014BD3BCBFD}"/>
              </a:ext>
            </a:extLst>
          </p:cNvPr>
          <p:cNvCxnSpPr>
            <a:cxnSpLocks/>
          </p:cNvCxnSpPr>
          <p:nvPr/>
        </p:nvCxnSpPr>
        <p:spPr>
          <a:xfrm>
            <a:off x="11999710" y="1966048"/>
            <a:ext cx="0" cy="489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7139EBB0-C8E5-4548-B458-0E99FD0FB0C8}"/>
              </a:ext>
            </a:extLst>
          </p:cNvPr>
          <p:cNvCxnSpPr>
            <a:cxnSpLocks/>
          </p:cNvCxnSpPr>
          <p:nvPr/>
        </p:nvCxnSpPr>
        <p:spPr>
          <a:xfrm>
            <a:off x="11999710" y="0"/>
            <a:ext cx="0" cy="7416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8AD908-9FBF-40D6-BA66-0238B1202EFB}"/>
              </a:ext>
            </a:extLst>
          </p:cNvPr>
          <p:cNvSpPr txBox="1"/>
          <p:nvPr/>
        </p:nvSpPr>
        <p:spPr>
          <a:xfrm>
            <a:off x="11830433" y="943143"/>
            <a:ext cx="338554" cy="884216"/>
          </a:xfrm>
          <a:prstGeom prst="rect">
            <a:avLst/>
          </a:prstGeom>
          <a:noFill/>
        </p:spPr>
        <p:txBody>
          <a:bodyPr vert="eaVert" wrap="none" rtlCol="0">
            <a:spAutoFit/>
          </a:bodyPr>
          <a:lstStyle/>
          <a:p>
            <a:r>
              <a:rPr lang="en-US" altLang="ko-KR"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rPr>
              <a:t>PART1</a:t>
            </a:r>
            <a:endParaRPr lang="ko-KR" altLang="en-US" sz="1000" spc="600" dirty="0">
              <a:solidFill>
                <a:schemeClr val="tx2">
                  <a:lumMod val="75000"/>
                </a:schemeClr>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3" name="TextBox 32">
            <a:extLst>
              <a:ext uri="{FF2B5EF4-FFF2-40B4-BE49-F238E27FC236}">
                <a16:creationId xmlns:a16="http://schemas.microsoft.com/office/drawing/2014/main" id="{64D92FD1-3E51-4F9E-B3B8-A8C208F0AEA6}"/>
              </a:ext>
            </a:extLst>
          </p:cNvPr>
          <p:cNvSpPr txBox="1"/>
          <p:nvPr/>
        </p:nvSpPr>
        <p:spPr>
          <a:xfrm>
            <a:off x="1452880" y="1503680"/>
            <a:ext cx="800219" cy="1569660"/>
          </a:xfrm>
          <a:prstGeom prst="rect">
            <a:avLst/>
          </a:prstGeom>
          <a:noFill/>
        </p:spPr>
        <p:txBody>
          <a:bodyPr wrap="none" rtlCol="0">
            <a:spAutoFit/>
          </a:bodyPr>
          <a:lstStyle/>
          <a:p>
            <a:r>
              <a:rPr lang="en-US" altLang="ko-KR" sz="9600" b="1" dirty="0">
                <a:solidFill>
                  <a:schemeClr val="bg1"/>
                </a:solidFill>
              </a:rPr>
              <a:t>“</a:t>
            </a:r>
            <a:endParaRPr lang="ko-KR" altLang="en-US" sz="9600" b="1" dirty="0">
              <a:solidFill>
                <a:schemeClr val="bg1"/>
              </a:solidFill>
            </a:endParaRPr>
          </a:p>
        </p:txBody>
      </p:sp>
      <p:sp>
        <p:nvSpPr>
          <p:cNvPr id="38" name="TextBox 37">
            <a:extLst>
              <a:ext uri="{FF2B5EF4-FFF2-40B4-BE49-F238E27FC236}">
                <a16:creationId xmlns:a16="http://schemas.microsoft.com/office/drawing/2014/main" id="{ED256C9E-1580-408D-932C-5729309AE3C0}"/>
              </a:ext>
            </a:extLst>
          </p:cNvPr>
          <p:cNvSpPr txBox="1"/>
          <p:nvPr/>
        </p:nvSpPr>
        <p:spPr>
          <a:xfrm rot="10800000">
            <a:off x="10007600" y="4023360"/>
            <a:ext cx="800219" cy="1569660"/>
          </a:xfrm>
          <a:prstGeom prst="rect">
            <a:avLst/>
          </a:prstGeom>
          <a:noFill/>
        </p:spPr>
        <p:txBody>
          <a:bodyPr wrap="none" rtlCol="0">
            <a:spAutoFit/>
          </a:bodyPr>
          <a:lstStyle/>
          <a:p>
            <a:r>
              <a:rPr lang="en-US" altLang="ko-KR" sz="9600" b="1" dirty="0">
                <a:solidFill>
                  <a:schemeClr val="bg1"/>
                </a:solidFill>
              </a:rPr>
              <a:t>“</a:t>
            </a:r>
            <a:endParaRPr lang="ko-KR" altLang="en-US" sz="9600" b="1" dirty="0">
              <a:solidFill>
                <a:schemeClr val="bg1"/>
              </a:solidFill>
            </a:endParaRPr>
          </a:p>
        </p:txBody>
      </p:sp>
      <p:sp>
        <p:nvSpPr>
          <p:cNvPr id="39" name="TextBox 38">
            <a:extLst>
              <a:ext uri="{FF2B5EF4-FFF2-40B4-BE49-F238E27FC236}">
                <a16:creationId xmlns:a16="http://schemas.microsoft.com/office/drawing/2014/main" id="{E62B9306-57B3-4341-98EA-E52003045AF3}"/>
              </a:ext>
            </a:extLst>
          </p:cNvPr>
          <p:cNvSpPr txBox="1"/>
          <p:nvPr/>
        </p:nvSpPr>
        <p:spPr>
          <a:xfrm>
            <a:off x="1051026" y="1503680"/>
            <a:ext cx="800219" cy="1569660"/>
          </a:xfrm>
          <a:prstGeom prst="rect">
            <a:avLst/>
          </a:prstGeom>
          <a:noFill/>
        </p:spPr>
        <p:txBody>
          <a:bodyPr wrap="none" rtlCol="0">
            <a:spAutoFit/>
          </a:bodyPr>
          <a:lstStyle/>
          <a:p>
            <a:r>
              <a:rPr lang="en-US" altLang="ko-KR" sz="9600" b="1" dirty="0"/>
              <a:t>“</a:t>
            </a:r>
            <a:endParaRPr lang="ko-KR" altLang="en-US" sz="9600" b="1" dirty="0"/>
          </a:p>
        </p:txBody>
      </p:sp>
      <p:sp>
        <p:nvSpPr>
          <p:cNvPr id="40" name="TextBox 39">
            <a:extLst>
              <a:ext uri="{FF2B5EF4-FFF2-40B4-BE49-F238E27FC236}">
                <a16:creationId xmlns:a16="http://schemas.microsoft.com/office/drawing/2014/main" id="{F037FCF2-EEA3-4F76-923F-AC40AC7D26A8}"/>
              </a:ext>
            </a:extLst>
          </p:cNvPr>
          <p:cNvSpPr txBox="1"/>
          <p:nvPr/>
        </p:nvSpPr>
        <p:spPr>
          <a:xfrm rot="10800000">
            <a:off x="10340754" y="4023360"/>
            <a:ext cx="800219" cy="1569660"/>
          </a:xfrm>
          <a:prstGeom prst="rect">
            <a:avLst/>
          </a:prstGeom>
          <a:noFill/>
        </p:spPr>
        <p:txBody>
          <a:bodyPr wrap="none" rtlCol="0">
            <a:spAutoFit/>
          </a:bodyPr>
          <a:lstStyle/>
          <a:p>
            <a:r>
              <a:rPr lang="en-US" altLang="ko-KR" sz="9600" b="1" dirty="0"/>
              <a:t>“</a:t>
            </a:r>
            <a:endParaRPr lang="ko-KR" altLang="en-US" sz="9600" b="1" dirty="0"/>
          </a:p>
        </p:txBody>
      </p:sp>
      <p:sp>
        <p:nvSpPr>
          <p:cNvPr id="14" name="TextBox 13">
            <a:extLst>
              <a:ext uri="{FF2B5EF4-FFF2-40B4-BE49-F238E27FC236}">
                <a16:creationId xmlns:a16="http://schemas.microsoft.com/office/drawing/2014/main" id="{BFE7F35A-D259-4982-ADDB-9B4CC3D80E82}"/>
              </a:ext>
            </a:extLst>
          </p:cNvPr>
          <p:cNvSpPr txBox="1"/>
          <p:nvPr/>
        </p:nvSpPr>
        <p:spPr>
          <a:xfrm>
            <a:off x="1298856" y="2803882"/>
            <a:ext cx="9594294" cy="923330"/>
          </a:xfrm>
          <a:prstGeom prst="rect">
            <a:avLst/>
          </a:prstGeom>
          <a:noFill/>
        </p:spPr>
        <p:txBody>
          <a:bodyPr wrap="none" rtlCol="0">
            <a:spAutoFit/>
          </a:bodyPr>
          <a:lstStyle/>
          <a:p>
            <a:pPr algn="ctr"/>
            <a:r>
              <a:rPr lang="ko-KR" altLang="en-US" sz="5400" b="1" spc="600" dirty="0">
                <a:latin typeface="함초롬바탕" panose="02030604000101010101" pitchFamily="18" charset="-127"/>
                <a:ea typeface="함초롬바탕" panose="02030604000101010101" pitchFamily="18" charset="-127"/>
                <a:cs typeface="함초롬바탕" panose="02030604000101010101" pitchFamily="18" charset="-127"/>
              </a:rPr>
              <a:t>우리는 </a:t>
            </a:r>
            <a:r>
              <a:rPr lang="ko-KR" altLang="en-US" sz="5400" b="1" spc="600" dirty="0" err="1">
                <a:latin typeface="함초롬바탕" panose="02030604000101010101" pitchFamily="18" charset="-127"/>
                <a:ea typeface="함초롬바탕" panose="02030604000101010101" pitchFamily="18" charset="-127"/>
                <a:cs typeface="함초롬바탕" panose="02030604000101010101" pitchFamily="18" charset="-127"/>
              </a:rPr>
              <a:t>딥러닝을</a:t>
            </a:r>
            <a:r>
              <a:rPr lang="ko-KR" altLang="en-US" sz="5400" b="1" spc="600" dirty="0">
                <a:latin typeface="함초롬바탕" panose="02030604000101010101" pitchFamily="18" charset="-127"/>
                <a:ea typeface="함초롬바탕" panose="02030604000101010101" pitchFamily="18" charset="-127"/>
                <a:cs typeface="함초롬바탕" panose="02030604000101010101" pitchFamily="18" charset="-127"/>
              </a:rPr>
              <a:t> 공부합니다</a:t>
            </a:r>
          </a:p>
        </p:txBody>
      </p:sp>
      <mc:AlternateContent xmlns:mc="http://schemas.openxmlformats.org/markup-compatibility/2006" xmlns:p14="http://schemas.microsoft.com/office/powerpoint/2010/main">
        <mc:Choice Requires="p14">
          <p:contentPart p14:bwMode="auto" r:id="rId2">
            <p14:nvContentPartPr>
              <p14:cNvPr id="21" name="잉크 20">
                <a:extLst>
                  <a:ext uri="{FF2B5EF4-FFF2-40B4-BE49-F238E27FC236}">
                    <a16:creationId xmlns:a16="http://schemas.microsoft.com/office/drawing/2014/main" id="{A2D83579-FF49-4053-B004-54108BABA09A}"/>
                  </a:ext>
                </a:extLst>
              </p14:cNvPr>
              <p14:cNvContentPartPr/>
              <p14:nvPr/>
            </p14:nvContentPartPr>
            <p14:xfrm>
              <a:off x="2603313" y="2754873"/>
              <a:ext cx="369000" cy="1190880"/>
            </p14:xfrm>
          </p:contentPart>
        </mc:Choice>
        <mc:Fallback xmlns="">
          <p:pic>
            <p:nvPicPr>
              <p:cNvPr id="21" name="잉크 20">
                <a:extLst>
                  <a:ext uri="{FF2B5EF4-FFF2-40B4-BE49-F238E27FC236}">
                    <a16:creationId xmlns:a16="http://schemas.microsoft.com/office/drawing/2014/main" id="{A2D83579-FF49-4053-B004-54108BABA09A}"/>
                  </a:ext>
                </a:extLst>
              </p:cNvPr>
              <p:cNvPicPr/>
              <p:nvPr/>
            </p:nvPicPr>
            <p:blipFill>
              <a:blip r:embed="rId3"/>
              <a:stretch>
                <a:fillRect/>
              </a:stretch>
            </p:blipFill>
            <p:spPr>
              <a:xfrm>
                <a:off x="2585673" y="2737233"/>
                <a:ext cx="404640" cy="1226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잉크 21">
                <a:extLst>
                  <a:ext uri="{FF2B5EF4-FFF2-40B4-BE49-F238E27FC236}">
                    <a16:creationId xmlns:a16="http://schemas.microsoft.com/office/drawing/2014/main" id="{F848D2A1-8D5A-496B-86D5-C031F2586204}"/>
                  </a:ext>
                </a:extLst>
              </p14:cNvPr>
              <p14:cNvContentPartPr/>
              <p14:nvPr/>
            </p14:nvContentPartPr>
            <p14:xfrm>
              <a:off x="3569193" y="2835513"/>
              <a:ext cx="349560" cy="1112040"/>
            </p14:xfrm>
          </p:contentPart>
        </mc:Choice>
        <mc:Fallback xmlns="">
          <p:pic>
            <p:nvPicPr>
              <p:cNvPr id="22" name="잉크 21">
                <a:extLst>
                  <a:ext uri="{FF2B5EF4-FFF2-40B4-BE49-F238E27FC236}">
                    <a16:creationId xmlns:a16="http://schemas.microsoft.com/office/drawing/2014/main" id="{F848D2A1-8D5A-496B-86D5-C031F2586204}"/>
                  </a:ext>
                </a:extLst>
              </p:cNvPr>
              <p:cNvPicPr/>
              <p:nvPr/>
            </p:nvPicPr>
            <p:blipFill>
              <a:blip r:embed="rId5"/>
              <a:stretch>
                <a:fillRect/>
              </a:stretch>
            </p:blipFill>
            <p:spPr>
              <a:xfrm>
                <a:off x="3551553" y="2817873"/>
                <a:ext cx="385200" cy="114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잉크 22">
                <a:extLst>
                  <a:ext uri="{FF2B5EF4-FFF2-40B4-BE49-F238E27FC236}">
                    <a16:creationId xmlns:a16="http://schemas.microsoft.com/office/drawing/2014/main" id="{ED8E3F8E-58A1-41F3-B2FB-A636C493B25D}"/>
                  </a:ext>
                </a:extLst>
              </p14:cNvPr>
              <p14:cNvContentPartPr/>
              <p14:nvPr/>
            </p14:nvContentPartPr>
            <p14:xfrm>
              <a:off x="8180793" y="2874033"/>
              <a:ext cx="520920" cy="1132920"/>
            </p14:xfrm>
          </p:contentPart>
        </mc:Choice>
        <mc:Fallback xmlns="">
          <p:pic>
            <p:nvPicPr>
              <p:cNvPr id="23" name="잉크 22">
                <a:extLst>
                  <a:ext uri="{FF2B5EF4-FFF2-40B4-BE49-F238E27FC236}">
                    <a16:creationId xmlns:a16="http://schemas.microsoft.com/office/drawing/2014/main" id="{ED8E3F8E-58A1-41F3-B2FB-A636C493B25D}"/>
                  </a:ext>
                </a:extLst>
              </p:cNvPr>
              <p:cNvPicPr/>
              <p:nvPr/>
            </p:nvPicPr>
            <p:blipFill>
              <a:blip r:embed="rId7"/>
              <a:stretch>
                <a:fillRect/>
              </a:stretch>
            </p:blipFill>
            <p:spPr>
              <a:xfrm>
                <a:off x="8162793" y="2856393"/>
                <a:ext cx="556560" cy="116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잉크 23">
                <a:extLst>
                  <a:ext uri="{FF2B5EF4-FFF2-40B4-BE49-F238E27FC236}">
                    <a16:creationId xmlns:a16="http://schemas.microsoft.com/office/drawing/2014/main" id="{4EED2414-E5AC-43D3-81C6-A4092373A16F}"/>
                  </a:ext>
                </a:extLst>
              </p14:cNvPr>
              <p14:cNvContentPartPr/>
              <p14:nvPr/>
            </p14:nvContentPartPr>
            <p14:xfrm>
              <a:off x="5874993" y="2820753"/>
              <a:ext cx="1346040" cy="1262160"/>
            </p14:xfrm>
          </p:contentPart>
        </mc:Choice>
        <mc:Fallback xmlns="">
          <p:pic>
            <p:nvPicPr>
              <p:cNvPr id="24" name="잉크 23">
                <a:extLst>
                  <a:ext uri="{FF2B5EF4-FFF2-40B4-BE49-F238E27FC236}">
                    <a16:creationId xmlns:a16="http://schemas.microsoft.com/office/drawing/2014/main" id="{4EED2414-E5AC-43D3-81C6-A4092373A16F}"/>
                  </a:ext>
                </a:extLst>
              </p:cNvPr>
              <p:cNvPicPr/>
              <p:nvPr/>
            </p:nvPicPr>
            <p:blipFill>
              <a:blip r:embed="rId9"/>
              <a:stretch>
                <a:fillRect/>
              </a:stretch>
            </p:blipFill>
            <p:spPr>
              <a:xfrm>
                <a:off x="5856998" y="2802753"/>
                <a:ext cx="1381670" cy="1297800"/>
              </a:xfrm>
              <a:prstGeom prst="rect">
                <a:avLst/>
              </a:prstGeom>
            </p:spPr>
          </p:pic>
        </mc:Fallback>
      </mc:AlternateContent>
    </p:spTree>
    <p:extLst>
      <p:ext uri="{BB962C8B-B14F-4D97-AF65-F5344CB8AC3E}">
        <p14:creationId xmlns:p14="http://schemas.microsoft.com/office/powerpoint/2010/main" val="311053222"/>
      </p:ext>
    </p:extLst>
  </p:cSld>
  <p:clrMapOvr>
    <a:masterClrMapping/>
  </p:clrMapOvr>
</p:sld>
</file>

<file path=ppt/theme/theme1.xml><?xml version="1.0" encoding="utf-8"?>
<a:theme xmlns:a="http://schemas.openxmlformats.org/drawingml/2006/main" name="Office 테마">
  <a:themeElements>
    <a:clrScheme name="20190505">
      <a:dk1>
        <a:sysClr val="windowText" lastClr="000000"/>
      </a:dk1>
      <a:lt1>
        <a:sysClr val="window" lastClr="FFFFFF"/>
      </a:lt1>
      <a:dk2>
        <a:srgbClr val="8496B0"/>
      </a:dk2>
      <a:lt2>
        <a:srgbClr val="E7E6E6"/>
      </a:lt2>
      <a:accent1>
        <a:srgbClr val="9CA1CC"/>
      </a:accent1>
      <a:accent2>
        <a:srgbClr val="DCB6C7"/>
      </a:accent2>
      <a:accent3>
        <a:srgbClr val="FF8687"/>
      </a:accent3>
      <a:accent4>
        <a:srgbClr val="FFC000"/>
      </a:accent4>
      <a:accent5>
        <a:srgbClr val="FEAC86"/>
      </a:accent5>
      <a:accent6>
        <a:srgbClr val="7A7C8E"/>
      </a:accent6>
      <a:hlink>
        <a:srgbClr val="3C3D46"/>
      </a:hlink>
      <a:folHlink>
        <a:srgbClr val="3C3D46"/>
      </a:folHlink>
    </a:clrScheme>
    <a:fontScheme name="사용자 지정 1">
      <a:majorFont>
        <a:latin typeface="Arial"/>
        <a:ea typeface="나눔스퀘어 Bold"/>
        <a:cs typeface=""/>
      </a:majorFont>
      <a:minorFont>
        <a:latin typeface="Arial"/>
        <a:ea typeface="나눔스퀘어"/>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TotalTime>
  <Words>1638</Words>
  <Application>Microsoft Office PowerPoint</Application>
  <PresentationFormat>와이드스크린</PresentationFormat>
  <Paragraphs>252</Paragraphs>
  <Slides>42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42</vt:i4>
      </vt:variant>
    </vt:vector>
  </HeadingPairs>
  <TitlesOfParts>
    <vt:vector size="47" baseType="lpstr">
      <vt:lpstr>함초롬돋움</vt:lpstr>
      <vt:lpstr>함초롬바탕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Saebyeol Yu</dc:creator>
  <cp:lastModifiedBy>ShinYeong Yun</cp:lastModifiedBy>
  <cp:revision>67</cp:revision>
  <dcterms:created xsi:type="dcterms:W3CDTF">2019-05-05T04:26:09Z</dcterms:created>
  <dcterms:modified xsi:type="dcterms:W3CDTF">2019-07-23T05:43:08Z</dcterms:modified>
</cp:coreProperties>
</file>